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75" d="100"/>
          <a:sy n="75" d="100"/>
        </p:scale>
        <p:origin x="835" y="6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67147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58687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36994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0501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13726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3216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95590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9853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68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17240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0930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C72FB-244E-4F65-BF6F-92D97E2027D4}" type="datetimeFigureOut">
              <a:rPr lang="nb-NO" smtClean="0"/>
              <a:t>07.03.2017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D74DC-9803-452B-BA2C-87AF012668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6353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69" y="-132080"/>
            <a:ext cx="11269077" cy="755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58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8145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 smtClean="0"/>
              <a:t>Objektfunksjon</a:t>
            </a:r>
            <a:r>
              <a:rPr lang="nb-NO" dirty="0" smtClean="0"/>
              <a:t>:</a:t>
            </a:r>
          </a:p>
          <a:p>
            <a:endParaRPr lang="nb-NO" dirty="0"/>
          </a:p>
          <a:p>
            <a:r>
              <a:rPr lang="nb-NO" dirty="0" err="1" smtClean="0"/>
              <a:t>Constraints</a:t>
            </a:r>
            <a:r>
              <a:rPr lang="nb-NO" dirty="0" smtClean="0"/>
              <a:t>: </a:t>
            </a:r>
          </a:p>
          <a:p>
            <a:pPr marL="457200" lvl="1" indent="0">
              <a:buNone/>
            </a:pPr>
            <a:endParaRPr lang="nb-N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385" y="1667510"/>
            <a:ext cx="6305550" cy="80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6320" y="2786547"/>
            <a:ext cx="7404540" cy="363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5634" y="-274955"/>
            <a:ext cx="13889274" cy="7711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3800" y="-386715"/>
            <a:ext cx="10515600" cy="1325563"/>
          </a:xfrm>
        </p:spPr>
        <p:txBody>
          <a:bodyPr/>
          <a:lstStyle/>
          <a:p>
            <a:r>
              <a:rPr lang="nb-NO" dirty="0" smtClean="0"/>
              <a:t>Nominell løsning:</a:t>
            </a:r>
            <a:endParaRPr lang="nb-NO" dirty="0"/>
          </a:p>
        </p:txBody>
      </p:sp>
      <p:sp>
        <p:nvSpPr>
          <p:cNvPr id="5" name="Oval 4"/>
          <p:cNvSpPr/>
          <p:nvPr/>
        </p:nvSpPr>
        <p:spPr>
          <a:xfrm>
            <a:off x="7172960" y="5212080"/>
            <a:ext cx="1432560" cy="934720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1608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90880"/>
            <a:ext cx="10515600" cy="5486083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nb-NO" dirty="0" smtClean="0"/>
              <a:t>Én aktiv </a:t>
            </a:r>
            <a:r>
              <a:rPr lang="nb-NO" dirty="0" err="1" smtClean="0"/>
              <a:t>beskrankning</a:t>
            </a:r>
            <a:r>
              <a:rPr lang="nb-NO" dirty="0" smtClean="0"/>
              <a:t> (utløpstemperatur LNG)</a:t>
            </a:r>
          </a:p>
          <a:p>
            <a:pPr>
              <a:spcBef>
                <a:spcPts val="1200"/>
              </a:spcBef>
            </a:pPr>
            <a:r>
              <a:rPr lang="nb-NO" dirty="0" smtClean="0"/>
              <a:t>Active charge(s) brukes til å regulere superheat = 0</a:t>
            </a:r>
          </a:p>
          <a:p>
            <a:pPr>
              <a:spcBef>
                <a:spcPts val="1200"/>
              </a:spcBef>
            </a:pPr>
            <a:r>
              <a:rPr lang="nb-NO" dirty="0" smtClean="0"/>
              <a:t>Metning i kondensator 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nb-NO" dirty="0" smtClean="0"/>
              <a:t>-&gt; ingen </a:t>
            </a:r>
            <a:r>
              <a:rPr lang="nb-NO" dirty="0" err="1" smtClean="0"/>
              <a:t>subcooling</a:t>
            </a:r>
            <a:r>
              <a:rPr lang="nb-NO" dirty="0" smtClean="0"/>
              <a:t> 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nb-NO" dirty="0" smtClean="0"/>
              <a:t>-&gt; ikke optimalt ifølge Jensen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nb-NO" dirty="0" smtClean="0"/>
              <a:t>-&gt; intern varmeveksling ingen effekt for rene kjølemidler (?)</a:t>
            </a:r>
          </a:p>
          <a:p>
            <a:pPr>
              <a:spcBef>
                <a:spcPts val="1200"/>
              </a:spcBef>
            </a:pPr>
            <a:r>
              <a:rPr lang="nb-NO" dirty="0" smtClean="0"/>
              <a:t>Ventil(er) brukes til å regulere nivåer i enten kondensator eller evaporator</a:t>
            </a:r>
            <a:endParaRPr lang="nb-NO" dirty="0"/>
          </a:p>
          <a:p>
            <a:pPr>
              <a:spcBef>
                <a:spcPts val="1200"/>
              </a:spcBef>
            </a:pPr>
            <a:r>
              <a:rPr lang="nb-NO" dirty="0" smtClean="0"/>
              <a:t>5 frihetsgrader til regulering (3 utløpstemperaturer fra kondensator + 2 kompressorer)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6506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69" y="-132080"/>
            <a:ext cx="11269077" cy="7556669"/>
          </a:xfrm>
          <a:prstGeom prst="rect">
            <a:avLst/>
          </a:prstGeom>
        </p:spPr>
      </p:pic>
      <p:sp>
        <p:nvSpPr>
          <p:cNvPr id="8" name="Flowchart: Terminator 7"/>
          <p:cNvSpPr/>
          <p:nvPr/>
        </p:nvSpPr>
        <p:spPr>
          <a:xfrm>
            <a:off x="1828800" y="5999993"/>
            <a:ext cx="421640" cy="623813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Flowchart: Terminator 8"/>
          <p:cNvSpPr/>
          <p:nvPr/>
        </p:nvSpPr>
        <p:spPr>
          <a:xfrm>
            <a:off x="1056640" y="4821433"/>
            <a:ext cx="421640" cy="623813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Flowchart: Terminator 9"/>
          <p:cNvSpPr/>
          <p:nvPr/>
        </p:nvSpPr>
        <p:spPr>
          <a:xfrm>
            <a:off x="273814" y="3561593"/>
            <a:ext cx="421640" cy="623813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Flowchart: Terminator 10"/>
          <p:cNvSpPr/>
          <p:nvPr/>
        </p:nvSpPr>
        <p:spPr>
          <a:xfrm>
            <a:off x="4084320" y="471842"/>
            <a:ext cx="421640" cy="623813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Flowchart: Terminator 11"/>
          <p:cNvSpPr/>
          <p:nvPr/>
        </p:nvSpPr>
        <p:spPr>
          <a:xfrm>
            <a:off x="4295140" y="2032560"/>
            <a:ext cx="421640" cy="623813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Flowchart: Terminator 12"/>
          <p:cNvSpPr/>
          <p:nvPr/>
        </p:nvSpPr>
        <p:spPr>
          <a:xfrm>
            <a:off x="4295140" y="3689387"/>
            <a:ext cx="421640" cy="623813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5" name="Elbow Connector 14"/>
          <p:cNvCxnSpPr>
            <a:endCxn id="11" idx="0"/>
          </p:cNvCxnSpPr>
          <p:nvPr/>
        </p:nvCxnSpPr>
        <p:spPr>
          <a:xfrm rot="10800000">
            <a:off x="4295140" y="471842"/>
            <a:ext cx="784862" cy="107278"/>
          </a:xfrm>
          <a:prstGeom prst="bentConnector4">
            <a:avLst>
              <a:gd name="adj1" fmla="val -2265"/>
              <a:gd name="adj2" fmla="val 31309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endCxn id="12" idx="0"/>
          </p:cNvCxnSpPr>
          <p:nvPr/>
        </p:nvCxnSpPr>
        <p:spPr>
          <a:xfrm rot="10800000">
            <a:off x="4505960" y="2032561"/>
            <a:ext cx="2961642" cy="155333"/>
          </a:xfrm>
          <a:prstGeom prst="bentConnector4">
            <a:avLst>
              <a:gd name="adj1" fmla="val 129"/>
              <a:gd name="adj2" fmla="val 247168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endCxn id="13" idx="0"/>
          </p:cNvCxnSpPr>
          <p:nvPr/>
        </p:nvCxnSpPr>
        <p:spPr>
          <a:xfrm rot="10800000">
            <a:off x="4505960" y="3689387"/>
            <a:ext cx="5339082" cy="107278"/>
          </a:xfrm>
          <a:prstGeom prst="bentConnector4">
            <a:avLst>
              <a:gd name="adj1" fmla="val -119"/>
              <a:gd name="adj2" fmla="val 31309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4478021" y="35675"/>
            <a:ext cx="419099" cy="4519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Oval 28"/>
          <p:cNvSpPr/>
          <p:nvPr/>
        </p:nvSpPr>
        <p:spPr>
          <a:xfrm>
            <a:off x="6560821" y="1579957"/>
            <a:ext cx="419099" cy="4519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Oval 29"/>
          <p:cNvSpPr/>
          <p:nvPr/>
        </p:nvSpPr>
        <p:spPr>
          <a:xfrm>
            <a:off x="8999221" y="3169952"/>
            <a:ext cx="419099" cy="4519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TextBox 30"/>
          <p:cNvSpPr txBox="1"/>
          <p:nvPr/>
        </p:nvSpPr>
        <p:spPr>
          <a:xfrm>
            <a:off x="6564492" y="1621274"/>
            <a:ext cx="98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LC</a:t>
            </a:r>
            <a:endParaRPr lang="nb-NO" dirty="0"/>
          </a:p>
        </p:txBody>
      </p:sp>
      <p:sp>
        <p:nvSpPr>
          <p:cNvPr id="32" name="TextBox 31"/>
          <p:cNvSpPr txBox="1"/>
          <p:nvPr/>
        </p:nvSpPr>
        <p:spPr>
          <a:xfrm>
            <a:off x="4477003" y="76992"/>
            <a:ext cx="98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LC</a:t>
            </a:r>
            <a:endParaRPr lang="nb-NO" dirty="0"/>
          </a:p>
        </p:txBody>
      </p:sp>
      <p:sp>
        <p:nvSpPr>
          <p:cNvPr id="33" name="TextBox 32"/>
          <p:cNvSpPr txBox="1"/>
          <p:nvPr/>
        </p:nvSpPr>
        <p:spPr>
          <a:xfrm>
            <a:off x="8999221" y="3234761"/>
            <a:ext cx="98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LC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4564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Foreslåtte kontrollstrukturer: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Feedback </a:t>
            </a:r>
            <a:r>
              <a:rPr lang="nb-NO" dirty="0" err="1" smtClean="0"/>
              <a:t>temperaturkontrol</a:t>
            </a:r>
            <a:endParaRPr lang="nb-NO" dirty="0" smtClean="0"/>
          </a:p>
          <a:p>
            <a:r>
              <a:rPr lang="nb-NO" dirty="0" smtClean="0"/>
              <a:t>Desentralisert SOC for hver syklus</a:t>
            </a:r>
          </a:p>
          <a:p>
            <a:r>
              <a:rPr lang="nb-NO" dirty="0" smtClean="0"/>
              <a:t>Sentralisert SOC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125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Forstyrrelser: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 smtClean="0"/>
              <a:t>1.	</a:t>
            </a:r>
            <a:r>
              <a:rPr lang="nb-NO" dirty="0" err="1" smtClean="0"/>
              <a:t>Flowrate</a:t>
            </a:r>
            <a:r>
              <a:rPr lang="nb-NO" dirty="0" smtClean="0"/>
              <a:t> LNG</a:t>
            </a:r>
          </a:p>
          <a:p>
            <a:pPr marL="0" indent="0">
              <a:buNone/>
            </a:pPr>
            <a:r>
              <a:rPr lang="nb-NO" dirty="0" smtClean="0"/>
              <a:t>2. 	Innløpstemp. LNG</a:t>
            </a:r>
          </a:p>
          <a:p>
            <a:pPr marL="0" indent="0">
              <a:buNone/>
            </a:pPr>
            <a:r>
              <a:rPr lang="nb-NO" dirty="0" smtClean="0"/>
              <a:t>3-6. 	Kompressoreffektivitet (x3)</a:t>
            </a:r>
          </a:p>
          <a:p>
            <a:pPr marL="0" indent="0">
              <a:buNone/>
            </a:pPr>
            <a:r>
              <a:rPr lang="nb-NO" dirty="0" smtClean="0"/>
              <a:t>7-8. 	«Kostnad» av energiforbruk i kondenser</a:t>
            </a:r>
            <a:r>
              <a:rPr lang="nb-NO" dirty="0" smtClean="0"/>
              <a:t> (x3)</a:t>
            </a:r>
            <a:endParaRPr lang="nb-NO" dirty="0"/>
          </a:p>
        </p:txBody>
      </p:sp>
      <p:sp>
        <p:nvSpPr>
          <p:cNvPr id="4" name="TextBox 3"/>
          <p:cNvSpPr txBox="1"/>
          <p:nvPr/>
        </p:nvSpPr>
        <p:spPr>
          <a:xfrm>
            <a:off x="2377440" y="4632960"/>
            <a:ext cx="521553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b-NO" dirty="0" err="1"/>
              <a:t>disturbances</a:t>
            </a:r>
            <a:r>
              <a:rPr lang="nb-NO" dirty="0"/>
              <a:t> = [3.074,3.03,7,1,1,-0.074,0.074,-0.074</a:t>
            </a:r>
            <a:r>
              <a:rPr lang="nb-NO" dirty="0" smtClean="0"/>
              <a:t>];</a:t>
            </a:r>
          </a:p>
          <a:p>
            <a:endParaRPr lang="nb-NO" dirty="0"/>
          </a:p>
          <a:p>
            <a:r>
              <a:rPr lang="nb-NO" dirty="0" err="1"/>
              <a:t>Wd</a:t>
            </a:r>
            <a:r>
              <a:rPr lang="nb-NO" dirty="0"/>
              <a:t> = </a:t>
            </a:r>
            <a:r>
              <a:rPr lang="nb-NO" dirty="0" err="1"/>
              <a:t>diag</a:t>
            </a:r>
            <a:r>
              <a:rPr lang="nb-NO" dirty="0"/>
              <a:t>([0.5,0.02,1,0.5,0.5,0.002,0.002,0.002]); </a:t>
            </a:r>
          </a:p>
        </p:txBody>
      </p:sp>
    </p:spTree>
    <p:extLst>
      <p:ext uri="{BB962C8B-B14F-4D97-AF65-F5344CB8AC3E}">
        <p14:creationId xmlns:p14="http://schemas.microsoft.com/office/powerpoint/2010/main" val="377479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560" y="276860"/>
            <a:ext cx="8409092" cy="63068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84240" y="1442720"/>
            <a:ext cx="390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>
                <a:solidFill>
                  <a:srgbClr val="FF0000"/>
                </a:solidFill>
              </a:rPr>
              <a:t>Kun målinger av tilstander</a:t>
            </a:r>
          </a:p>
          <a:p>
            <a:r>
              <a:rPr lang="nb-NO" b="1" dirty="0" smtClean="0">
                <a:solidFill>
                  <a:schemeClr val="accent1"/>
                </a:solidFill>
              </a:rPr>
              <a:t>Inkl. målinger av forstyrrelser</a:t>
            </a:r>
            <a:endParaRPr lang="nb-NO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34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Sentralisert SOC, 10 målinger 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Potensielle kandidater: </a:t>
            </a:r>
          </a:p>
          <a:p>
            <a:pPr lvl="1"/>
            <a:r>
              <a:rPr lang="nb-NO" dirty="0" smtClean="0"/>
              <a:t>Temperaturer</a:t>
            </a:r>
          </a:p>
          <a:p>
            <a:pPr lvl="1"/>
            <a:r>
              <a:rPr lang="nb-NO" dirty="0" smtClean="0"/>
              <a:t>Trykk</a:t>
            </a:r>
          </a:p>
          <a:p>
            <a:pPr lvl="1"/>
            <a:r>
              <a:rPr lang="nb-NO" dirty="0" smtClean="0"/>
              <a:t>Strømningsrate</a:t>
            </a:r>
          </a:p>
          <a:p>
            <a:pPr lvl="1"/>
            <a:r>
              <a:rPr lang="nb-NO" dirty="0" smtClean="0"/>
              <a:t>Energiforbruk kompressor</a:t>
            </a:r>
          </a:p>
          <a:p>
            <a:pPr lvl="1"/>
            <a:r>
              <a:rPr lang="nb-NO" b="1" dirty="0" smtClean="0"/>
              <a:t>Overført varme kondenser (?)</a:t>
            </a:r>
          </a:p>
          <a:p>
            <a:pPr lvl="1"/>
            <a:r>
              <a:rPr lang="nb-NO" dirty="0" smtClean="0"/>
              <a:t>Økonomiske </a:t>
            </a:r>
            <a:r>
              <a:rPr lang="nb-NO" dirty="0" err="1" smtClean="0"/>
              <a:t>parametre</a:t>
            </a:r>
            <a:endParaRPr lang="nb-NO" dirty="0" smtClean="0"/>
          </a:p>
          <a:p>
            <a:pPr lvl="1"/>
            <a:endParaRPr lang="nb-NO" dirty="0" smtClean="0"/>
          </a:p>
          <a:p>
            <a:r>
              <a:rPr lang="nb-NO" dirty="0" smtClean="0"/>
              <a:t>'T303'    'P102'    'P103'    'P104'    'P201'    '</a:t>
            </a:r>
            <a:r>
              <a:rPr lang="nb-NO" dirty="0" err="1" smtClean="0"/>
              <a:t>Wcomp_P</a:t>
            </a:r>
            <a:r>
              <a:rPr lang="nb-NO" dirty="0" smtClean="0"/>
              <a:t>'    '</a:t>
            </a:r>
            <a:r>
              <a:rPr lang="nb-NO" dirty="0" err="1" smtClean="0"/>
              <a:t>Wcomp_E</a:t>
            </a:r>
            <a:r>
              <a:rPr lang="nb-NO" dirty="0" smtClean="0"/>
              <a:t>'    '</a:t>
            </a:r>
            <a:r>
              <a:rPr lang="nb-NO" dirty="0" err="1" smtClean="0"/>
              <a:t>Wcomp_M</a:t>
            </a:r>
            <a:r>
              <a:rPr lang="nb-NO" dirty="0" smtClean="0"/>
              <a:t>'    '</a:t>
            </a:r>
            <a:r>
              <a:rPr lang="nb-NO" dirty="0" err="1" smtClean="0"/>
              <a:t>Qcond_E</a:t>
            </a:r>
            <a:r>
              <a:rPr lang="nb-NO" dirty="0" smtClean="0"/>
              <a:t>'    '</a:t>
            </a:r>
            <a:r>
              <a:rPr lang="nb-NO" dirty="0" err="1" smtClean="0"/>
              <a:t>Qcond_M</a:t>
            </a:r>
            <a:r>
              <a:rPr lang="nb-NO" dirty="0" smtClean="0"/>
              <a:t>'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849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Microsoft Office PowerPoint</Application>
  <PresentationFormat>Widescreen</PresentationFormat>
  <Paragraphs>39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Nominell løsning:</vt:lpstr>
      <vt:lpstr>PowerPoint Presentation</vt:lpstr>
      <vt:lpstr>PowerPoint Presentation</vt:lpstr>
      <vt:lpstr>Foreslåtte kontrollstrukturer:</vt:lpstr>
      <vt:lpstr>Forstyrrelser:</vt:lpstr>
      <vt:lpstr>PowerPoint Presentation</vt:lpstr>
      <vt:lpstr>Sentralisert SOC, 10 målinger </vt:lpstr>
      <vt:lpstr>PowerPoint Presentation</vt:lpstr>
    </vt:vector>
  </TitlesOfParts>
  <Company>NTNU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Adriaen Verheyleweghen</dc:creator>
  <cp:lastModifiedBy>Adriaen Verheyleweghen</cp:lastModifiedBy>
  <cp:revision>8</cp:revision>
  <dcterms:created xsi:type="dcterms:W3CDTF">2017-03-07T15:18:03Z</dcterms:created>
  <dcterms:modified xsi:type="dcterms:W3CDTF">2017-03-07T18:15:20Z</dcterms:modified>
</cp:coreProperties>
</file>