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notesSlides/notesSlide17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1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47.jpg" ContentType="image/png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1.xml" ContentType="application/vnd.openxmlformats-officedocument.drawingml.chart+xml"/>
  <Override PartName="/ppt/charts/style21.xml" ContentType="application/vnd.ms-office.chartstyle+xml"/>
  <Override PartName="/ppt/diagrams/layout5.xml" ContentType="application/vnd.openxmlformats-officedocument.drawingml.diagramLayout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2.xml" ContentType="application/vnd.openxmlformats-officedocument.drawingml.char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charts/colors21.xml" ContentType="application/vnd.ms-office.chartcolorstyle+xml"/>
  <Override PartName="/ppt/theme/theme2.xml" ContentType="application/vnd.openxmlformats-officedocument.theme+xml"/>
  <Override PartName="/ppt/charts/style22.xml" ContentType="application/vnd.ms-office.chartstyle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3.xml" ContentType="application/vnd.openxmlformats-officedocument.drawingml.chart+xml"/>
  <Override PartName="/ppt/media/image11.jpg" ContentType="image/png"/>
  <Override PartName="/ppt/media/image13.jpg" ContentType="image/png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0"/>
  </p:notesMasterIdLst>
  <p:sldIdLst>
    <p:sldId id="256" r:id="rId5"/>
    <p:sldId id="308" r:id="rId6"/>
    <p:sldId id="384" r:id="rId7"/>
    <p:sldId id="390" r:id="rId8"/>
    <p:sldId id="392" r:id="rId9"/>
    <p:sldId id="393" r:id="rId10"/>
    <p:sldId id="394" r:id="rId11"/>
    <p:sldId id="395" r:id="rId12"/>
    <p:sldId id="396" r:id="rId13"/>
    <p:sldId id="398" r:id="rId14"/>
    <p:sldId id="385" r:id="rId15"/>
    <p:sldId id="389" r:id="rId16"/>
    <p:sldId id="410" r:id="rId17"/>
    <p:sldId id="411" r:id="rId18"/>
    <p:sldId id="318" r:id="rId19"/>
    <p:sldId id="321" r:id="rId20"/>
    <p:sldId id="335" r:id="rId21"/>
    <p:sldId id="325" r:id="rId22"/>
    <p:sldId id="326" r:id="rId23"/>
    <p:sldId id="328" r:id="rId24"/>
    <p:sldId id="329" r:id="rId25"/>
    <p:sldId id="331" r:id="rId26"/>
    <p:sldId id="332" r:id="rId27"/>
    <p:sldId id="334" r:id="rId28"/>
    <p:sldId id="337" r:id="rId29"/>
    <p:sldId id="340" r:id="rId30"/>
    <p:sldId id="341" r:id="rId31"/>
    <p:sldId id="376" r:id="rId32"/>
    <p:sldId id="377" r:id="rId33"/>
    <p:sldId id="378" r:id="rId34"/>
    <p:sldId id="345" r:id="rId35"/>
    <p:sldId id="364" r:id="rId36"/>
    <p:sldId id="363" r:id="rId37"/>
    <p:sldId id="365" r:id="rId38"/>
    <p:sldId id="355" r:id="rId39"/>
    <p:sldId id="366" r:id="rId40"/>
    <p:sldId id="356" r:id="rId41"/>
    <p:sldId id="367" r:id="rId42"/>
    <p:sldId id="357" r:id="rId43"/>
    <p:sldId id="368" r:id="rId44"/>
    <p:sldId id="358" r:id="rId45"/>
    <p:sldId id="369" r:id="rId46"/>
    <p:sldId id="359" r:id="rId47"/>
    <p:sldId id="370" r:id="rId48"/>
    <p:sldId id="360" r:id="rId49"/>
    <p:sldId id="371" r:id="rId50"/>
    <p:sldId id="380" r:id="rId51"/>
    <p:sldId id="379" r:id="rId52"/>
    <p:sldId id="381" r:id="rId53"/>
    <p:sldId id="413" r:id="rId54"/>
    <p:sldId id="406" r:id="rId55"/>
    <p:sldId id="404" r:id="rId56"/>
    <p:sldId id="456" r:id="rId57"/>
    <p:sldId id="407" r:id="rId58"/>
    <p:sldId id="415" r:id="rId59"/>
    <p:sldId id="416" r:id="rId60"/>
    <p:sldId id="418" r:id="rId61"/>
    <p:sldId id="420" r:id="rId62"/>
    <p:sldId id="423" r:id="rId63"/>
    <p:sldId id="424" r:id="rId64"/>
    <p:sldId id="419" r:id="rId65"/>
    <p:sldId id="422" r:id="rId66"/>
    <p:sldId id="427" r:id="rId67"/>
    <p:sldId id="425" r:id="rId68"/>
    <p:sldId id="426" r:id="rId69"/>
    <p:sldId id="429" r:id="rId70"/>
    <p:sldId id="306" r:id="rId71"/>
    <p:sldId id="437" r:id="rId72"/>
    <p:sldId id="436" r:id="rId73"/>
    <p:sldId id="439" r:id="rId74"/>
    <p:sldId id="453" r:id="rId75"/>
    <p:sldId id="440" r:id="rId76"/>
    <p:sldId id="441" r:id="rId77"/>
    <p:sldId id="454" r:id="rId78"/>
    <p:sldId id="442" r:id="rId79"/>
    <p:sldId id="443" r:id="rId80"/>
    <p:sldId id="445" r:id="rId81"/>
    <p:sldId id="446" r:id="rId82"/>
    <p:sldId id="447" r:id="rId83"/>
    <p:sldId id="449" r:id="rId84"/>
    <p:sldId id="450" r:id="rId85"/>
    <p:sldId id="452" r:id="rId86"/>
    <p:sldId id="417" r:id="rId87"/>
    <p:sldId id="307" r:id="rId88"/>
    <p:sldId id="444" r:id="rId89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007C23-5250-470F-A779-678A91DA74FA}">
          <p14:sldIdLst>
            <p14:sldId id="256"/>
            <p14:sldId id="308"/>
            <p14:sldId id="384"/>
            <p14:sldId id="390"/>
            <p14:sldId id="392"/>
            <p14:sldId id="393"/>
            <p14:sldId id="394"/>
            <p14:sldId id="395"/>
            <p14:sldId id="396"/>
            <p14:sldId id="398"/>
            <p14:sldId id="385"/>
            <p14:sldId id="389"/>
            <p14:sldId id="410"/>
            <p14:sldId id="411"/>
            <p14:sldId id="318"/>
            <p14:sldId id="321"/>
            <p14:sldId id="335"/>
            <p14:sldId id="325"/>
            <p14:sldId id="326"/>
            <p14:sldId id="328"/>
            <p14:sldId id="329"/>
            <p14:sldId id="331"/>
            <p14:sldId id="332"/>
            <p14:sldId id="334"/>
            <p14:sldId id="337"/>
            <p14:sldId id="340"/>
            <p14:sldId id="341"/>
            <p14:sldId id="376"/>
            <p14:sldId id="377"/>
            <p14:sldId id="378"/>
            <p14:sldId id="345"/>
            <p14:sldId id="364"/>
            <p14:sldId id="363"/>
            <p14:sldId id="365"/>
            <p14:sldId id="355"/>
            <p14:sldId id="366"/>
            <p14:sldId id="356"/>
            <p14:sldId id="367"/>
            <p14:sldId id="357"/>
            <p14:sldId id="368"/>
            <p14:sldId id="358"/>
            <p14:sldId id="369"/>
            <p14:sldId id="359"/>
            <p14:sldId id="370"/>
            <p14:sldId id="360"/>
            <p14:sldId id="371"/>
            <p14:sldId id="380"/>
            <p14:sldId id="379"/>
            <p14:sldId id="381"/>
            <p14:sldId id="413"/>
            <p14:sldId id="406"/>
            <p14:sldId id="404"/>
            <p14:sldId id="456"/>
            <p14:sldId id="407"/>
            <p14:sldId id="415"/>
            <p14:sldId id="416"/>
            <p14:sldId id="418"/>
            <p14:sldId id="420"/>
            <p14:sldId id="423"/>
            <p14:sldId id="424"/>
            <p14:sldId id="419"/>
            <p14:sldId id="422"/>
            <p14:sldId id="427"/>
            <p14:sldId id="425"/>
            <p14:sldId id="426"/>
            <p14:sldId id="429"/>
            <p14:sldId id="306"/>
            <p14:sldId id="437"/>
            <p14:sldId id="436"/>
            <p14:sldId id="439"/>
            <p14:sldId id="453"/>
            <p14:sldId id="440"/>
            <p14:sldId id="441"/>
            <p14:sldId id="454"/>
            <p14:sldId id="442"/>
            <p14:sldId id="443"/>
            <p14:sldId id="445"/>
            <p14:sldId id="446"/>
            <p14:sldId id="447"/>
            <p14:sldId id="449"/>
            <p14:sldId id="450"/>
            <p14:sldId id="452"/>
            <p14:sldId id="417"/>
            <p14:sldId id="307"/>
            <p14:sldId id="4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en Verheyleweghen" initials="AV" lastIdx="3" clrIdx="0">
    <p:extLst>
      <p:ext uri="{19B8F6BF-5375-455C-9EA6-DF929625EA0E}">
        <p15:presenceInfo xmlns:p15="http://schemas.microsoft.com/office/powerpoint/2012/main" userId="S::Adriaen.Verheyleweghen@cybernetica.no::52db1db7-ec98-4fb5-b894-4a26d2210d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00509E"/>
    <a:srgbClr val="376092"/>
    <a:srgbClr val="DCE6F2"/>
    <a:srgbClr val="4F81BD"/>
    <a:srgbClr val="C00000"/>
    <a:srgbClr val="FFC000"/>
    <a:srgbClr val="FF9900"/>
    <a:srgbClr val="004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8" autoAdjust="0"/>
    <p:restoredTop sz="94505" autoAdjust="0"/>
  </p:normalViewPr>
  <p:slideViewPr>
    <p:cSldViewPr snapToGrid="0" snapToObjects="1">
      <p:cViewPr varScale="1">
        <p:scale>
          <a:sx n="119" d="100"/>
          <a:sy n="119" d="100"/>
        </p:scale>
        <p:origin x="11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386C-4B32-9DAA-73CF7BF77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91D3-4529-834E-AD3E70156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DCB1-4E0D-860F-FB0641278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A6A7-422A-92A5-0E8B717F2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1C63-4DB0-A5C1-87E95CCB7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CEEE-4963-A696-2D266BD55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C2F3-406E-A1EE-FF3E9CC95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D9E5-44E1-A607-B9D8A980B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8281-4986-B020-2358258AE1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96FF-4448-811D-8554ACA17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96FF-4448-811D-8554ACA17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DD98-4BFF-9751-5DB0384AD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6D05-4A2B-8D90-EFCFB61FA7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Housing prices in Trondheim (NOK)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Sheet1!$A$2:$A$340</c:f>
              <c:numCache>
                <c:formatCode>0.0</c:formatCode>
                <c:ptCount val="339"/>
                <c:pt idx="1">
                  <c:v>87</c:v>
                </c:pt>
                <c:pt idx="2">
                  <c:v>62</c:v>
                </c:pt>
                <c:pt idx="3">
                  <c:v>88</c:v>
                </c:pt>
                <c:pt idx="4">
                  <c:v>88</c:v>
                </c:pt>
                <c:pt idx="5">
                  <c:v>75</c:v>
                </c:pt>
                <c:pt idx="6">
                  <c:v>87</c:v>
                </c:pt>
                <c:pt idx="7">
                  <c:v>61</c:v>
                </c:pt>
                <c:pt idx="8">
                  <c:v>42</c:v>
                </c:pt>
                <c:pt idx="9">
                  <c:v>88</c:v>
                </c:pt>
                <c:pt idx="10">
                  <c:v>88</c:v>
                </c:pt>
                <c:pt idx="11">
                  <c:v>75</c:v>
                </c:pt>
                <c:pt idx="12">
                  <c:v>87</c:v>
                </c:pt>
                <c:pt idx="13">
                  <c:v>62</c:v>
                </c:pt>
                <c:pt idx="14">
                  <c:v>42</c:v>
                </c:pt>
                <c:pt idx="15">
                  <c:v>88</c:v>
                </c:pt>
                <c:pt idx="16">
                  <c:v>88</c:v>
                </c:pt>
                <c:pt idx="17">
                  <c:v>50</c:v>
                </c:pt>
                <c:pt idx="18">
                  <c:v>74</c:v>
                </c:pt>
                <c:pt idx="19">
                  <c:v>42</c:v>
                </c:pt>
                <c:pt idx="20">
                  <c:v>114</c:v>
                </c:pt>
                <c:pt idx="21">
                  <c:v>94</c:v>
                </c:pt>
                <c:pt idx="22">
                  <c:v>74</c:v>
                </c:pt>
                <c:pt idx="23">
                  <c:v>42</c:v>
                </c:pt>
                <c:pt idx="24">
                  <c:v>42</c:v>
                </c:pt>
                <c:pt idx="25">
                  <c:v>88</c:v>
                </c:pt>
                <c:pt idx="26">
                  <c:v>94</c:v>
                </c:pt>
                <c:pt idx="27">
                  <c:v>74</c:v>
                </c:pt>
                <c:pt idx="28">
                  <c:v>42</c:v>
                </c:pt>
                <c:pt idx="29">
                  <c:v>88</c:v>
                </c:pt>
                <c:pt idx="30">
                  <c:v>94</c:v>
                </c:pt>
                <c:pt idx="32">
                  <c:v>66.5</c:v>
                </c:pt>
                <c:pt idx="33">
                  <c:v>76</c:v>
                </c:pt>
                <c:pt idx="34">
                  <c:v>66.5</c:v>
                </c:pt>
                <c:pt idx="35">
                  <c:v>76</c:v>
                </c:pt>
                <c:pt idx="36">
                  <c:v>66.5</c:v>
                </c:pt>
                <c:pt idx="37">
                  <c:v>76</c:v>
                </c:pt>
                <c:pt idx="38">
                  <c:v>38</c:v>
                </c:pt>
                <c:pt idx="39">
                  <c:v>51.5</c:v>
                </c:pt>
                <c:pt idx="40">
                  <c:v>48.5</c:v>
                </c:pt>
                <c:pt idx="41">
                  <c:v>66.5</c:v>
                </c:pt>
                <c:pt idx="42">
                  <c:v>62</c:v>
                </c:pt>
                <c:pt idx="43">
                  <c:v>76</c:v>
                </c:pt>
                <c:pt idx="44">
                  <c:v>38</c:v>
                </c:pt>
                <c:pt idx="45">
                  <c:v>35.5</c:v>
                </c:pt>
                <c:pt idx="46">
                  <c:v>51.5</c:v>
                </c:pt>
                <c:pt idx="47">
                  <c:v>48.5</c:v>
                </c:pt>
                <c:pt idx="48">
                  <c:v>66.5</c:v>
                </c:pt>
                <c:pt idx="49">
                  <c:v>62</c:v>
                </c:pt>
                <c:pt idx="50">
                  <c:v>58.5</c:v>
                </c:pt>
                <c:pt idx="51">
                  <c:v>76</c:v>
                </c:pt>
                <c:pt idx="52">
                  <c:v>35.5</c:v>
                </c:pt>
                <c:pt idx="53">
                  <c:v>51.5</c:v>
                </c:pt>
                <c:pt idx="54">
                  <c:v>48.5</c:v>
                </c:pt>
                <c:pt idx="55">
                  <c:v>66.5</c:v>
                </c:pt>
                <c:pt idx="56">
                  <c:v>124</c:v>
                </c:pt>
                <c:pt idx="57">
                  <c:v>76</c:v>
                </c:pt>
                <c:pt idx="59">
                  <c:v>75</c:v>
                </c:pt>
                <c:pt idx="60">
                  <c:v>72</c:v>
                </c:pt>
                <c:pt idx="62">
                  <c:v>79</c:v>
                </c:pt>
                <c:pt idx="63">
                  <c:v>74</c:v>
                </c:pt>
                <c:pt idx="64">
                  <c:v>23</c:v>
                </c:pt>
                <c:pt idx="65">
                  <c:v>23</c:v>
                </c:pt>
                <c:pt idx="66">
                  <c:v>79</c:v>
                </c:pt>
                <c:pt idx="67">
                  <c:v>74</c:v>
                </c:pt>
                <c:pt idx="68">
                  <c:v>23</c:v>
                </c:pt>
                <c:pt idx="69">
                  <c:v>38</c:v>
                </c:pt>
                <c:pt idx="70">
                  <c:v>23</c:v>
                </c:pt>
                <c:pt idx="71">
                  <c:v>38</c:v>
                </c:pt>
                <c:pt idx="72">
                  <c:v>57</c:v>
                </c:pt>
                <c:pt idx="73">
                  <c:v>79</c:v>
                </c:pt>
                <c:pt idx="74">
                  <c:v>38</c:v>
                </c:pt>
                <c:pt idx="75">
                  <c:v>112</c:v>
                </c:pt>
                <c:pt idx="77">
                  <c:v>249</c:v>
                </c:pt>
                <c:pt idx="79">
                  <c:v>69</c:v>
                </c:pt>
                <c:pt idx="80">
                  <c:v>57</c:v>
                </c:pt>
                <c:pt idx="81">
                  <c:v>51</c:v>
                </c:pt>
                <c:pt idx="82">
                  <c:v>97</c:v>
                </c:pt>
                <c:pt idx="84">
                  <c:v>69</c:v>
                </c:pt>
                <c:pt idx="85">
                  <c:v>98</c:v>
                </c:pt>
                <c:pt idx="86">
                  <c:v>101</c:v>
                </c:pt>
                <c:pt idx="87">
                  <c:v>98</c:v>
                </c:pt>
                <c:pt idx="88">
                  <c:v>101</c:v>
                </c:pt>
                <c:pt idx="89">
                  <c:v>107.5</c:v>
                </c:pt>
                <c:pt idx="90">
                  <c:v>101</c:v>
                </c:pt>
                <c:pt idx="92">
                  <c:v>78</c:v>
                </c:pt>
                <c:pt idx="93">
                  <c:v>43</c:v>
                </c:pt>
                <c:pt idx="94">
                  <c:v>58</c:v>
                </c:pt>
                <c:pt idx="95">
                  <c:v>78</c:v>
                </c:pt>
                <c:pt idx="96">
                  <c:v>43</c:v>
                </c:pt>
                <c:pt idx="97">
                  <c:v>43</c:v>
                </c:pt>
                <c:pt idx="98">
                  <c:v>60</c:v>
                </c:pt>
                <c:pt idx="99">
                  <c:v>78</c:v>
                </c:pt>
                <c:pt idx="100">
                  <c:v>89</c:v>
                </c:pt>
                <c:pt idx="101">
                  <c:v>43</c:v>
                </c:pt>
                <c:pt idx="102">
                  <c:v>73</c:v>
                </c:pt>
                <c:pt idx="103">
                  <c:v>116</c:v>
                </c:pt>
                <c:pt idx="104">
                  <c:v>109</c:v>
                </c:pt>
                <c:pt idx="106">
                  <c:v>86</c:v>
                </c:pt>
                <c:pt idx="107">
                  <c:v>84</c:v>
                </c:pt>
                <c:pt idx="108">
                  <c:v>54</c:v>
                </c:pt>
                <c:pt idx="109">
                  <c:v>86</c:v>
                </c:pt>
                <c:pt idx="110">
                  <c:v>90</c:v>
                </c:pt>
                <c:pt idx="111">
                  <c:v>84</c:v>
                </c:pt>
                <c:pt idx="112">
                  <c:v>84</c:v>
                </c:pt>
                <c:pt idx="113">
                  <c:v>54</c:v>
                </c:pt>
                <c:pt idx="114">
                  <c:v>54</c:v>
                </c:pt>
                <c:pt idx="115">
                  <c:v>84</c:v>
                </c:pt>
                <c:pt idx="116">
                  <c:v>86</c:v>
                </c:pt>
                <c:pt idx="117">
                  <c:v>54</c:v>
                </c:pt>
                <c:pt idx="118">
                  <c:v>41</c:v>
                </c:pt>
                <c:pt idx="119">
                  <c:v>84</c:v>
                </c:pt>
                <c:pt idx="121">
                  <c:v>148</c:v>
                </c:pt>
                <c:pt idx="123">
                  <c:v>40</c:v>
                </c:pt>
                <c:pt idx="124">
                  <c:v>40</c:v>
                </c:pt>
                <c:pt idx="126">
                  <c:v>72</c:v>
                </c:pt>
                <c:pt idx="127">
                  <c:v>65</c:v>
                </c:pt>
                <c:pt idx="128">
                  <c:v>69</c:v>
                </c:pt>
                <c:pt idx="129">
                  <c:v>72</c:v>
                </c:pt>
                <c:pt idx="131">
                  <c:v>59</c:v>
                </c:pt>
                <c:pt idx="132">
                  <c:v>125</c:v>
                </c:pt>
                <c:pt idx="133">
                  <c:v>125</c:v>
                </c:pt>
                <c:pt idx="135">
                  <c:v>34</c:v>
                </c:pt>
                <c:pt idx="136">
                  <c:v>33</c:v>
                </c:pt>
                <c:pt idx="137">
                  <c:v>43</c:v>
                </c:pt>
                <c:pt idx="138">
                  <c:v>50</c:v>
                </c:pt>
                <c:pt idx="139">
                  <c:v>51</c:v>
                </c:pt>
                <c:pt idx="140">
                  <c:v>69</c:v>
                </c:pt>
                <c:pt idx="141">
                  <c:v>68</c:v>
                </c:pt>
                <c:pt idx="142">
                  <c:v>34</c:v>
                </c:pt>
                <c:pt idx="143">
                  <c:v>33</c:v>
                </c:pt>
                <c:pt idx="144">
                  <c:v>42</c:v>
                </c:pt>
                <c:pt idx="145">
                  <c:v>51</c:v>
                </c:pt>
                <c:pt idx="146">
                  <c:v>45</c:v>
                </c:pt>
                <c:pt idx="147">
                  <c:v>51</c:v>
                </c:pt>
                <c:pt idx="149">
                  <c:v>44</c:v>
                </c:pt>
                <c:pt idx="150">
                  <c:v>44</c:v>
                </c:pt>
                <c:pt idx="151">
                  <c:v>78</c:v>
                </c:pt>
                <c:pt idx="152">
                  <c:v>78</c:v>
                </c:pt>
                <c:pt idx="153">
                  <c:v>47</c:v>
                </c:pt>
                <c:pt idx="154">
                  <c:v>34</c:v>
                </c:pt>
                <c:pt idx="155">
                  <c:v>47</c:v>
                </c:pt>
                <c:pt idx="156">
                  <c:v>34</c:v>
                </c:pt>
                <c:pt idx="157">
                  <c:v>35</c:v>
                </c:pt>
                <c:pt idx="158">
                  <c:v>35</c:v>
                </c:pt>
                <c:pt idx="159">
                  <c:v>44</c:v>
                </c:pt>
                <c:pt idx="160">
                  <c:v>44</c:v>
                </c:pt>
                <c:pt idx="161">
                  <c:v>44</c:v>
                </c:pt>
                <c:pt idx="162">
                  <c:v>44</c:v>
                </c:pt>
                <c:pt idx="163">
                  <c:v>48</c:v>
                </c:pt>
                <c:pt idx="164">
                  <c:v>47</c:v>
                </c:pt>
                <c:pt idx="165">
                  <c:v>34</c:v>
                </c:pt>
                <c:pt idx="166">
                  <c:v>35</c:v>
                </c:pt>
                <c:pt idx="167">
                  <c:v>35</c:v>
                </c:pt>
                <c:pt idx="168">
                  <c:v>44</c:v>
                </c:pt>
                <c:pt idx="169">
                  <c:v>44</c:v>
                </c:pt>
                <c:pt idx="170">
                  <c:v>44</c:v>
                </c:pt>
                <c:pt idx="171">
                  <c:v>44</c:v>
                </c:pt>
                <c:pt idx="172">
                  <c:v>48</c:v>
                </c:pt>
                <c:pt idx="173">
                  <c:v>47</c:v>
                </c:pt>
                <c:pt idx="174">
                  <c:v>34</c:v>
                </c:pt>
                <c:pt idx="175">
                  <c:v>35</c:v>
                </c:pt>
                <c:pt idx="176">
                  <c:v>35</c:v>
                </c:pt>
                <c:pt idx="177">
                  <c:v>44</c:v>
                </c:pt>
                <c:pt idx="178">
                  <c:v>44</c:v>
                </c:pt>
                <c:pt idx="179">
                  <c:v>44</c:v>
                </c:pt>
                <c:pt idx="180">
                  <c:v>44</c:v>
                </c:pt>
                <c:pt idx="181">
                  <c:v>48</c:v>
                </c:pt>
                <c:pt idx="182">
                  <c:v>47</c:v>
                </c:pt>
                <c:pt idx="183">
                  <c:v>34</c:v>
                </c:pt>
                <c:pt idx="184">
                  <c:v>35</c:v>
                </c:pt>
                <c:pt idx="185">
                  <c:v>35</c:v>
                </c:pt>
                <c:pt idx="186">
                  <c:v>128</c:v>
                </c:pt>
                <c:pt idx="187">
                  <c:v>47</c:v>
                </c:pt>
                <c:pt idx="188">
                  <c:v>34</c:v>
                </c:pt>
                <c:pt idx="189">
                  <c:v>35</c:v>
                </c:pt>
                <c:pt idx="190">
                  <c:v>47</c:v>
                </c:pt>
                <c:pt idx="191">
                  <c:v>113</c:v>
                </c:pt>
                <c:pt idx="193">
                  <c:v>78</c:v>
                </c:pt>
                <c:pt idx="194">
                  <c:v>65</c:v>
                </c:pt>
                <c:pt idx="195">
                  <c:v>73</c:v>
                </c:pt>
                <c:pt idx="196">
                  <c:v>86</c:v>
                </c:pt>
                <c:pt idx="197">
                  <c:v>86</c:v>
                </c:pt>
                <c:pt idx="198">
                  <c:v>118</c:v>
                </c:pt>
                <c:pt idx="200">
                  <c:v>85</c:v>
                </c:pt>
                <c:pt idx="201">
                  <c:v>85</c:v>
                </c:pt>
                <c:pt idx="202">
                  <c:v>85</c:v>
                </c:pt>
                <c:pt idx="204">
                  <c:v>158</c:v>
                </c:pt>
                <c:pt idx="205">
                  <c:v>158</c:v>
                </c:pt>
                <c:pt idx="206">
                  <c:v>153</c:v>
                </c:pt>
                <c:pt idx="207">
                  <c:v>153</c:v>
                </c:pt>
                <c:pt idx="208">
                  <c:v>158</c:v>
                </c:pt>
                <c:pt idx="209">
                  <c:v>158</c:v>
                </c:pt>
                <c:pt idx="210">
                  <c:v>158</c:v>
                </c:pt>
                <c:pt idx="212">
                  <c:v>76</c:v>
                </c:pt>
                <c:pt idx="213">
                  <c:v>82</c:v>
                </c:pt>
                <c:pt idx="214">
                  <c:v>86</c:v>
                </c:pt>
                <c:pt idx="215">
                  <c:v>81</c:v>
                </c:pt>
                <c:pt idx="216">
                  <c:v>76</c:v>
                </c:pt>
                <c:pt idx="217">
                  <c:v>74</c:v>
                </c:pt>
                <c:pt idx="218">
                  <c:v>81</c:v>
                </c:pt>
                <c:pt idx="220">
                  <c:v>82.2</c:v>
                </c:pt>
                <c:pt idx="221">
                  <c:v>111.8</c:v>
                </c:pt>
                <c:pt idx="222">
                  <c:v>109.8</c:v>
                </c:pt>
                <c:pt idx="223">
                  <c:v>48.7</c:v>
                </c:pt>
                <c:pt idx="224">
                  <c:v>26</c:v>
                </c:pt>
                <c:pt idx="225">
                  <c:v>48.7</c:v>
                </c:pt>
                <c:pt idx="226">
                  <c:v>45.3</c:v>
                </c:pt>
                <c:pt idx="227">
                  <c:v>38.200000000000003</c:v>
                </c:pt>
                <c:pt idx="228">
                  <c:v>38.200000000000003</c:v>
                </c:pt>
                <c:pt idx="229">
                  <c:v>117.1</c:v>
                </c:pt>
                <c:pt idx="230">
                  <c:v>98.4</c:v>
                </c:pt>
                <c:pt idx="231">
                  <c:v>26</c:v>
                </c:pt>
                <c:pt idx="232">
                  <c:v>44</c:v>
                </c:pt>
                <c:pt idx="233">
                  <c:v>38.200000000000003</c:v>
                </c:pt>
                <c:pt idx="234">
                  <c:v>86</c:v>
                </c:pt>
                <c:pt idx="236">
                  <c:v>77</c:v>
                </c:pt>
                <c:pt idx="237">
                  <c:v>77</c:v>
                </c:pt>
                <c:pt idx="239">
                  <c:v>79</c:v>
                </c:pt>
                <c:pt idx="240">
                  <c:v>79</c:v>
                </c:pt>
                <c:pt idx="242">
                  <c:v>55</c:v>
                </c:pt>
                <c:pt idx="243">
                  <c:v>57</c:v>
                </c:pt>
                <c:pt idx="244">
                  <c:v>69</c:v>
                </c:pt>
                <c:pt idx="245">
                  <c:v>69</c:v>
                </c:pt>
                <c:pt idx="246">
                  <c:v>57</c:v>
                </c:pt>
                <c:pt idx="247">
                  <c:v>55</c:v>
                </c:pt>
                <c:pt idx="248">
                  <c:v>69</c:v>
                </c:pt>
                <c:pt idx="249">
                  <c:v>57</c:v>
                </c:pt>
                <c:pt idx="250">
                  <c:v>55</c:v>
                </c:pt>
                <c:pt idx="251">
                  <c:v>55</c:v>
                </c:pt>
                <c:pt idx="252">
                  <c:v>69</c:v>
                </c:pt>
                <c:pt idx="253">
                  <c:v>57</c:v>
                </c:pt>
                <c:pt idx="254">
                  <c:v>55</c:v>
                </c:pt>
                <c:pt idx="255">
                  <c:v>57</c:v>
                </c:pt>
                <c:pt idx="256">
                  <c:v>69</c:v>
                </c:pt>
                <c:pt idx="257">
                  <c:v>55</c:v>
                </c:pt>
                <c:pt idx="258">
                  <c:v>57</c:v>
                </c:pt>
                <c:pt idx="259">
                  <c:v>69</c:v>
                </c:pt>
                <c:pt idx="260">
                  <c:v>55</c:v>
                </c:pt>
                <c:pt idx="261">
                  <c:v>57</c:v>
                </c:pt>
                <c:pt idx="262">
                  <c:v>69</c:v>
                </c:pt>
                <c:pt idx="263">
                  <c:v>55</c:v>
                </c:pt>
                <c:pt idx="264">
                  <c:v>57</c:v>
                </c:pt>
                <c:pt idx="265">
                  <c:v>69</c:v>
                </c:pt>
                <c:pt idx="266">
                  <c:v>55</c:v>
                </c:pt>
                <c:pt idx="267">
                  <c:v>57</c:v>
                </c:pt>
                <c:pt idx="268">
                  <c:v>69</c:v>
                </c:pt>
                <c:pt idx="269">
                  <c:v>115</c:v>
                </c:pt>
                <c:pt idx="271">
                  <c:v>170.5</c:v>
                </c:pt>
                <c:pt idx="272">
                  <c:v>167</c:v>
                </c:pt>
                <c:pt idx="274">
                  <c:v>82</c:v>
                </c:pt>
                <c:pt idx="275">
                  <c:v>85</c:v>
                </c:pt>
                <c:pt idx="277">
                  <c:v>140</c:v>
                </c:pt>
                <c:pt idx="278">
                  <c:v>129</c:v>
                </c:pt>
                <c:pt idx="280">
                  <c:v>68</c:v>
                </c:pt>
                <c:pt idx="281">
                  <c:v>57</c:v>
                </c:pt>
                <c:pt idx="282">
                  <c:v>68</c:v>
                </c:pt>
                <c:pt idx="283">
                  <c:v>94</c:v>
                </c:pt>
                <c:pt idx="284">
                  <c:v>116</c:v>
                </c:pt>
                <c:pt idx="285">
                  <c:v>110</c:v>
                </c:pt>
                <c:pt idx="286">
                  <c:v>110</c:v>
                </c:pt>
                <c:pt idx="287">
                  <c:v>115</c:v>
                </c:pt>
                <c:pt idx="288">
                  <c:v>115</c:v>
                </c:pt>
                <c:pt idx="289">
                  <c:v>106</c:v>
                </c:pt>
                <c:pt idx="290">
                  <c:v>106</c:v>
                </c:pt>
                <c:pt idx="291">
                  <c:v>68</c:v>
                </c:pt>
                <c:pt idx="293">
                  <c:v>62</c:v>
                </c:pt>
                <c:pt idx="294">
                  <c:v>48</c:v>
                </c:pt>
                <c:pt idx="295">
                  <c:v>48</c:v>
                </c:pt>
                <c:pt idx="296">
                  <c:v>62</c:v>
                </c:pt>
                <c:pt idx="297">
                  <c:v>78</c:v>
                </c:pt>
                <c:pt idx="298">
                  <c:v>79</c:v>
                </c:pt>
                <c:pt idx="299">
                  <c:v>100</c:v>
                </c:pt>
                <c:pt idx="300">
                  <c:v>93</c:v>
                </c:pt>
                <c:pt idx="301">
                  <c:v>77</c:v>
                </c:pt>
                <c:pt idx="302">
                  <c:v>113</c:v>
                </c:pt>
                <c:pt idx="303">
                  <c:v>48</c:v>
                </c:pt>
                <c:pt idx="304">
                  <c:v>49</c:v>
                </c:pt>
                <c:pt idx="305">
                  <c:v>69</c:v>
                </c:pt>
                <c:pt idx="306">
                  <c:v>81</c:v>
                </c:pt>
                <c:pt idx="307">
                  <c:v>72</c:v>
                </c:pt>
                <c:pt idx="308">
                  <c:v>59</c:v>
                </c:pt>
                <c:pt idx="309">
                  <c:v>64</c:v>
                </c:pt>
                <c:pt idx="310">
                  <c:v>64</c:v>
                </c:pt>
                <c:pt idx="312">
                  <c:v>72</c:v>
                </c:pt>
                <c:pt idx="313">
                  <c:v>72</c:v>
                </c:pt>
                <c:pt idx="314">
                  <c:v>72</c:v>
                </c:pt>
                <c:pt idx="315">
                  <c:v>72</c:v>
                </c:pt>
                <c:pt idx="316">
                  <c:v>79</c:v>
                </c:pt>
                <c:pt idx="318">
                  <c:v>81.5</c:v>
                </c:pt>
                <c:pt idx="319">
                  <c:v>54.5</c:v>
                </c:pt>
                <c:pt idx="320">
                  <c:v>54.5</c:v>
                </c:pt>
                <c:pt idx="321">
                  <c:v>81.5</c:v>
                </c:pt>
                <c:pt idx="322">
                  <c:v>54.5</c:v>
                </c:pt>
                <c:pt idx="323">
                  <c:v>54.5</c:v>
                </c:pt>
                <c:pt idx="324">
                  <c:v>54.5</c:v>
                </c:pt>
                <c:pt idx="325">
                  <c:v>81.5</c:v>
                </c:pt>
                <c:pt idx="326">
                  <c:v>54.5</c:v>
                </c:pt>
                <c:pt idx="327">
                  <c:v>54.5</c:v>
                </c:pt>
                <c:pt idx="328">
                  <c:v>54.5</c:v>
                </c:pt>
                <c:pt idx="329">
                  <c:v>81.5</c:v>
                </c:pt>
                <c:pt idx="330">
                  <c:v>54.5</c:v>
                </c:pt>
                <c:pt idx="331">
                  <c:v>33</c:v>
                </c:pt>
                <c:pt idx="332">
                  <c:v>54.5</c:v>
                </c:pt>
                <c:pt idx="333">
                  <c:v>54.5</c:v>
                </c:pt>
                <c:pt idx="334">
                  <c:v>33</c:v>
                </c:pt>
                <c:pt idx="335">
                  <c:v>119</c:v>
                </c:pt>
                <c:pt idx="336">
                  <c:v>33</c:v>
                </c:pt>
                <c:pt idx="337">
                  <c:v>119</c:v>
                </c:pt>
                <c:pt idx="338">
                  <c:v>119</c:v>
                </c:pt>
              </c:numCache>
            </c:numRef>
          </c:xVal>
          <c:yVal>
            <c:numRef>
              <c:f>Sheet1!$B$2:$B$340</c:f>
              <c:numCache>
                <c:formatCode>0</c:formatCode>
                <c:ptCount val="339"/>
                <c:pt idx="1">
                  <c:v>4734190</c:v>
                </c:pt>
                <c:pt idx="2">
                  <c:v>3707040</c:v>
                </c:pt>
                <c:pt idx="3">
                  <c:v>4884370</c:v>
                </c:pt>
                <c:pt idx="4">
                  <c:v>4784370</c:v>
                </c:pt>
                <c:pt idx="5">
                  <c:v>4282070</c:v>
                </c:pt>
                <c:pt idx="6">
                  <c:v>4934190</c:v>
                </c:pt>
                <c:pt idx="7">
                  <c:v>3706870</c:v>
                </c:pt>
                <c:pt idx="8">
                  <c:v>2823490</c:v>
                </c:pt>
                <c:pt idx="9">
                  <c:v>5184370</c:v>
                </c:pt>
                <c:pt idx="10">
                  <c:v>5084370</c:v>
                </c:pt>
                <c:pt idx="11">
                  <c:v>4532070</c:v>
                </c:pt>
                <c:pt idx="12">
                  <c:v>5134190</c:v>
                </c:pt>
                <c:pt idx="13">
                  <c:v>3877040</c:v>
                </c:pt>
                <c:pt idx="14">
                  <c:v>2923490</c:v>
                </c:pt>
                <c:pt idx="15">
                  <c:v>5484370</c:v>
                </c:pt>
                <c:pt idx="16">
                  <c:v>5384370</c:v>
                </c:pt>
                <c:pt idx="17">
                  <c:v>3314890</c:v>
                </c:pt>
                <c:pt idx="18">
                  <c:v>4981890</c:v>
                </c:pt>
                <c:pt idx="19">
                  <c:v>3023490</c:v>
                </c:pt>
                <c:pt idx="20">
                  <c:v>9338990</c:v>
                </c:pt>
                <c:pt idx="21">
                  <c:v>5985440</c:v>
                </c:pt>
                <c:pt idx="22">
                  <c:v>4981890</c:v>
                </c:pt>
                <c:pt idx="23">
                  <c:v>3123490</c:v>
                </c:pt>
                <c:pt idx="24">
                  <c:v>3123490</c:v>
                </c:pt>
                <c:pt idx="25">
                  <c:v>6134370</c:v>
                </c:pt>
                <c:pt idx="26">
                  <c:v>6185440</c:v>
                </c:pt>
                <c:pt idx="27">
                  <c:v>5181890</c:v>
                </c:pt>
                <c:pt idx="28">
                  <c:v>3213490</c:v>
                </c:pt>
                <c:pt idx="29">
                  <c:v>6434370</c:v>
                </c:pt>
                <c:pt idx="30">
                  <c:v>6385440</c:v>
                </c:pt>
                <c:pt idx="32">
                  <c:v>3610642</c:v>
                </c:pt>
                <c:pt idx="33">
                  <c:v>3711692</c:v>
                </c:pt>
                <c:pt idx="34">
                  <c:v>3910642</c:v>
                </c:pt>
                <c:pt idx="35">
                  <c:v>4111692</c:v>
                </c:pt>
                <c:pt idx="36">
                  <c:v>4010642</c:v>
                </c:pt>
                <c:pt idx="37">
                  <c:v>4211692</c:v>
                </c:pt>
                <c:pt idx="38">
                  <c:v>2407442</c:v>
                </c:pt>
                <c:pt idx="39">
                  <c:v>2708972</c:v>
                </c:pt>
                <c:pt idx="40">
                  <c:v>2708622</c:v>
                </c:pt>
                <c:pt idx="41">
                  <c:v>4010642</c:v>
                </c:pt>
                <c:pt idx="42">
                  <c:v>3410142</c:v>
                </c:pt>
                <c:pt idx="43">
                  <c:v>4511692</c:v>
                </c:pt>
                <c:pt idx="44">
                  <c:v>2507442</c:v>
                </c:pt>
                <c:pt idx="45">
                  <c:v>2407172</c:v>
                </c:pt>
                <c:pt idx="46">
                  <c:v>2908972</c:v>
                </c:pt>
                <c:pt idx="47">
                  <c:v>2908622</c:v>
                </c:pt>
                <c:pt idx="48">
                  <c:v>4110642</c:v>
                </c:pt>
                <c:pt idx="49">
                  <c:v>3610142</c:v>
                </c:pt>
                <c:pt idx="50">
                  <c:v>3409742</c:v>
                </c:pt>
                <c:pt idx="51">
                  <c:v>4711692</c:v>
                </c:pt>
                <c:pt idx="52">
                  <c:v>2507172</c:v>
                </c:pt>
                <c:pt idx="53">
                  <c:v>3008972</c:v>
                </c:pt>
                <c:pt idx="54">
                  <c:v>3008622</c:v>
                </c:pt>
                <c:pt idx="55">
                  <c:v>4210642</c:v>
                </c:pt>
                <c:pt idx="56">
                  <c:v>7510262</c:v>
                </c:pt>
                <c:pt idx="57">
                  <c:v>5011692</c:v>
                </c:pt>
                <c:pt idx="59">
                  <c:v>3712250</c:v>
                </c:pt>
                <c:pt idx="62">
                  <c:v>4238590</c:v>
                </c:pt>
                <c:pt idx="63">
                  <c:v>4336940</c:v>
                </c:pt>
                <c:pt idx="64">
                  <c:v>2020720</c:v>
                </c:pt>
                <c:pt idx="65">
                  <c:v>2120720</c:v>
                </c:pt>
                <c:pt idx="66">
                  <c:v>4738590</c:v>
                </c:pt>
                <c:pt idx="67">
                  <c:v>4836940</c:v>
                </c:pt>
                <c:pt idx="68">
                  <c:v>2220720</c:v>
                </c:pt>
                <c:pt idx="69">
                  <c:v>2825640</c:v>
                </c:pt>
                <c:pt idx="70">
                  <c:v>2320720</c:v>
                </c:pt>
                <c:pt idx="71">
                  <c:v>2925640</c:v>
                </c:pt>
                <c:pt idx="72">
                  <c:v>4531370</c:v>
                </c:pt>
                <c:pt idx="73">
                  <c:v>4838590</c:v>
                </c:pt>
                <c:pt idx="74">
                  <c:v>2925640</c:v>
                </c:pt>
                <c:pt idx="75">
                  <c:v>9550740</c:v>
                </c:pt>
                <c:pt idx="79">
                  <c:v>4134320</c:v>
                </c:pt>
                <c:pt idx="80">
                  <c:v>3630870</c:v>
                </c:pt>
                <c:pt idx="81">
                  <c:v>3428890</c:v>
                </c:pt>
                <c:pt idx="82">
                  <c:v>8943520</c:v>
                </c:pt>
                <c:pt idx="84">
                  <c:v>3812422</c:v>
                </c:pt>
                <c:pt idx="85">
                  <c:v>6026292</c:v>
                </c:pt>
                <c:pt idx="86">
                  <c:v>6026692</c:v>
                </c:pt>
                <c:pt idx="87">
                  <c:v>6276292</c:v>
                </c:pt>
                <c:pt idx="88">
                  <c:v>6276692</c:v>
                </c:pt>
                <c:pt idx="89">
                  <c:v>6529572</c:v>
                </c:pt>
                <c:pt idx="90">
                  <c:v>6428692</c:v>
                </c:pt>
                <c:pt idx="92">
                  <c:v>4338495</c:v>
                </c:pt>
                <c:pt idx="93">
                  <c:v>2431670</c:v>
                </c:pt>
                <c:pt idx="94">
                  <c:v>3334595</c:v>
                </c:pt>
                <c:pt idx="95">
                  <c:v>4438495</c:v>
                </c:pt>
                <c:pt idx="96">
                  <c:v>2531670</c:v>
                </c:pt>
                <c:pt idx="97">
                  <c:v>2531670</c:v>
                </c:pt>
                <c:pt idx="98">
                  <c:v>3434985</c:v>
                </c:pt>
                <c:pt idx="99">
                  <c:v>4638495</c:v>
                </c:pt>
                <c:pt idx="100">
                  <c:v>5040640</c:v>
                </c:pt>
                <c:pt idx="101">
                  <c:v>2631670</c:v>
                </c:pt>
                <c:pt idx="102">
                  <c:v>4437520</c:v>
                </c:pt>
                <c:pt idx="103">
                  <c:v>7545905</c:v>
                </c:pt>
                <c:pt idx="104">
                  <c:v>6744540</c:v>
                </c:pt>
                <c:pt idx="106">
                  <c:v>4274835</c:v>
                </c:pt>
                <c:pt idx="107">
                  <c:v>4274535</c:v>
                </c:pt>
                <c:pt idx="108">
                  <c:v>2880035</c:v>
                </c:pt>
                <c:pt idx="109">
                  <c:v>4574835</c:v>
                </c:pt>
                <c:pt idx="110">
                  <c:v>4325315</c:v>
                </c:pt>
                <c:pt idx="111">
                  <c:v>4324415</c:v>
                </c:pt>
                <c:pt idx="112">
                  <c:v>4524415</c:v>
                </c:pt>
                <c:pt idx="113">
                  <c:v>2719915</c:v>
                </c:pt>
                <c:pt idx="114">
                  <c:v>2880035</c:v>
                </c:pt>
                <c:pt idx="115">
                  <c:v>5224535</c:v>
                </c:pt>
                <c:pt idx="116">
                  <c:v>4474835</c:v>
                </c:pt>
                <c:pt idx="117">
                  <c:v>2720035</c:v>
                </c:pt>
                <c:pt idx="118">
                  <c:v>2518085</c:v>
                </c:pt>
                <c:pt idx="119">
                  <c:v>4824415</c:v>
                </c:pt>
                <c:pt idx="121">
                  <c:v>8449120</c:v>
                </c:pt>
                <c:pt idx="123">
                  <c:v>2623470</c:v>
                </c:pt>
                <c:pt idx="124">
                  <c:v>2523260</c:v>
                </c:pt>
                <c:pt idx="126">
                  <c:v>3820340</c:v>
                </c:pt>
                <c:pt idx="127">
                  <c:v>3569640</c:v>
                </c:pt>
                <c:pt idx="128">
                  <c:v>3970040</c:v>
                </c:pt>
                <c:pt idx="129">
                  <c:v>4070340</c:v>
                </c:pt>
                <c:pt idx="131">
                  <c:v>3490000</c:v>
                </c:pt>
                <c:pt idx="132">
                  <c:v>8190000</c:v>
                </c:pt>
                <c:pt idx="133">
                  <c:v>7990000</c:v>
                </c:pt>
                <c:pt idx="135">
                  <c:v>2397765</c:v>
                </c:pt>
                <c:pt idx="136">
                  <c:v>2448159</c:v>
                </c:pt>
                <c:pt idx="137">
                  <c:v>3020467</c:v>
                </c:pt>
                <c:pt idx="138">
                  <c:v>3077707</c:v>
                </c:pt>
                <c:pt idx="139">
                  <c:v>3232312</c:v>
                </c:pt>
                <c:pt idx="140">
                  <c:v>4682716</c:v>
                </c:pt>
                <c:pt idx="141">
                  <c:v>4271860</c:v>
                </c:pt>
                <c:pt idx="142">
                  <c:v>2449015</c:v>
                </c:pt>
                <c:pt idx="143">
                  <c:v>2499409</c:v>
                </c:pt>
                <c:pt idx="144">
                  <c:v>3070861</c:v>
                </c:pt>
                <c:pt idx="145">
                  <c:v>3282707</c:v>
                </c:pt>
                <c:pt idx="146">
                  <c:v>3175928</c:v>
                </c:pt>
                <c:pt idx="147">
                  <c:v>3386062</c:v>
                </c:pt>
                <c:pt idx="149">
                  <c:v>3076150</c:v>
                </c:pt>
                <c:pt idx="150">
                  <c:v>3026150</c:v>
                </c:pt>
                <c:pt idx="151">
                  <c:v>4337150</c:v>
                </c:pt>
                <c:pt idx="152">
                  <c:v>4437150</c:v>
                </c:pt>
                <c:pt idx="153">
                  <c:v>3077470</c:v>
                </c:pt>
                <c:pt idx="154">
                  <c:v>2622870</c:v>
                </c:pt>
                <c:pt idx="155">
                  <c:v>3177470</c:v>
                </c:pt>
                <c:pt idx="156">
                  <c:v>2722870</c:v>
                </c:pt>
                <c:pt idx="157">
                  <c:v>2723200</c:v>
                </c:pt>
                <c:pt idx="158">
                  <c:v>2723200</c:v>
                </c:pt>
                <c:pt idx="159">
                  <c:v>3376150</c:v>
                </c:pt>
                <c:pt idx="160">
                  <c:v>3376150</c:v>
                </c:pt>
                <c:pt idx="161">
                  <c:v>3376150</c:v>
                </c:pt>
                <c:pt idx="162">
                  <c:v>3276470</c:v>
                </c:pt>
                <c:pt idx="163">
                  <c:v>3277800</c:v>
                </c:pt>
                <c:pt idx="164">
                  <c:v>3277470</c:v>
                </c:pt>
                <c:pt idx="165">
                  <c:v>2822870</c:v>
                </c:pt>
                <c:pt idx="166">
                  <c:v>2823200</c:v>
                </c:pt>
                <c:pt idx="167">
                  <c:v>2823200</c:v>
                </c:pt>
                <c:pt idx="168">
                  <c:v>3476150</c:v>
                </c:pt>
                <c:pt idx="169">
                  <c:v>3476150</c:v>
                </c:pt>
                <c:pt idx="170">
                  <c:v>3476150</c:v>
                </c:pt>
                <c:pt idx="171">
                  <c:v>3376470</c:v>
                </c:pt>
                <c:pt idx="172">
                  <c:v>3377800</c:v>
                </c:pt>
                <c:pt idx="173">
                  <c:v>3377470</c:v>
                </c:pt>
                <c:pt idx="174">
                  <c:v>2922870</c:v>
                </c:pt>
                <c:pt idx="175">
                  <c:v>2923200</c:v>
                </c:pt>
                <c:pt idx="176">
                  <c:v>2923200</c:v>
                </c:pt>
                <c:pt idx="177">
                  <c:v>3576150</c:v>
                </c:pt>
                <c:pt idx="178">
                  <c:v>3576150</c:v>
                </c:pt>
                <c:pt idx="179">
                  <c:v>3576150</c:v>
                </c:pt>
                <c:pt idx="180">
                  <c:v>3476470</c:v>
                </c:pt>
                <c:pt idx="181">
                  <c:v>3477800</c:v>
                </c:pt>
                <c:pt idx="182">
                  <c:v>3477470</c:v>
                </c:pt>
                <c:pt idx="183">
                  <c:v>3022870</c:v>
                </c:pt>
                <c:pt idx="184">
                  <c:v>3023200</c:v>
                </c:pt>
                <c:pt idx="185">
                  <c:v>3023200</c:v>
                </c:pt>
                <c:pt idx="186">
                  <c:v>11953570</c:v>
                </c:pt>
                <c:pt idx="187">
                  <c:v>3627150</c:v>
                </c:pt>
                <c:pt idx="188">
                  <c:v>3122870</c:v>
                </c:pt>
                <c:pt idx="189">
                  <c:v>3123200</c:v>
                </c:pt>
                <c:pt idx="190">
                  <c:v>2977470</c:v>
                </c:pt>
                <c:pt idx="191">
                  <c:v>11948650</c:v>
                </c:pt>
                <c:pt idx="193">
                  <c:v>4825292</c:v>
                </c:pt>
                <c:pt idx="194">
                  <c:v>4681717</c:v>
                </c:pt>
                <c:pt idx="195">
                  <c:v>5523917</c:v>
                </c:pt>
                <c:pt idx="196">
                  <c:v>4987492</c:v>
                </c:pt>
                <c:pt idx="197">
                  <c:v>5287492</c:v>
                </c:pt>
                <c:pt idx="198">
                  <c:v>10446292</c:v>
                </c:pt>
                <c:pt idx="200">
                  <c:v>3536212</c:v>
                </c:pt>
                <c:pt idx="201">
                  <c:v>3736212</c:v>
                </c:pt>
                <c:pt idx="202">
                  <c:v>3736212</c:v>
                </c:pt>
                <c:pt idx="204">
                  <c:v>4108750</c:v>
                </c:pt>
                <c:pt idx="205">
                  <c:v>4108750</c:v>
                </c:pt>
                <c:pt idx="206">
                  <c:v>4108750</c:v>
                </c:pt>
                <c:pt idx="207">
                  <c:v>4108750</c:v>
                </c:pt>
                <c:pt idx="208">
                  <c:v>4270000</c:v>
                </c:pt>
                <c:pt idx="209">
                  <c:v>4210000</c:v>
                </c:pt>
                <c:pt idx="210">
                  <c:v>4410000</c:v>
                </c:pt>
                <c:pt idx="212">
                  <c:v>3640722</c:v>
                </c:pt>
                <c:pt idx="213">
                  <c:v>3710722</c:v>
                </c:pt>
                <c:pt idx="214">
                  <c:v>4010722</c:v>
                </c:pt>
                <c:pt idx="215">
                  <c:v>4370722</c:v>
                </c:pt>
                <c:pt idx="216">
                  <c:v>3840722</c:v>
                </c:pt>
                <c:pt idx="217">
                  <c:v>4110722</c:v>
                </c:pt>
                <c:pt idx="218">
                  <c:v>4370722</c:v>
                </c:pt>
                <c:pt idx="220">
                  <c:v>6728842</c:v>
                </c:pt>
                <c:pt idx="221">
                  <c:v>10031572</c:v>
                </c:pt>
                <c:pt idx="222">
                  <c:v>12031392</c:v>
                </c:pt>
                <c:pt idx="223">
                  <c:v>2925722</c:v>
                </c:pt>
                <c:pt idx="224">
                  <c:v>1923622</c:v>
                </c:pt>
                <c:pt idx="225">
                  <c:v>3225722</c:v>
                </c:pt>
                <c:pt idx="226">
                  <c:v>2725422</c:v>
                </c:pt>
                <c:pt idx="227">
                  <c:v>2824742</c:v>
                </c:pt>
                <c:pt idx="228">
                  <c:v>3024742</c:v>
                </c:pt>
                <c:pt idx="229">
                  <c:v>9032072</c:v>
                </c:pt>
                <c:pt idx="230">
                  <c:v>9030342</c:v>
                </c:pt>
                <c:pt idx="231">
                  <c:v>1923622</c:v>
                </c:pt>
                <c:pt idx="232">
                  <c:v>3025292</c:v>
                </c:pt>
                <c:pt idx="233">
                  <c:v>3024742</c:v>
                </c:pt>
                <c:pt idx="234">
                  <c:v>7329192</c:v>
                </c:pt>
                <c:pt idx="236">
                  <c:v>4537940</c:v>
                </c:pt>
                <c:pt idx="237">
                  <c:v>4637940</c:v>
                </c:pt>
                <c:pt idx="239">
                  <c:v>5494942</c:v>
                </c:pt>
                <c:pt idx="240">
                  <c:v>5824942</c:v>
                </c:pt>
                <c:pt idx="242">
                  <c:v>3295000</c:v>
                </c:pt>
                <c:pt idx="243">
                  <c:v>3295000</c:v>
                </c:pt>
                <c:pt idx="244">
                  <c:v>4255000</c:v>
                </c:pt>
                <c:pt idx="245">
                  <c:v>4395000</c:v>
                </c:pt>
                <c:pt idx="246">
                  <c:v>3495000</c:v>
                </c:pt>
                <c:pt idx="247">
                  <c:v>3395000</c:v>
                </c:pt>
                <c:pt idx="248">
                  <c:v>4395000</c:v>
                </c:pt>
                <c:pt idx="249">
                  <c:v>3695000</c:v>
                </c:pt>
                <c:pt idx="250">
                  <c:v>3695000</c:v>
                </c:pt>
                <c:pt idx="251">
                  <c:v>3495000</c:v>
                </c:pt>
                <c:pt idx="252">
                  <c:v>4495000</c:v>
                </c:pt>
                <c:pt idx="253">
                  <c:v>3795000</c:v>
                </c:pt>
                <c:pt idx="254">
                  <c:v>3595000</c:v>
                </c:pt>
                <c:pt idx="255">
                  <c:v>3595000</c:v>
                </c:pt>
                <c:pt idx="256">
                  <c:v>4695000</c:v>
                </c:pt>
                <c:pt idx="257">
                  <c:v>3695000</c:v>
                </c:pt>
                <c:pt idx="258">
                  <c:v>3695000</c:v>
                </c:pt>
                <c:pt idx="259">
                  <c:v>4795000</c:v>
                </c:pt>
                <c:pt idx="260">
                  <c:v>3795000</c:v>
                </c:pt>
                <c:pt idx="261">
                  <c:v>3795000</c:v>
                </c:pt>
                <c:pt idx="262">
                  <c:v>4895000</c:v>
                </c:pt>
                <c:pt idx="263">
                  <c:v>3895000</c:v>
                </c:pt>
                <c:pt idx="264">
                  <c:v>3895000</c:v>
                </c:pt>
                <c:pt idx="265">
                  <c:v>4995000</c:v>
                </c:pt>
                <c:pt idx="266">
                  <c:v>3995000</c:v>
                </c:pt>
                <c:pt idx="267">
                  <c:v>3995000</c:v>
                </c:pt>
                <c:pt idx="268">
                  <c:v>5195000</c:v>
                </c:pt>
                <c:pt idx="269">
                  <c:v>9395000</c:v>
                </c:pt>
                <c:pt idx="271">
                  <c:v>6850000</c:v>
                </c:pt>
                <c:pt idx="272">
                  <c:v>7000000</c:v>
                </c:pt>
                <c:pt idx="274">
                  <c:v>5645772</c:v>
                </c:pt>
                <c:pt idx="275">
                  <c:v>5496592</c:v>
                </c:pt>
                <c:pt idx="277">
                  <c:v>5590000</c:v>
                </c:pt>
                <c:pt idx="278">
                  <c:v>5590000</c:v>
                </c:pt>
                <c:pt idx="280">
                  <c:v>4417072</c:v>
                </c:pt>
                <c:pt idx="281">
                  <c:v>3514583</c:v>
                </c:pt>
                <c:pt idx="282">
                  <c:v>3815732</c:v>
                </c:pt>
                <c:pt idx="283">
                  <c:v>5521477</c:v>
                </c:pt>
                <c:pt idx="284">
                  <c:v>6326265</c:v>
                </c:pt>
                <c:pt idx="285">
                  <c:v>5725116</c:v>
                </c:pt>
                <c:pt idx="286">
                  <c:v>5725116</c:v>
                </c:pt>
                <c:pt idx="287">
                  <c:v>5826265</c:v>
                </c:pt>
                <c:pt idx="288">
                  <c:v>6226265</c:v>
                </c:pt>
                <c:pt idx="289">
                  <c:v>5624158</c:v>
                </c:pt>
                <c:pt idx="290">
                  <c:v>5624158</c:v>
                </c:pt>
                <c:pt idx="291">
                  <c:v>4417072</c:v>
                </c:pt>
                <c:pt idx="293">
                  <c:v>4061472</c:v>
                </c:pt>
                <c:pt idx="294">
                  <c:v>3036472</c:v>
                </c:pt>
                <c:pt idx="295">
                  <c:v>3137722</c:v>
                </c:pt>
                <c:pt idx="296">
                  <c:v>4061472</c:v>
                </c:pt>
                <c:pt idx="297">
                  <c:v>5035222</c:v>
                </c:pt>
                <c:pt idx="298">
                  <c:v>5342722</c:v>
                </c:pt>
                <c:pt idx="299">
                  <c:v>7187722</c:v>
                </c:pt>
                <c:pt idx="300">
                  <c:v>6162722</c:v>
                </c:pt>
                <c:pt idx="301">
                  <c:v>5137722</c:v>
                </c:pt>
                <c:pt idx="302">
                  <c:v>7700222</c:v>
                </c:pt>
                <c:pt idx="303">
                  <c:v>3036472</c:v>
                </c:pt>
                <c:pt idx="304">
                  <c:v>3036472</c:v>
                </c:pt>
                <c:pt idx="305">
                  <c:v>4925222</c:v>
                </c:pt>
                <c:pt idx="306">
                  <c:v>5137722</c:v>
                </c:pt>
                <c:pt idx="307">
                  <c:v>4932722</c:v>
                </c:pt>
                <c:pt idx="308">
                  <c:v>4112722</c:v>
                </c:pt>
                <c:pt idx="309">
                  <c:v>4317722</c:v>
                </c:pt>
                <c:pt idx="310">
                  <c:v>3907722</c:v>
                </c:pt>
                <c:pt idx="312">
                  <c:v>4269719</c:v>
                </c:pt>
                <c:pt idx="313">
                  <c:v>4369719</c:v>
                </c:pt>
                <c:pt idx="314">
                  <c:v>4469719</c:v>
                </c:pt>
                <c:pt idx="315">
                  <c:v>4569719</c:v>
                </c:pt>
                <c:pt idx="316">
                  <c:v>5010519</c:v>
                </c:pt>
                <c:pt idx="318">
                  <c:v>6295622</c:v>
                </c:pt>
                <c:pt idx="319">
                  <c:v>3398172</c:v>
                </c:pt>
                <c:pt idx="320">
                  <c:v>3623172</c:v>
                </c:pt>
                <c:pt idx="321">
                  <c:v>6495742</c:v>
                </c:pt>
                <c:pt idx="322">
                  <c:v>3523172</c:v>
                </c:pt>
                <c:pt idx="323">
                  <c:v>3848172</c:v>
                </c:pt>
                <c:pt idx="324">
                  <c:v>3623172</c:v>
                </c:pt>
                <c:pt idx="325">
                  <c:v>6680622</c:v>
                </c:pt>
                <c:pt idx="326">
                  <c:v>3648172</c:v>
                </c:pt>
                <c:pt idx="327">
                  <c:v>3728172</c:v>
                </c:pt>
                <c:pt idx="328">
                  <c:v>3673172</c:v>
                </c:pt>
                <c:pt idx="329">
                  <c:v>6795622</c:v>
                </c:pt>
                <c:pt idx="330">
                  <c:v>3748172</c:v>
                </c:pt>
                <c:pt idx="331">
                  <c:v>2997272</c:v>
                </c:pt>
                <c:pt idx="332">
                  <c:v>4098172</c:v>
                </c:pt>
                <c:pt idx="333">
                  <c:v>3993172</c:v>
                </c:pt>
                <c:pt idx="334">
                  <c:v>3097272</c:v>
                </c:pt>
                <c:pt idx="335">
                  <c:v>9395922</c:v>
                </c:pt>
                <c:pt idx="336">
                  <c:v>3147272</c:v>
                </c:pt>
                <c:pt idx="337">
                  <c:v>9695922</c:v>
                </c:pt>
                <c:pt idx="338">
                  <c:v>9995922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44-4EE7-B3D1-8987C5B3A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187616"/>
        <c:axId val="978208048"/>
      </c:scatterChart>
      <c:valAx>
        <c:axId val="1027187616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Usable</a:t>
                </a:r>
                <a:r>
                  <a:rPr lang="en-GB" baseline="0" dirty="0"/>
                  <a:t> floor area (</a:t>
                </a:r>
                <a:r>
                  <a:rPr lang="en-GB" dirty="0"/>
                  <a:t>UFA)</a:t>
                </a:r>
                <a:r>
                  <a:rPr lang="en-GB" baseline="0" dirty="0"/>
                  <a:t> / </a:t>
                </a:r>
                <a:r>
                  <a:rPr lang="en-GB" baseline="0" dirty="0" err="1"/>
                  <a:t>Bruksareal</a:t>
                </a:r>
                <a:r>
                  <a:rPr lang="en-GB" baseline="0" dirty="0"/>
                  <a:t> (BRA)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208048"/>
        <c:crosses val="autoZero"/>
        <c:crossBetween val="midCat"/>
      </c:valAx>
      <c:valAx>
        <c:axId val="97820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Asking</a:t>
                </a:r>
                <a:r>
                  <a:rPr lang="en-GB" baseline="0" dirty="0"/>
                  <a:t> price (NOK)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187616"/>
        <c:crosses val="autoZero"/>
        <c:crossBetween val="midCat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Housing prices in Trondheim (NOK)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Sheet1!$A$2:$A$340</c:f>
              <c:numCache>
                <c:formatCode>0.0</c:formatCode>
                <c:ptCount val="339"/>
                <c:pt idx="1">
                  <c:v>87</c:v>
                </c:pt>
                <c:pt idx="2">
                  <c:v>62</c:v>
                </c:pt>
                <c:pt idx="3">
                  <c:v>88</c:v>
                </c:pt>
                <c:pt idx="4">
                  <c:v>88</c:v>
                </c:pt>
                <c:pt idx="5">
                  <c:v>75</c:v>
                </c:pt>
                <c:pt idx="6">
                  <c:v>87</c:v>
                </c:pt>
                <c:pt idx="7">
                  <c:v>61</c:v>
                </c:pt>
                <c:pt idx="8">
                  <c:v>42</c:v>
                </c:pt>
                <c:pt idx="9">
                  <c:v>88</c:v>
                </c:pt>
                <c:pt idx="10">
                  <c:v>88</c:v>
                </c:pt>
                <c:pt idx="11">
                  <c:v>75</c:v>
                </c:pt>
                <c:pt idx="12">
                  <c:v>87</c:v>
                </c:pt>
                <c:pt idx="13">
                  <c:v>62</c:v>
                </c:pt>
                <c:pt idx="14">
                  <c:v>42</c:v>
                </c:pt>
                <c:pt idx="15">
                  <c:v>88</c:v>
                </c:pt>
                <c:pt idx="16">
                  <c:v>88</c:v>
                </c:pt>
                <c:pt idx="17">
                  <c:v>50</c:v>
                </c:pt>
                <c:pt idx="18">
                  <c:v>74</c:v>
                </c:pt>
                <c:pt idx="19">
                  <c:v>42</c:v>
                </c:pt>
                <c:pt idx="20">
                  <c:v>114</c:v>
                </c:pt>
                <c:pt idx="21">
                  <c:v>94</c:v>
                </c:pt>
                <c:pt idx="22">
                  <c:v>74</c:v>
                </c:pt>
                <c:pt idx="23">
                  <c:v>42</c:v>
                </c:pt>
                <c:pt idx="24">
                  <c:v>42</c:v>
                </c:pt>
                <c:pt idx="25">
                  <c:v>88</c:v>
                </c:pt>
                <c:pt idx="26">
                  <c:v>94</c:v>
                </c:pt>
                <c:pt idx="27">
                  <c:v>74</c:v>
                </c:pt>
                <c:pt idx="28">
                  <c:v>42</c:v>
                </c:pt>
                <c:pt idx="29">
                  <c:v>88</c:v>
                </c:pt>
                <c:pt idx="30">
                  <c:v>94</c:v>
                </c:pt>
                <c:pt idx="32">
                  <c:v>66.5</c:v>
                </c:pt>
                <c:pt idx="33">
                  <c:v>76</c:v>
                </c:pt>
                <c:pt idx="34">
                  <c:v>66.5</c:v>
                </c:pt>
                <c:pt idx="35">
                  <c:v>76</c:v>
                </c:pt>
                <c:pt idx="36">
                  <c:v>66.5</c:v>
                </c:pt>
                <c:pt idx="37">
                  <c:v>76</c:v>
                </c:pt>
                <c:pt idx="38">
                  <c:v>38</c:v>
                </c:pt>
                <c:pt idx="39">
                  <c:v>51.5</c:v>
                </c:pt>
                <c:pt idx="40">
                  <c:v>48.5</c:v>
                </c:pt>
                <c:pt idx="41">
                  <c:v>66.5</c:v>
                </c:pt>
                <c:pt idx="42">
                  <c:v>62</c:v>
                </c:pt>
                <c:pt idx="43">
                  <c:v>76</c:v>
                </c:pt>
                <c:pt idx="44">
                  <c:v>38</c:v>
                </c:pt>
                <c:pt idx="45">
                  <c:v>35.5</c:v>
                </c:pt>
                <c:pt idx="46">
                  <c:v>51.5</c:v>
                </c:pt>
                <c:pt idx="47">
                  <c:v>48.5</c:v>
                </c:pt>
                <c:pt idx="48">
                  <c:v>66.5</c:v>
                </c:pt>
                <c:pt idx="49">
                  <c:v>62</c:v>
                </c:pt>
                <c:pt idx="50">
                  <c:v>58.5</c:v>
                </c:pt>
                <c:pt idx="51">
                  <c:v>76</c:v>
                </c:pt>
                <c:pt idx="52">
                  <c:v>35.5</c:v>
                </c:pt>
                <c:pt idx="53">
                  <c:v>51.5</c:v>
                </c:pt>
                <c:pt idx="54">
                  <c:v>48.5</c:v>
                </c:pt>
                <c:pt idx="55">
                  <c:v>66.5</c:v>
                </c:pt>
                <c:pt idx="56">
                  <c:v>124</c:v>
                </c:pt>
                <c:pt idx="57">
                  <c:v>76</c:v>
                </c:pt>
                <c:pt idx="59">
                  <c:v>75</c:v>
                </c:pt>
                <c:pt idx="60">
                  <c:v>72</c:v>
                </c:pt>
                <c:pt idx="62">
                  <c:v>79</c:v>
                </c:pt>
                <c:pt idx="63">
                  <c:v>74</c:v>
                </c:pt>
                <c:pt idx="64">
                  <c:v>23</c:v>
                </c:pt>
                <c:pt idx="65">
                  <c:v>23</c:v>
                </c:pt>
                <c:pt idx="66">
                  <c:v>79</c:v>
                </c:pt>
                <c:pt idx="67">
                  <c:v>74</c:v>
                </c:pt>
                <c:pt idx="68">
                  <c:v>23</c:v>
                </c:pt>
                <c:pt idx="69">
                  <c:v>38</c:v>
                </c:pt>
                <c:pt idx="70">
                  <c:v>23</c:v>
                </c:pt>
                <c:pt idx="71">
                  <c:v>38</c:v>
                </c:pt>
                <c:pt idx="72">
                  <c:v>57</c:v>
                </c:pt>
                <c:pt idx="73">
                  <c:v>79</c:v>
                </c:pt>
                <c:pt idx="74">
                  <c:v>38</c:v>
                </c:pt>
                <c:pt idx="75">
                  <c:v>112</c:v>
                </c:pt>
                <c:pt idx="77">
                  <c:v>249</c:v>
                </c:pt>
                <c:pt idx="79">
                  <c:v>69</c:v>
                </c:pt>
                <c:pt idx="80">
                  <c:v>57</c:v>
                </c:pt>
                <c:pt idx="81">
                  <c:v>51</c:v>
                </c:pt>
                <c:pt idx="82">
                  <c:v>97</c:v>
                </c:pt>
                <c:pt idx="84">
                  <c:v>69</c:v>
                </c:pt>
                <c:pt idx="85">
                  <c:v>98</c:v>
                </c:pt>
                <c:pt idx="86">
                  <c:v>101</c:v>
                </c:pt>
                <c:pt idx="87">
                  <c:v>98</c:v>
                </c:pt>
                <c:pt idx="88">
                  <c:v>101</c:v>
                </c:pt>
                <c:pt idx="89">
                  <c:v>107.5</c:v>
                </c:pt>
                <c:pt idx="90">
                  <c:v>101</c:v>
                </c:pt>
                <c:pt idx="92">
                  <c:v>78</c:v>
                </c:pt>
                <c:pt idx="93">
                  <c:v>43</c:v>
                </c:pt>
                <c:pt idx="94">
                  <c:v>58</c:v>
                </c:pt>
                <c:pt idx="95">
                  <c:v>78</c:v>
                </c:pt>
                <c:pt idx="96">
                  <c:v>43</c:v>
                </c:pt>
                <c:pt idx="97">
                  <c:v>43</c:v>
                </c:pt>
                <c:pt idx="98">
                  <c:v>60</c:v>
                </c:pt>
                <c:pt idx="99">
                  <c:v>78</c:v>
                </c:pt>
                <c:pt idx="100">
                  <c:v>89</c:v>
                </c:pt>
                <c:pt idx="101">
                  <c:v>43</c:v>
                </c:pt>
                <c:pt idx="102">
                  <c:v>73</c:v>
                </c:pt>
                <c:pt idx="103">
                  <c:v>116</c:v>
                </c:pt>
                <c:pt idx="104">
                  <c:v>109</c:v>
                </c:pt>
                <c:pt idx="106">
                  <c:v>86</c:v>
                </c:pt>
                <c:pt idx="107">
                  <c:v>84</c:v>
                </c:pt>
                <c:pt idx="108">
                  <c:v>54</c:v>
                </c:pt>
                <c:pt idx="109">
                  <c:v>86</c:v>
                </c:pt>
                <c:pt idx="110">
                  <c:v>90</c:v>
                </c:pt>
                <c:pt idx="111">
                  <c:v>84</c:v>
                </c:pt>
                <c:pt idx="112">
                  <c:v>84</c:v>
                </c:pt>
                <c:pt idx="113">
                  <c:v>54</c:v>
                </c:pt>
                <c:pt idx="114">
                  <c:v>54</c:v>
                </c:pt>
                <c:pt idx="115">
                  <c:v>84</c:v>
                </c:pt>
                <c:pt idx="116">
                  <c:v>86</c:v>
                </c:pt>
                <c:pt idx="117">
                  <c:v>54</c:v>
                </c:pt>
                <c:pt idx="118">
                  <c:v>41</c:v>
                </c:pt>
                <c:pt idx="119">
                  <c:v>84</c:v>
                </c:pt>
                <c:pt idx="121">
                  <c:v>148</c:v>
                </c:pt>
                <c:pt idx="123">
                  <c:v>40</c:v>
                </c:pt>
                <c:pt idx="124">
                  <c:v>40</c:v>
                </c:pt>
                <c:pt idx="126">
                  <c:v>72</c:v>
                </c:pt>
                <c:pt idx="127">
                  <c:v>65</c:v>
                </c:pt>
                <c:pt idx="128">
                  <c:v>69</c:v>
                </c:pt>
                <c:pt idx="129">
                  <c:v>72</c:v>
                </c:pt>
                <c:pt idx="131">
                  <c:v>59</c:v>
                </c:pt>
                <c:pt idx="132">
                  <c:v>125</c:v>
                </c:pt>
                <c:pt idx="133">
                  <c:v>125</c:v>
                </c:pt>
                <c:pt idx="135">
                  <c:v>34</c:v>
                </c:pt>
                <c:pt idx="136">
                  <c:v>33</c:v>
                </c:pt>
                <c:pt idx="137">
                  <c:v>43</c:v>
                </c:pt>
                <c:pt idx="138">
                  <c:v>50</c:v>
                </c:pt>
                <c:pt idx="139">
                  <c:v>51</c:v>
                </c:pt>
                <c:pt idx="140">
                  <c:v>69</c:v>
                </c:pt>
                <c:pt idx="141">
                  <c:v>68</c:v>
                </c:pt>
                <c:pt idx="142">
                  <c:v>34</c:v>
                </c:pt>
                <c:pt idx="143">
                  <c:v>33</c:v>
                </c:pt>
                <c:pt idx="144">
                  <c:v>42</c:v>
                </c:pt>
                <c:pt idx="145">
                  <c:v>51</c:v>
                </c:pt>
                <c:pt idx="146">
                  <c:v>45</c:v>
                </c:pt>
                <c:pt idx="147">
                  <c:v>51</c:v>
                </c:pt>
                <c:pt idx="149">
                  <c:v>44</c:v>
                </c:pt>
                <c:pt idx="150">
                  <c:v>44</c:v>
                </c:pt>
                <c:pt idx="151">
                  <c:v>78</c:v>
                </c:pt>
                <c:pt idx="152">
                  <c:v>78</c:v>
                </c:pt>
                <c:pt idx="153">
                  <c:v>47</c:v>
                </c:pt>
                <c:pt idx="154">
                  <c:v>34</c:v>
                </c:pt>
                <c:pt idx="155">
                  <c:v>47</c:v>
                </c:pt>
                <c:pt idx="156">
                  <c:v>34</c:v>
                </c:pt>
                <c:pt idx="157">
                  <c:v>35</c:v>
                </c:pt>
                <c:pt idx="158">
                  <c:v>35</c:v>
                </c:pt>
                <c:pt idx="159">
                  <c:v>44</c:v>
                </c:pt>
                <c:pt idx="160">
                  <c:v>44</c:v>
                </c:pt>
                <c:pt idx="161">
                  <c:v>44</c:v>
                </c:pt>
                <c:pt idx="162">
                  <c:v>44</c:v>
                </c:pt>
                <c:pt idx="163">
                  <c:v>48</c:v>
                </c:pt>
                <c:pt idx="164">
                  <c:v>47</c:v>
                </c:pt>
                <c:pt idx="165">
                  <c:v>34</c:v>
                </c:pt>
                <c:pt idx="166">
                  <c:v>35</c:v>
                </c:pt>
                <c:pt idx="167">
                  <c:v>35</c:v>
                </c:pt>
                <c:pt idx="168">
                  <c:v>44</c:v>
                </c:pt>
                <c:pt idx="169">
                  <c:v>44</c:v>
                </c:pt>
                <c:pt idx="170">
                  <c:v>44</c:v>
                </c:pt>
                <c:pt idx="171">
                  <c:v>44</c:v>
                </c:pt>
                <c:pt idx="172">
                  <c:v>48</c:v>
                </c:pt>
                <c:pt idx="173">
                  <c:v>47</c:v>
                </c:pt>
                <c:pt idx="174">
                  <c:v>34</c:v>
                </c:pt>
                <c:pt idx="175">
                  <c:v>35</c:v>
                </c:pt>
                <c:pt idx="176">
                  <c:v>35</c:v>
                </c:pt>
                <c:pt idx="177">
                  <c:v>44</c:v>
                </c:pt>
                <c:pt idx="178">
                  <c:v>44</c:v>
                </c:pt>
                <c:pt idx="179">
                  <c:v>44</c:v>
                </c:pt>
                <c:pt idx="180">
                  <c:v>44</c:v>
                </c:pt>
                <c:pt idx="181">
                  <c:v>48</c:v>
                </c:pt>
                <c:pt idx="182">
                  <c:v>47</c:v>
                </c:pt>
                <c:pt idx="183">
                  <c:v>34</c:v>
                </c:pt>
                <c:pt idx="184">
                  <c:v>35</c:v>
                </c:pt>
                <c:pt idx="185">
                  <c:v>35</c:v>
                </c:pt>
                <c:pt idx="186">
                  <c:v>128</c:v>
                </c:pt>
                <c:pt idx="187">
                  <c:v>47</c:v>
                </c:pt>
                <c:pt idx="188">
                  <c:v>34</c:v>
                </c:pt>
                <c:pt idx="189">
                  <c:v>35</c:v>
                </c:pt>
                <c:pt idx="190">
                  <c:v>47</c:v>
                </c:pt>
                <c:pt idx="191">
                  <c:v>113</c:v>
                </c:pt>
                <c:pt idx="193">
                  <c:v>78</c:v>
                </c:pt>
                <c:pt idx="194">
                  <c:v>65</c:v>
                </c:pt>
                <c:pt idx="195">
                  <c:v>73</c:v>
                </c:pt>
                <c:pt idx="196">
                  <c:v>86</c:v>
                </c:pt>
                <c:pt idx="197">
                  <c:v>86</c:v>
                </c:pt>
                <c:pt idx="198">
                  <c:v>118</c:v>
                </c:pt>
                <c:pt idx="200">
                  <c:v>85</c:v>
                </c:pt>
                <c:pt idx="201">
                  <c:v>85</c:v>
                </c:pt>
                <c:pt idx="202">
                  <c:v>85</c:v>
                </c:pt>
                <c:pt idx="204">
                  <c:v>158</c:v>
                </c:pt>
                <c:pt idx="205">
                  <c:v>158</c:v>
                </c:pt>
                <c:pt idx="206">
                  <c:v>153</c:v>
                </c:pt>
                <c:pt idx="207">
                  <c:v>153</c:v>
                </c:pt>
                <c:pt idx="208">
                  <c:v>158</c:v>
                </c:pt>
                <c:pt idx="209">
                  <c:v>158</c:v>
                </c:pt>
                <c:pt idx="210">
                  <c:v>158</c:v>
                </c:pt>
                <c:pt idx="212">
                  <c:v>76</c:v>
                </c:pt>
                <c:pt idx="213">
                  <c:v>82</c:v>
                </c:pt>
                <c:pt idx="214">
                  <c:v>86</c:v>
                </c:pt>
                <c:pt idx="215">
                  <c:v>81</c:v>
                </c:pt>
                <c:pt idx="216">
                  <c:v>76</c:v>
                </c:pt>
                <c:pt idx="217">
                  <c:v>74</c:v>
                </c:pt>
                <c:pt idx="218">
                  <c:v>81</c:v>
                </c:pt>
                <c:pt idx="220">
                  <c:v>82.2</c:v>
                </c:pt>
                <c:pt idx="221">
                  <c:v>111.8</c:v>
                </c:pt>
                <c:pt idx="222">
                  <c:v>109.8</c:v>
                </c:pt>
                <c:pt idx="223">
                  <c:v>48.7</c:v>
                </c:pt>
                <c:pt idx="224">
                  <c:v>26</c:v>
                </c:pt>
                <c:pt idx="225">
                  <c:v>48.7</c:v>
                </c:pt>
                <c:pt idx="226">
                  <c:v>45.3</c:v>
                </c:pt>
                <c:pt idx="227">
                  <c:v>38.200000000000003</c:v>
                </c:pt>
                <c:pt idx="228">
                  <c:v>38.200000000000003</c:v>
                </c:pt>
                <c:pt idx="229">
                  <c:v>117.1</c:v>
                </c:pt>
                <c:pt idx="230">
                  <c:v>98.4</c:v>
                </c:pt>
                <c:pt idx="231">
                  <c:v>26</c:v>
                </c:pt>
                <c:pt idx="232">
                  <c:v>44</c:v>
                </c:pt>
                <c:pt idx="233">
                  <c:v>38.200000000000003</c:v>
                </c:pt>
                <c:pt idx="234">
                  <c:v>86</c:v>
                </c:pt>
                <c:pt idx="236">
                  <c:v>77</c:v>
                </c:pt>
                <c:pt idx="237">
                  <c:v>77</c:v>
                </c:pt>
                <c:pt idx="239">
                  <c:v>79</c:v>
                </c:pt>
                <c:pt idx="240">
                  <c:v>79</c:v>
                </c:pt>
                <c:pt idx="242">
                  <c:v>55</c:v>
                </c:pt>
                <c:pt idx="243">
                  <c:v>57</c:v>
                </c:pt>
                <c:pt idx="244">
                  <c:v>69</c:v>
                </c:pt>
                <c:pt idx="245">
                  <c:v>69</c:v>
                </c:pt>
                <c:pt idx="246">
                  <c:v>57</c:v>
                </c:pt>
                <c:pt idx="247">
                  <c:v>55</c:v>
                </c:pt>
                <c:pt idx="248">
                  <c:v>69</c:v>
                </c:pt>
                <c:pt idx="249">
                  <c:v>57</c:v>
                </c:pt>
                <c:pt idx="250">
                  <c:v>55</c:v>
                </c:pt>
                <c:pt idx="251">
                  <c:v>55</c:v>
                </c:pt>
                <c:pt idx="252">
                  <c:v>69</c:v>
                </c:pt>
                <c:pt idx="253">
                  <c:v>57</c:v>
                </c:pt>
                <c:pt idx="254">
                  <c:v>55</c:v>
                </c:pt>
                <c:pt idx="255">
                  <c:v>57</c:v>
                </c:pt>
                <c:pt idx="256">
                  <c:v>69</c:v>
                </c:pt>
                <c:pt idx="257">
                  <c:v>55</c:v>
                </c:pt>
                <c:pt idx="258">
                  <c:v>57</c:v>
                </c:pt>
                <c:pt idx="259">
                  <c:v>69</c:v>
                </c:pt>
                <c:pt idx="260">
                  <c:v>55</c:v>
                </c:pt>
                <c:pt idx="261">
                  <c:v>57</c:v>
                </c:pt>
                <c:pt idx="262">
                  <c:v>69</c:v>
                </c:pt>
                <c:pt idx="263">
                  <c:v>55</c:v>
                </c:pt>
                <c:pt idx="264">
                  <c:v>57</c:v>
                </c:pt>
                <c:pt idx="265">
                  <c:v>69</c:v>
                </c:pt>
                <c:pt idx="266">
                  <c:v>55</c:v>
                </c:pt>
                <c:pt idx="267">
                  <c:v>57</c:v>
                </c:pt>
                <c:pt idx="268">
                  <c:v>69</c:v>
                </c:pt>
                <c:pt idx="269">
                  <c:v>115</c:v>
                </c:pt>
                <c:pt idx="271">
                  <c:v>170.5</c:v>
                </c:pt>
                <c:pt idx="272">
                  <c:v>167</c:v>
                </c:pt>
                <c:pt idx="274">
                  <c:v>82</c:v>
                </c:pt>
                <c:pt idx="275">
                  <c:v>85</c:v>
                </c:pt>
                <c:pt idx="277">
                  <c:v>140</c:v>
                </c:pt>
                <c:pt idx="278">
                  <c:v>129</c:v>
                </c:pt>
                <c:pt idx="280">
                  <c:v>68</c:v>
                </c:pt>
                <c:pt idx="281">
                  <c:v>57</c:v>
                </c:pt>
                <c:pt idx="282">
                  <c:v>68</c:v>
                </c:pt>
                <c:pt idx="283">
                  <c:v>94</c:v>
                </c:pt>
                <c:pt idx="284">
                  <c:v>116</c:v>
                </c:pt>
                <c:pt idx="285">
                  <c:v>110</c:v>
                </c:pt>
                <c:pt idx="286">
                  <c:v>110</c:v>
                </c:pt>
                <c:pt idx="287">
                  <c:v>115</c:v>
                </c:pt>
                <c:pt idx="288">
                  <c:v>115</c:v>
                </c:pt>
                <c:pt idx="289">
                  <c:v>106</c:v>
                </c:pt>
                <c:pt idx="290">
                  <c:v>106</c:v>
                </c:pt>
                <c:pt idx="291">
                  <c:v>68</c:v>
                </c:pt>
                <c:pt idx="293">
                  <c:v>62</c:v>
                </c:pt>
                <c:pt idx="294">
                  <c:v>48</c:v>
                </c:pt>
                <c:pt idx="295">
                  <c:v>48</c:v>
                </c:pt>
                <c:pt idx="296">
                  <c:v>62</c:v>
                </c:pt>
                <c:pt idx="297">
                  <c:v>78</c:v>
                </c:pt>
                <c:pt idx="298">
                  <c:v>79</c:v>
                </c:pt>
                <c:pt idx="299">
                  <c:v>100</c:v>
                </c:pt>
                <c:pt idx="300">
                  <c:v>93</c:v>
                </c:pt>
                <c:pt idx="301">
                  <c:v>77</c:v>
                </c:pt>
                <c:pt idx="302">
                  <c:v>113</c:v>
                </c:pt>
                <c:pt idx="303">
                  <c:v>48</c:v>
                </c:pt>
                <c:pt idx="304">
                  <c:v>49</c:v>
                </c:pt>
                <c:pt idx="305">
                  <c:v>69</c:v>
                </c:pt>
                <c:pt idx="306">
                  <c:v>81</c:v>
                </c:pt>
                <c:pt idx="307">
                  <c:v>72</c:v>
                </c:pt>
                <c:pt idx="308">
                  <c:v>59</c:v>
                </c:pt>
                <c:pt idx="309">
                  <c:v>64</c:v>
                </c:pt>
                <c:pt idx="310">
                  <c:v>64</c:v>
                </c:pt>
                <c:pt idx="312">
                  <c:v>72</c:v>
                </c:pt>
                <c:pt idx="313">
                  <c:v>72</c:v>
                </c:pt>
                <c:pt idx="314">
                  <c:v>72</c:v>
                </c:pt>
                <c:pt idx="315">
                  <c:v>72</c:v>
                </c:pt>
                <c:pt idx="316">
                  <c:v>79</c:v>
                </c:pt>
                <c:pt idx="318">
                  <c:v>81.5</c:v>
                </c:pt>
                <c:pt idx="319">
                  <c:v>54.5</c:v>
                </c:pt>
                <c:pt idx="320">
                  <c:v>54.5</c:v>
                </c:pt>
                <c:pt idx="321">
                  <c:v>81.5</c:v>
                </c:pt>
                <c:pt idx="322">
                  <c:v>54.5</c:v>
                </c:pt>
                <c:pt idx="323">
                  <c:v>54.5</c:v>
                </c:pt>
                <c:pt idx="324">
                  <c:v>54.5</c:v>
                </c:pt>
                <c:pt idx="325">
                  <c:v>81.5</c:v>
                </c:pt>
                <c:pt idx="326">
                  <c:v>54.5</c:v>
                </c:pt>
                <c:pt idx="327">
                  <c:v>54.5</c:v>
                </c:pt>
                <c:pt idx="328">
                  <c:v>54.5</c:v>
                </c:pt>
                <c:pt idx="329">
                  <c:v>81.5</c:v>
                </c:pt>
                <c:pt idx="330">
                  <c:v>54.5</c:v>
                </c:pt>
                <c:pt idx="331">
                  <c:v>33</c:v>
                </c:pt>
                <c:pt idx="332">
                  <c:v>54.5</c:v>
                </c:pt>
                <c:pt idx="333">
                  <c:v>54.5</c:v>
                </c:pt>
                <c:pt idx="334">
                  <c:v>33</c:v>
                </c:pt>
                <c:pt idx="335">
                  <c:v>119</c:v>
                </c:pt>
                <c:pt idx="336">
                  <c:v>33</c:v>
                </c:pt>
                <c:pt idx="337">
                  <c:v>119</c:v>
                </c:pt>
                <c:pt idx="338">
                  <c:v>119</c:v>
                </c:pt>
              </c:numCache>
            </c:numRef>
          </c:xVal>
          <c:yVal>
            <c:numRef>
              <c:f>Sheet1!$B$2:$B$340</c:f>
              <c:numCache>
                <c:formatCode>0</c:formatCode>
                <c:ptCount val="339"/>
                <c:pt idx="1">
                  <c:v>4734190</c:v>
                </c:pt>
                <c:pt idx="2">
                  <c:v>3707040</c:v>
                </c:pt>
                <c:pt idx="3">
                  <c:v>4884370</c:v>
                </c:pt>
                <c:pt idx="4">
                  <c:v>4784370</c:v>
                </c:pt>
                <c:pt idx="5">
                  <c:v>4282070</c:v>
                </c:pt>
                <c:pt idx="6">
                  <c:v>4934190</c:v>
                </c:pt>
                <c:pt idx="7">
                  <c:v>3706870</c:v>
                </c:pt>
                <c:pt idx="8">
                  <c:v>2823490</c:v>
                </c:pt>
                <c:pt idx="9">
                  <c:v>5184370</c:v>
                </c:pt>
                <c:pt idx="10">
                  <c:v>5084370</c:v>
                </c:pt>
                <c:pt idx="11">
                  <c:v>4532070</c:v>
                </c:pt>
                <c:pt idx="12">
                  <c:v>5134190</c:v>
                </c:pt>
                <c:pt idx="13">
                  <c:v>3877040</c:v>
                </c:pt>
                <c:pt idx="14">
                  <c:v>2923490</c:v>
                </c:pt>
                <c:pt idx="15">
                  <c:v>5484370</c:v>
                </c:pt>
                <c:pt idx="16">
                  <c:v>5384370</c:v>
                </c:pt>
                <c:pt idx="17">
                  <c:v>3314890</c:v>
                </c:pt>
                <c:pt idx="18">
                  <c:v>4981890</c:v>
                </c:pt>
                <c:pt idx="19">
                  <c:v>3023490</c:v>
                </c:pt>
                <c:pt idx="20">
                  <c:v>9338990</c:v>
                </c:pt>
                <c:pt idx="21">
                  <c:v>5985440</c:v>
                </c:pt>
                <c:pt idx="22">
                  <c:v>4981890</c:v>
                </c:pt>
                <c:pt idx="23">
                  <c:v>3123490</c:v>
                </c:pt>
                <c:pt idx="24">
                  <c:v>3123490</c:v>
                </c:pt>
                <c:pt idx="25">
                  <c:v>6134370</c:v>
                </c:pt>
                <c:pt idx="26">
                  <c:v>6185440</c:v>
                </c:pt>
                <c:pt idx="27">
                  <c:v>5181890</c:v>
                </c:pt>
                <c:pt idx="28">
                  <c:v>3213490</c:v>
                </c:pt>
                <c:pt idx="29">
                  <c:v>6434370</c:v>
                </c:pt>
                <c:pt idx="30">
                  <c:v>6385440</c:v>
                </c:pt>
                <c:pt idx="32">
                  <c:v>3610642</c:v>
                </c:pt>
                <c:pt idx="33">
                  <c:v>3711692</c:v>
                </c:pt>
                <c:pt idx="34">
                  <c:v>3910642</c:v>
                </c:pt>
                <c:pt idx="35">
                  <c:v>4111692</c:v>
                </c:pt>
                <c:pt idx="36">
                  <c:v>4010642</c:v>
                </c:pt>
                <c:pt idx="37">
                  <c:v>4211692</c:v>
                </c:pt>
                <c:pt idx="38">
                  <c:v>2407442</c:v>
                </c:pt>
                <c:pt idx="39">
                  <c:v>2708972</c:v>
                </c:pt>
                <c:pt idx="40">
                  <c:v>2708622</c:v>
                </c:pt>
                <c:pt idx="41">
                  <c:v>4010642</c:v>
                </c:pt>
                <c:pt idx="42">
                  <c:v>3410142</c:v>
                </c:pt>
                <c:pt idx="43">
                  <c:v>4511692</c:v>
                </c:pt>
                <c:pt idx="44">
                  <c:v>2507442</c:v>
                </c:pt>
                <c:pt idx="45">
                  <c:v>2407172</c:v>
                </c:pt>
                <c:pt idx="46">
                  <c:v>2908972</c:v>
                </c:pt>
                <c:pt idx="47">
                  <c:v>2908622</c:v>
                </c:pt>
                <c:pt idx="48">
                  <c:v>4110642</c:v>
                </c:pt>
                <c:pt idx="49">
                  <c:v>3610142</c:v>
                </c:pt>
                <c:pt idx="50">
                  <c:v>3409742</c:v>
                </c:pt>
                <c:pt idx="51">
                  <c:v>4711692</c:v>
                </c:pt>
                <c:pt idx="52">
                  <c:v>2507172</c:v>
                </c:pt>
                <c:pt idx="53">
                  <c:v>3008972</c:v>
                </c:pt>
                <c:pt idx="54">
                  <c:v>3008622</c:v>
                </c:pt>
                <c:pt idx="55">
                  <c:v>4210642</c:v>
                </c:pt>
                <c:pt idx="56">
                  <c:v>7510262</c:v>
                </c:pt>
                <c:pt idx="57">
                  <c:v>5011692</c:v>
                </c:pt>
                <c:pt idx="59">
                  <c:v>3712250</c:v>
                </c:pt>
                <c:pt idx="62">
                  <c:v>4238590</c:v>
                </c:pt>
                <c:pt idx="63">
                  <c:v>4336940</c:v>
                </c:pt>
                <c:pt idx="64">
                  <c:v>2020720</c:v>
                </c:pt>
                <c:pt idx="65">
                  <c:v>2120720</c:v>
                </c:pt>
                <c:pt idx="66">
                  <c:v>4738590</c:v>
                </c:pt>
                <c:pt idx="67">
                  <c:v>4836940</c:v>
                </c:pt>
                <c:pt idx="68">
                  <c:v>2220720</c:v>
                </c:pt>
                <c:pt idx="69">
                  <c:v>2825640</c:v>
                </c:pt>
                <c:pt idx="70">
                  <c:v>2320720</c:v>
                </c:pt>
                <c:pt idx="71">
                  <c:v>2925640</c:v>
                </c:pt>
                <c:pt idx="72">
                  <c:v>4531370</c:v>
                </c:pt>
                <c:pt idx="73">
                  <c:v>4838590</c:v>
                </c:pt>
                <c:pt idx="74">
                  <c:v>2925640</c:v>
                </c:pt>
                <c:pt idx="75">
                  <c:v>9550740</c:v>
                </c:pt>
                <c:pt idx="79">
                  <c:v>4134320</c:v>
                </c:pt>
                <c:pt idx="80">
                  <c:v>3630870</c:v>
                </c:pt>
                <c:pt idx="81">
                  <c:v>3428890</c:v>
                </c:pt>
                <c:pt idx="82">
                  <c:v>8943520</c:v>
                </c:pt>
                <c:pt idx="84">
                  <c:v>3812422</c:v>
                </c:pt>
                <c:pt idx="85">
                  <c:v>6026292</c:v>
                </c:pt>
                <c:pt idx="86">
                  <c:v>6026692</c:v>
                </c:pt>
                <c:pt idx="87">
                  <c:v>6276292</c:v>
                </c:pt>
                <c:pt idx="88">
                  <c:v>6276692</c:v>
                </c:pt>
                <c:pt idx="89">
                  <c:v>6529572</c:v>
                </c:pt>
                <c:pt idx="90">
                  <c:v>6428692</c:v>
                </c:pt>
                <c:pt idx="92">
                  <c:v>4338495</c:v>
                </c:pt>
                <c:pt idx="93">
                  <c:v>2431670</c:v>
                </c:pt>
                <c:pt idx="94">
                  <c:v>3334595</c:v>
                </c:pt>
                <c:pt idx="95">
                  <c:v>4438495</c:v>
                </c:pt>
                <c:pt idx="96">
                  <c:v>2531670</c:v>
                </c:pt>
                <c:pt idx="97">
                  <c:v>2531670</c:v>
                </c:pt>
                <c:pt idx="98">
                  <c:v>3434985</c:v>
                </c:pt>
                <c:pt idx="99">
                  <c:v>4638495</c:v>
                </c:pt>
                <c:pt idx="100">
                  <c:v>5040640</c:v>
                </c:pt>
                <c:pt idx="101">
                  <c:v>2631670</c:v>
                </c:pt>
                <c:pt idx="102">
                  <c:v>4437520</c:v>
                </c:pt>
                <c:pt idx="103">
                  <c:v>7545905</c:v>
                </c:pt>
                <c:pt idx="104">
                  <c:v>6744540</c:v>
                </c:pt>
                <c:pt idx="106">
                  <c:v>4274835</c:v>
                </c:pt>
                <c:pt idx="107">
                  <c:v>4274535</c:v>
                </c:pt>
                <c:pt idx="108">
                  <c:v>2880035</c:v>
                </c:pt>
                <c:pt idx="109">
                  <c:v>4574835</c:v>
                </c:pt>
                <c:pt idx="110">
                  <c:v>4325315</c:v>
                </c:pt>
                <c:pt idx="111">
                  <c:v>4324415</c:v>
                </c:pt>
                <c:pt idx="112">
                  <c:v>4524415</c:v>
                </c:pt>
                <c:pt idx="113">
                  <c:v>2719915</c:v>
                </c:pt>
                <c:pt idx="114">
                  <c:v>2880035</c:v>
                </c:pt>
                <c:pt idx="115">
                  <c:v>5224535</c:v>
                </c:pt>
                <c:pt idx="116">
                  <c:v>4474835</c:v>
                </c:pt>
                <c:pt idx="117">
                  <c:v>2720035</c:v>
                </c:pt>
                <c:pt idx="118">
                  <c:v>2518085</c:v>
                </c:pt>
                <c:pt idx="119">
                  <c:v>4824415</c:v>
                </c:pt>
                <c:pt idx="121">
                  <c:v>8449120</c:v>
                </c:pt>
                <c:pt idx="123">
                  <c:v>2623470</c:v>
                </c:pt>
                <c:pt idx="124">
                  <c:v>2523260</c:v>
                </c:pt>
                <c:pt idx="126">
                  <c:v>3820340</c:v>
                </c:pt>
                <c:pt idx="127">
                  <c:v>3569640</c:v>
                </c:pt>
                <c:pt idx="128">
                  <c:v>3970040</c:v>
                </c:pt>
                <c:pt idx="129">
                  <c:v>4070340</c:v>
                </c:pt>
                <c:pt idx="131">
                  <c:v>3490000</c:v>
                </c:pt>
                <c:pt idx="132">
                  <c:v>8190000</c:v>
                </c:pt>
                <c:pt idx="133">
                  <c:v>7990000</c:v>
                </c:pt>
                <c:pt idx="135">
                  <c:v>2397765</c:v>
                </c:pt>
                <c:pt idx="136">
                  <c:v>2448159</c:v>
                </c:pt>
                <c:pt idx="137">
                  <c:v>3020467</c:v>
                </c:pt>
                <c:pt idx="138">
                  <c:v>3077707</c:v>
                </c:pt>
                <c:pt idx="139">
                  <c:v>3232312</c:v>
                </c:pt>
                <c:pt idx="140">
                  <c:v>4682716</c:v>
                </c:pt>
                <c:pt idx="141">
                  <c:v>4271860</c:v>
                </c:pt>
                <c:pt idx="142">
                  <c:v>2449015</c:v>
                </c:pt>
                <c:pt idx="143">
                  <c:v>2499409</c:v>
                </c:pt>
                <c:pt idx="144">
                  <c:v>3070861</c:v>
                </c:pt>
                <c:pt idx="145">
                  <c:v>3282707</c:v>
                </c:pt>
                <c:pt idx="146">
                  <c:v>3175928</c:v>
                </c:pt>
                <c:pt idx="147">
                  <c:v>3386062</c:v>
                </c:pt>
                <c:pt idx="149">
                  <c:v>3076150</c:v>
                </c:pt>
                <c:pt idx="150">
                  <c:v>3026150</c:v>
                </c:pt>
                <c:pt idx="151">
                  <c:v>4337150</c:v>
                </c:pt>
                <c:pt idx="152">
                  <c:v>4437150</c:v>
                </c:pt>
                <c:pt idx="153">
                  <c:v>3077470</c:v>
                </c:pt>
                <c:pt idx="154">
                  <c:v>2622870</c:v>
                </c:pt>
                <c:pt idx="155">
                  <c:v>3177470</c:v>
                </c:pt>
                <c:pt idx="156">
                  <c:v>2722870</c:v>
                </c:pt>
                <c:pt idx="157">
                  <c:v>2723200</c:v>
                </c:pt>
                <c:pt idx="158">
                  <c:v>2723200</c:v>
                </c:pt>
                <c:pt idx="159">
                  <c:v>3376150</c:v>
                </c:pt>
                <c:pt idx="160">
                  <c:v>3376150</c:v>
                </c:pt>
                <c:pt idx="161">
                  <c:v>3376150</c:v>
                </c:pt>
                <c:pt idx="162">
                  <c:v>3276470</c:v>
                </c:pt>
                <c:pt idx="163">
                  <c:v>3277800</c:v>
                </c:pt>
                <c:pt idx="164">
                  <c:v>3277470</c:v>
                </c:pt>
                <c:pt idx="165">
                  <c:v>2822870</c:v>
                </c:pt>
                <c:pt idx="166">
                  <c:v>2823200</c:v>
                </c:pt>
                <c:pt idx="167">
                  <c:v>2823200</c:v>
                </c:pt>
                <c:pt idx="168">
                  <c:v>3476150</c:v>
                </c:pt>
                <c:pt idx="169">
                  <c:v>3476150</c:v>
                </c:pt>
                <c:pt idx="170">
                  <c:v>3476150</c:v>
                </c:pt>
                <c:pt idx="171">
                  <c:v>3376470</c:v>
                </c:pt>
                <c:pt idx="172">
                  <c:v>3377800</c:v>
                </c:pt>
                <c:pt idx="173">
                  <c:v>3377470</c:v>
                </c:pt>
                <c:pt idx="174">
                  <c:v>2922870</c:v>
                </c:pt>
                <c:pt idx="175">
                  <c:v>2923200</c:v>
                </c:pt>
                <c:pt idx="176">
                  <c:v>2923200</c:v>
                </c:pt>
                <c:pt idx="177">
                  <c:v>3576150</c:v>
                </c:pt>
                <c:pt idx="178">
                  <c:v>3576150</c:v>
                </c:pt>
                <c:pt idx="179">
                  <c:v>3576150</c:v>
                </c:pt>
                <c:pt idx="180">
                  <c:v>3476470</c:v>
                </c:pt>
                <c:pt idx="181">
                  <c:v>3477800</c:v>
                </c:pt>
                <c:pt idx="182">
                  <c:v>3477470</c:v>
                </c:pt>
                <c:pt idx="183">
                  <c:v>3022870</c:v>
                </c:pt>
                <c:pt idx="184">
                  <c:v>3023200</c:v>
                </c:pt>
                <c:pt idx="185">
                  <c:v>3023200</c:v>
                </c:pt>
                <c:pt idx="186">
                  <c:v>11953570</c:v>
                </c:pt>
                <c:pt idx="187">
                  <c:v>3627150</c:v>
                </c:pt>
                <c:pt idx="188">
                  <c:v>3122870</c:v>
                </c:pt>
                <c:pt idx="189">
                  <c:v>3123200</c:v>
                </c:pt>
                <c:pt idx="190">
                  <c:v>2977470</c:v>
                </c:pt>
                <c:pt idx="191">
                  <c:v>11948650</c:v>
                </c:pt>
                <c:pt idx="193">
                  <c:v>4825292</c:v>
                </c:pt>
                <c:pt idx="194">
                  <c:v>4681717</c:v>
                </c:pt>
                <c:pt idx="195">
                  <c:v>5523917</c:v>
                </c:pt>
                <c:pt idx="196">
                  <c:v>4987492</c:v>
                </c:pt>
                <c:pt idx="197">
                  <c:v>5287492</c:v>
                </c:pt>
                <c:pt idx="198">
                  <c:v>10446292</c:v>
                </c:pt>
                <c:pt idx="200">
                  <c:v>3536212</c:v>
                </c:pt>
                <c:pt idx="201">
                  <c:v>3736212</c:v>
                </c:pt>
                <c:pt idx="202">
                  <c:v>3736212</c:v>
                </c:pt>
                <c:pt idx="204">
                  <c:v>4108750</c:v>
                </c:pt>
                <c:pt idx="205">
                  <c:v>4108750</c:v>
                </c:pt>
                <c:pt idx="206">
                  <c:v>4108750</c:v>
                </c:pt>
                <c:pt idx="207">
                  <c:v>4108750</c:v>
                </c:pt>
                <c:pt idx="208">
                  <c:v>4270000</c:v>
                </c:pt>
                <c:pt idx="209">
                  <c:v>4210000</c:v>
                </c:pt>
                <c:pt idx="210">
                  <c:v>4410000</c:v>
                </c:pt>
                <c:pt idx="212">
                  <c:v>3640722</c:v>
                </c:pt>
                <c:pt idx="213">
                  <c:v>3710722</c:v>
                </c:pt>
                <c:pt idx="214">
                  <c:v>4010722</c:v>
                </c:pt>
                <c:pt idx="215">
                  <c:v>4370722</c:v>
                </c:pt>
                <c:pt idx="216">
                  <c:v>3840722</c:v>
                </c:pt>
                <c:pt idx="217">
                  <c:v>4110722</c:v>
                </c:pt>
                <c:pt idx="218">
                  <c:v>4370722</c:v>
                </c:pt>
                <c:pt idx="220">
                  <c:v>6728842</c:v>
                </c:pt>
                <c:pt idx="221">
                  <c:v>10031572</c:v>
                </c:pt>
                <c:pt idx="222">
                  <c:v>12031392</c:v>
                </c:pt>
                <c:pt idx="223">
                  <c:v>2925722</c:v>
                </c:pt>
                <c:pt idx="224">
                  <c:v>1923622</c:v>
                </c:pt>
                <c:pt idx="225">
                  <c:v>3225722</c:v>
                </c:pt>
                <c:pt idx="226">
                  <c:v>2725422</c:v>
                </c:pt>
                <c:pt idx="227">
                  <c:v>2824742</c:v>
                </c:pt>
                <c:pt idx="228">
                  <c:v>3024742</c:v>
                </c:pt>
                <c:pt idx="229">
                  <c:v>9032072</c:v>
                </c:pt>
                <c:pt idx="230">
                  <c:v>9030342</c:v>
                </c:pt>
                <c:pt idx="231">
                  <c:v>1923622</c:v>
                </c:pt>
                <c:pt idx="232">
                  <c:v>3025292</c:v>
                </c:pt>
                <c:pt idx="233">
                  <c:v>3024742</c:v>
                </c:pt>
                <c:pt idx="234">
                  <c:v>7329192</c:v>
                </c:pt>
                <c:pt idx="236">
                  <c:v>4537940</c:v>
                </c:pt>
                <c:pt idx="237">
                  <c:v>4637940</c:v>
                </c:pt>
                <c:pt idx="239">
                  <c:v>5494942</c:v>
                </c:pt>
                <c:pt idx="240">
                  <c:v>5824942</c:v>
                </c:pt>
                <c:pt idx="242">
                  <c:v>3295000</c:v>
                </c:pt>
                <c:pt idx="243">
                  <c:v>3295000</c:v>
                </c:pt>
                <c:pt idx="244">
                  <c:v>4255000</c:v>
                </c:pt>
                <c:pt idx="245">
                  <c:v>4395000</c:v>
                </c:pt>
                <c:pt idx="246">
                  <c:v>3495000</c:v>
                </c:pt>
                <c:pt idx="247">
                  <c:v>3395000</c:v>
                </c:pt>
                <c:pt idx="248">
                  <c:v>4395000</c:v>
                </c:pt>
                <c:pt idx="249">
                  <c:v>3695000</c:v>
                </c:pt>
                <c:pt idx="250">
                  <c:v>3695000</c:v>
                </c:pt>
                <c:pt idx="251">
                  <c:v>3495000</c:v>
                </c:pt>
                <c:pt idx="252">
                  <c:v>4495000</c:v>
                </c:pt>
                <c:pt idx="253">
                  <c:v>3795000</c:v>
                </c:pt>
                <c:pt idx="254">
                  <c:v>3595000</c:v>
                </c:pt>
                <c:pt idx="255">
                  <c:v>3595000</c:v>
                </c:pt>
                <c:pt idx="256">
                  <c:v>4695000</c:v>
                </c:pt>
                <c:pt idx="257">
                  <c:v>3695000</c:v>
                </c:pt>
                <c:pt idx="258">
                  <c:v>3695000</c:v>
                </c:pt>
                <c:pt idx="259">
                  <c:v>4795000</c:v>
                </c:pt>
                <c:pt idx="260">
                  <c:v>3795000</c:v>
                </c:pt>
                <c:pt idx="261">
                  <c:v>3795000</c:v>
                </c:pt>
                <c:pt idx="262">
                  <c:v>4895000</c:v>
                </c:pt>
                <c:pt idx="263">
                  <c:v>3895000</c:v>
                </c:pt>
                <c:pt idx="264">
                  <c:v>3895000</c:v>
                </c:pt>
                <c:pt idx="265">
                  <c:v>4995000</c:v>
                </c:pt>
                <c:pt idx="266">
                  <c:v>3995000</c:v>
                </c:pt>
                <c:pt idx="267">
                  <c:v>3995000</c:v>
                </c:pt>
                <c:pt idx="268">
                  <c:v>5195000</c:v>
                </c:pt>
                <c:pt idx="269">
                  <c:v>9395000</c:v>
                </c:pt>
                <c:pt idx="271">
                  <c:v>6850000</c:v>
                </c:pt>
                <c:pt idx="272">
                  <c:v>7000000</c:v>
                </c:pt>
                <c:pt idx="274">
                  <c:v>5645772</c:v>
                </c:pt>
                <c:pt idx="275">
                  <c:v>5496592</c:v>
                </c:pt>
                <c:pt idx="277">
                  <c:v>5590000</c:v>
                </c:pt>
                <c:pt idx="278">
                  <c:v>5590000</c:v>
                </c:pt>
                <c:pt idx="280">
                  <c:v>4417072</c:v>
                </c:pt>
                <c:pt idx="281">
                  <c:v>3514583</c:v>
                </c:pt>
                <c:pt idx="282">
                  <c:v>3815732</c:v>
                </c:pt>
                <c:pt idx="283">
                  <c:v>5521477</c:v>
                </c:pt>
                <c:pt idx="284">
                  <c:v>6326265</c:v>
                </c:pt>
                <c:pt idx="285">
                  <c:v>5725116</c:v>
                </c:pt>
                <c:pt idx="286">
                  <c:v>5725116</c:v>
                </c:pt>
                <c:pt idx="287">
                  <c:v>5826265</c:v>
                </c:pt>
                <c:pt idx="288">
                  <c:v>6226265</c:v>
                </c:pt>
                <c:pt idx="289">
                  <c:v>5624158</c:v>
                </c:pt>
                <c:pt idx="290">
                  <c:v>5624158</c:v>
                </c:pt>
                <c:pt idx="291">
                  <c:v>4417072</c:v>
                </c:pt>
                <c:pt idx="293">
                  <c:v>4061472</c:v>
                </c:pt>
                <c:pt idx="294">
                  <c:v>3036472</c:v>
                </c:pt>
                <c:pt idx="295">
                  <c:v>3137722</c:v>
                </c:pt>
                <c:pt idx="296">
                  <c:v>4061472</c:v>
                </c:pt>
                <c:pt idx="297">
                  <c:v>5035222</c:v>
                </c:pt>
                <c:pt idx="298">
                  <c:v>5342722</c:v>
                </c:pt>
                <c:pt idx="299">
                  <c:v>7187722</c:v>
                </c:pt>
                <c:pt idx="300">
                  <c:v>6162722</c:v>
                </c:pt>
                <c:pt idx="301">
                  <c:v>5137722</c:v>
                </c:pt>
                <c:pt idx="302">
                  <c:v>7700222</c:v>
                </c:pt>
                <c:pt idx="303">
                  <c:v>3036472</c:v>
                </c:pt>
                <c:pt idx="304">
                  <c:v>3036472</c:v>
                </c:pt>
                <c:pt idx="305">
                  <c:v>4925222</c:v>
                </c:pt>
                <c:pt idx="306">
                  <c:v>5137722</c:v>
                </c:pt>
                <c:pt idx="307">
                  <c:v>4932722</c:v>
                </c:pt>
                <c:pt idx="308">
                  <c:v>4112722</c:v>
                </c:pt>
                <c:pt idx="309">
                  <c:v>4317722</c:v>
                </c:pt>
                <c:pt idx="310">
                  <c:v>3907722</c:v>
                </c:pt>
                <c:pt idx="312">
                  <c:v>4269719</c:v>
                </c:pt>
                <c:pt idx="313">
                  <c:v>4369719</c:v>
                </c:pt>
                <c:pt idx="314">
                  <c:v>4469719</c:v>
                </c:pt>
                <c:pt idx="315">
                  <c:v>4569719</c:v>
                </c:pt>
                <c:pt idx="316">
                  <c:v>5010519</c:v>
                </c:pt>
                <c:pt idx="318">
                  <c:v>6295622</c:v>
                </c:pt>
                <c:pt idx="319">
                  <c:v>3398172</c:v>
                </c:pt>
                <c:pt idx="320">
                  <c:v>3623172</c:v>
                </c:pt>
                <c:pt idx="321">
                  <c:v>6495742</c:v>
                </c:pt>
                <c:pt idx="322">
                  <c:v>3523172</c:v>
                </c:pt>
                <c:pt idx="323">
                  <c:v>3848172</c:v>
                </c:pt>
                <c:pt idx="324">
                  <c:v>3623172</c:v>
                </c:pt>
                <c:pt idx="325">
                  <c:v>6680622</c:v>
                </c:pt>
                <c:pt idx="326">
                  <c:v>3648172</c:v>
                </c:pt>
                <c:pt idx="327">
                  <c:v>3728172</c:v>
                </c:pt>
                <c:pt idx="328">
                  <c:v>3673172</c:v>
                </c:pt>
                <c:pt idx="329">
                  <c:v>6795622</c:v>
                </c:pt>
                <c:pt idx="330">
                  <c:v>3748172</c:v>
                </c:pt>
                <c:pt idx="331">
                  <c:v>2997272</c:v>
                </c:pt>
                <c:pt idx="332">
                  <c:v>4098172</c:v>
                </c:pt>
                <c:pt idx="333">
                  <c:v>3993172</c:v>
                </c:pt>
                <c:pt idx="334">
                  <c:v>3097272</c:v>
                </c:pt>
                <c:pt idx="335">
                  <c:v>9395922</c:v>
                </c:pt>
                <c:pt idx="336">
                  <c:v>3147272</c:v>
                </c:pt>
                <c:pt idx="337">
                  <c:v>9695922</c:v>
                </c:pt>
                <c:pt idx="338">
                  <c:v>9995922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44-4EE7-B3D1-8987C5B3A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187616"/>
        <c:axId val="978208048"/>
      </c:scatterChart>
      <c:valAx>
        <c:axId val="1027187616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Usable</a:t>
                </a:r>
                <a:r>
                  <a:rPr lang="en-GB" baseline="0" dirty="0"/>
                  <a:t> floor area (</a:t>
                </a:r>
                <a:r>
                  <a:rPr lang="en-GB" dirty="0"/>
                  <a:t>UFA)</a:t>
                </a:r>
                <a:r>
                  <a:rPr lang="en-GB" baseline="0" dirty="0"/>
                  <a:t> / </a:t>
                </a:r>
                <a:r>
                  <a:rPr lang="en-GB" baseline="0" dirty="0" err="1"/>
                  <a:t>Bruksareal</a:t>
                </a:r>
                <a:r>
                  <a:rPr lang="en-GB" baseline="0" dirty="0"/>
                  <a:t> (BRA)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208048"/>
        <c:crosses val="autoZero"/>
        <c:crossBetween val="midCat"/>
      </c:valAx>
      <c:valAx>
        <c:axId val="97820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Asking</a:t>
                </a:r>
                <a:r>
                  <a:rPr lang="en-GB" baseline="0" dirty="0"/>
                  <a:t> price (NOK)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187616"/>
        <c:crosses val="autoZero"/>
        <c:crossBetween val="midCat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Housing prices in Trondheim (NOK)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Sheet1!$A$2:$A$340</c:f>
              <c:numCache>
                <c:formatCode>0.0</c:formatCode>
                <c:ptCount val="339"/>
                <c:pt idx="1">
                  <c:v>87</c:v>
                </c:pt>
                <c:pt idx="2">
                  <c:v>62</c:v>
                </c:pt>
                <c:pt idx="3">
                  <c:v>88</c:v>
                </c:pt>
                <c:pt idx="4">
                  <c:v>88</c:v>
                </c:pt>
                <c:pt idx="5">
                  <c:v>75</c:v>
                </c:pt>
                <c:pt idx="6">
                  <c:v>87</c:v>
                </c:pt>
                <c:pt idx="7">
                  <c:v>61</c:v>
                </c:pt>
                <c:pt idx="8">
                  <c:v>42</c:v>
                </c:pt>
                <c:pt idx="9">
                  <c:v>88</c:v>
                </c:pt>
                <c:pt idx="10">
                  <c:v>88</c:v>
                </c:pt>
                <c:pt idx="11">
                  <c:v>75</c:v>
                </c:pt>
                <c:pt idx="12">
                  <c:v>87</c:v>
                </c:pt>
                <c:pt idx="13">
                  <c:v>62</c:v>
                </c:pt>
                <c:pt idx="14">
                  <c:v>42</c:v>
                </c:pt>
                <c:pt idx="15">
                  <c:v>88</c:v>
                </c:pt>
                <c:pt idx="16">
                  <c:v>88</c:v>
                </c:pt>
                <c:pt idx="17">
                  <c:v>50</c:v>
                </c:pt>
                <c:pt idx="18">
                  <c:v>74</c:v>
                </c:pt>
                <c:pt idx="19">
                  <c:v>42</c:v>
                </c:pt>
                <c:pt idx="20">
                  <c:v>114</c:v>
                </c:pt>
                <c:pt idx="21">
                  <c:v>94</c:v>
                </c:pt>
                <c:pt idx="22">
                  <c:v>74</c:v>
                </c:pt>
                <c:pt idx="23">
                  <c:v>42</c:v>
                </c:pt>
                <c:pt idx="24">
                  <c:v>42</c:v>
                </c:pt>
                <c:pt idx="25">
                  <c:v>88</c:v>
                </c:pt>
                <c:pt idx="26">
                  <c:v>94</c:v>
                </c:pt>
                <c:pt idx="27">
                  <c:v>74</c:v>
                </c:pt>
                <c:pt idx="28">
                  <c:v>42</c:v>
                </c:pt>
                <c:pt idx="29">
                  <c:v>88</c:v>
                </c:pt>
                <c:pt idx="30">
                  <c:v>94</c:v>
                </c:pt>
                <c:pt idx="32">
                  <c:v>66.5</c:v>
                </c:pt>
                <c:pt idx="33">
                  <c:v>76</c:v>
                </c:pt>
                <c:pt idx="34">
                  <c:v>66.5</c:v>
                </c:pt>
                <c:pt idx="35">
                  <c:v>76</c:v>
                </c:pt>
                <c:pt idx="36">
                  <c:v>66.5</c:v>
                </c:pt>
                <c:pt idx="37">
                  <c:v>76</c:v>
                </c:pt>
                <c:pt idx="38">
                  <c:v>38</c:v>
                </c:pt>
                <c:pt idx="39">
                  <c:v>51.5</c:v>
                </c:pt>
                <c:pt idx="40">
                  <c:v>48.5</c:v>
                </c:pt>
                <c:pt idx="41">
                  <c:v>66.5</c:v>
                </c:pt>
                <c:pt idx="42">
                  <c:v>62</c:v>
                </c:pt>
                <c:pt idx="43">
                  <c:v>76</c:v>
                </c:pt>
                <c:pt idx="44">
                  <c:v>38</c:v>
                </c:pt>
                <c:pt idx="45">
                  <c:v>35.5</c:v>
                </c:pt>
                <c:pt idx="46">
                  <c:v>51.5</c:v>
                </c:pt>
                <c:pt idx="47">
                  <c:v>48.5</c:v>
                </c:pt>
                <c:pt idx="48">
                  <c:v>66.5</c:v>
                </c:pt>
                <c:pt idx="49">
                  <c:v>62</c:v>
                </c:pt>
                <c:pt idx="50">
                  <c:v>58.5</c:v>
                </c:pt>
                <c:pt idx="51">
                  <c:v>76</c:v>
                </c:pt>
                <c:pt idx="52">
                  <c:v>35.5</c:v>
                </c:pt>
                <c:pt idx="53">
                  <c:v>51.5</c:v>
                </c:pt>
                <c:pt idx="54">
                  <c:v>48.5</c:v>
                </c:pt>
                <c:pt idx="55">
                  <c:v>66.5</c:v>
                </c:pt>
                <c:pt idx="56">
                  <c:v>124</c:v>
                </c:pt>
                <c:pt idx="57">
                  <c:v>76</c:v>
                </c:pt>
                <c:pt idx="59">
                  <c:v>75</c:v>
                </c:pt>
                <c:pt idx="60">
                  <c:v>72</c:v>
                </c:pt>
                <c:pt idx="62">
                  <c:v>79</c:v>
                </c:pt>
                <c:pt idx="63">
                  <c:v>74</c:v>
                </c:pt>
                <c:pt idx="64">
                  <c:v>23</c:v>
                </c:pt>
                <c:pt idx="65">
                  <c:v>23</c:v>
                </c:pt>
                <c:pt idx="66">
                  <c:v>79</c:v>
                </c:pt>
                <c:pt idx="67">
                  <c:v>74</c:v>
                </c:pt>
                <c:pt idx="68">
                  <c:v>23</c:v>
                </c:pt>
                <c:pt idx="69">
                  <c:v>38</c:v>
                </c:pt>
                <c:pt idx="70">
                  <c:v>23</c:v>
                </c:pt>
                <c:pt idx="71">
                  <c:v>38</c:v>
                </c:pt>
                <c:pt idx="72">
                  <c:v>57</c:v>
                </c:pt>
                <c:pt idx="73">
                  <c:v>79</c:v>
                </c:pt>
                <c:pt idx="74">
                  <c:v>38</c:v>
                </c:pt>
                <c:pt idx="75">
                  <c:v>112</c:v>
                </c:pt>
                <c:pt idx="77">
                  <c:v>249</c:v>
                </c:pt>
                <c:pt idx="79">
                  <c:v>69</c:v>
                </c:pt>
                <c:pt idx="80">
                  <c:v>57</c:v>
                </c:pt>
                <c:pt idx="81">
                  <c:v>51</c:v>
                </c:pt>
                <c:pt idx="82">
                  <c:v>97</c:v>
                </c:pt>
                <c:pt idx="84">
                  <c:v>69</c:v>
                </c:pt>
                <c:pt idx="85">
                  <c:v>98</c:v>
                </c:pt>
                <c:pt idx="86">
                  <c:v>101</c:v>
                </c:pt>
                <c:pt idx="87">
                  <c:v>98</c:v>
                </c:pt>
                <c:pt idx="88">
                  <c:v>101</c:v>
                </c:pt>
                <c:pt idx="89">
                  <c:v>107.5</c:v>
                </c:pt>
                <c:pt idx="90">
                  <c:v>101</c:v>
                </c:pt>
                <c:pt idx="92">
                  <c:v>78</c:v>
                </c:pt>
                <c:pt idx="93">
                  <c:v>43</c:v>
                </c:pt>
                <c:pt idx="94">
                  <c:v>58</c:v>
                </c:pt>
                <c:pt idx="95">
                  <c:v>78</c:v>
                </c:pt>
                <c:pt idx="96">
                  <c:v>43</c:v>
                </c:pt>
                <c:pt idx="97">
                  <c:v>43</c:v>
                </c:pt>
                <c:pt idx="98">
                  <c:v>60</c:v>
                </c:pt>
                <c:pt idx="99">
                  <c:v>78</c:v>
                </c:pt>
                <c:pt idx="100">
                  <c:v>89</c:v>
                </c:pt>
                <c:pt idx="101">
                  <c:v>43</c:v>
                </c:pt>
                <c:pt idx="102">
                  <c:v>73</c:v>
                </c:pt>
                <c:pt idx="103">
                  <c:v>116</c:v>
                </c:pt>
                <c:pt idx="104">
                  <c:v>109</c:v>
                </c:pt>
                <c:pt idx="106">
                  <c:v>86</c:v>
                </c:pt>
                <c:pt idx="107">
                  <c:v>84</c:v>
                </c:pt>
                <c:pt idx="108">
                  <c:v>54</c:v>
                </c:pt>
                <c:pt idx="109">
                  <c:v>86</c:v>
                </c:pt>
                <c:pt idx="110">
                  <c:v>90</c:v>
                </c:pt>
                <c:pt idx="111">
                  <c:v>84</c:v>
                </c:pt>
                <c:pt idx="112">
                  <c:v>84</c:v>
                </c:pt>
                <c:pt idx="113">
                  <c:v>54</c:v>
                </c:pt>
                <c:pt idx="114">
                  <c:v>54</c:v>
                </c:pt>
                <c:pt idx="115">
                  <c:v>84</c:v>
                </c:pt>
                <c:pt idx="116">
                  <c:v>86</c:v>
                </c:pt>
                <c:pt idx="117">
                  <c:v>54</c:v>
                </c:pt>
                <c:pt idx="118">
                  <c:v>41</c:v>
                </c:pt>
                <c:pt idx="119">
                  <c:v>84</c:v>
                </c:pt>
                <c:pt idx="121">
                  <c:v>148</c:v>
                </c:pt>
                <c:pt idx="123">
                  <c:v>40</c:v>
                </c:pt>
                <c:pt idx="124">
                  <c:v>40</c:v>
                </c:pt>
                <c:pt idx="126">
                  <c:v>72</c:v>
                </c:pt>
                <c:pt idx="127">
                  <c:v>65</c:v>
                </c:pt>
                <c:pt idx="128">
                  <c:v>69</c:v>
                </c:pt>
                <c:pt idx="129">
                  <c:v>72</c:v>
                </c:pt>
                <c:pt idx="131">
                  <c:v>59</c:v>
                </c:pt>
                <c:pt idx="132">
                  <c:v>125</c:v>
                </c:pt>
                <c:pt idx="133">
                  <c:v>125</c:v>
                </c:pt>
                <c:pt idx="135">
                  <c:v>34</c:v>
                </c:pt>
                <c:pt idx="136">
                  <c:v>33</c:v>
                </c:pt>
                <c:pt idx="137">
                  <c:v>43</c:v>
                </c:pt>
                <c:pt idx="138">
                  <c:v>50</c:v>
                </c:pt>
                <c:pt idx="139">
                  <c:v>51</c:v>
                </c:pt>
                <c:pt idx="140">
                  <c:v>69</c:v>
                </c:pt>
                <c:pt idx="141">
                  <c:v>68</c:v>
                </c:pt>
                <c:pt idx="142">
                  <c:v>34</c:v>
                </c:pt>
                <c:pt idx="143">
                  <c:v>33</c:v>
                </c:pt>
                <c:pt idx="144">
                  <c:v>42</c:v>
                </c:pt>
                <c:pt idx="145">
                  <c:v>51</c:v>
                </c:pt>
                <c:pt idx="146">
                  <c:v>45</c:v>
                </c:pt>
                <c:pt idx="147">
                  <c:v>51</c:v>
                </c:pt>
                <c:pt idx="149">
                  <c:v>44</c:v>
                </c:pt>
                <c:pt idx="150">
                  <c:v>44</c:v>
                </c:pt>
                <c:pt idx="151">
                  <c:v>78</c:v>
                </c:pt>
                <c:pt idx="152">
                  <c:v>78</c:v>
                </c:pt>
                <c:pt idx="153">
                  <c:v>47</c:v>
                </c:pt>
                <c:pt idx="154">
                  <c:v>34</c:v>
                </c:pt>
                <c:pt idx="155">
                  <c:v>47</c:v>
                </c:pt>
                <c:pt idx="156">
                  <c:v>34</c:v>
                </c:pt>
                <c:pt idx="157">
                  <c:v>35</c:v>
                </c:pt>
                <c:pt idx="158">
                  <c:v>35</c:v>
                </c:pt>
                <c:pt idx="159">
                  <c:v>44</c:v>
                </c:pt>
                <c:pt idx="160">
                  <c:v>44</c:v>
                </c:pt>
                <c:pt idx="161">
                  <c:v>44</c:v>
                </c:pt>
                <c:pt idx="162">
                  <c:v>44</c:v>
                </c:pt>
                <c:pt idx="163">
                  <c:v>48</c:v>
                </c:pt>
                <c:pt idx="164">
                  <c:v>47</c:v>
                </c:pt>
                <c:pt idx="165">
                  <c:v>34</c:v>
                </c:pt>
                <c:pt idx="166">
                  <c:v>35</c:v>
                </c:pt>
                <c:pt idx="167">
                  <c:v>35</c:v>
                </c:pt>
                <c:pt idx="168">
                  <c:v>44</c:v>
                </c:pt>
                <c:pt idx="169">
                  <c:v>44</c:v>
                </c:pt>
                <c:pt idx="170">
                  <c:v>44</c:v>
                </c:pt>
                <c:pt idx="171">
                  <c:v>44</c:v>
                </c:pt>
                <c:pt idx="172">
                  <c:v>48</c:v>
                </c:pt>
                <c:pt idx="173">
                  <c:v>47</c:v>
                </c:pt>
                <c:pt idx="174">
                  <c:v>34</c:v>
                </c:pt>
                <c:pt idx="175">
                  <c:v>35</c:v>
                </c:pt>
                <c:pt idx="176">
                  <c:v>35</c:v>
                </c:pt>
                <c:pt idx="177">
                  <c:v>44</c:v>
                </c:pt>
                <c:pt idx="178">
                  <c:v>44</c:v>
                </c:pt>
                <c:pt idx="179">
                  <c:v>44</c:v>
                </c:pt>
                <c:pt idx="180">
                  <c:v>44</c:v>
                </c:pt>
                <c:pt idx="181">
                  <c:v>48</c:v>
                </c:pt>
                <c:pt idx="182">
                  <c:v>47</c:v>
                </c:pt>
                <c:pt idx="183">
                  <c:v>34</c:v>
                </c:pt>
                <c:pt idx="184">
                  <c:v>35</c:v>
                </c:pt>
                <c:pt idx="185">
                  <c:v>35</c:v>
                </c:pt>
                <c:pt idx="186">
                  <c:v>128</c:v>
                </c:pt>
                <c:pt idx="187">
                  <c:v>47</c:v>
                </c:pt>
                <c:pt idx="188">
                  <c:v>34</c:v>
                </c:pt>
                <c:pt idx="189">
                  <c:v>35</c:v>
                </c:pt>
                <c:pt idx="190">
                  <c:v>47</c:v>
                </c:pt>
                <c:pt idx="191">
                  <c:v>113</c:v>
                </c:pt>
                <c:pt idx="193">
                  <c:v>78</c:v>
                </c:pt>
                <c:pt idx="194">
                  <c:v>65</c:v>
                </c:pt>
                <c:pt idx="195">
                  <c:v>73</c:v>
                </c:pt>
                <c:pt idx="196">
                  <c:v>86</c:v>
                </c:pt>
                <c:pt idx="197">
                  <c:v>86</c:v>
                </c:pt>
                <c:pt idx="198">
                  <c:v>118</c:v>
                </c:pt>
                <c:pt idx="200">
                  <c:v>85</c:v>
                </c:pt>
                <c:pt idx="201">
                  <c:v>85</c:v>
                </c:pt>
                <c:pt idx="202">
                  <c:v>85</c:v>
                </c:pt>
                <c:pt idx="204">
                  <c:v>158</c:v>
                </c:pt>
                <c:pt idx="205">
                  <c:v>158</c:v>
                </c:pt>
                <c:pt idx="206">
                  <c:v>153</c:v>
                </c:pt>
                <c:pt idx="207">
                  <c:v>153</c:v>
                </c:pt>
                <c:pt idx="208">
                  <c:v>158</c:v>
                </c:pt>
                <c:pt idx="209">
                  <c:v>158</c:v>
                </c:pt>
                <c:pt idx="210">
                  <c:v>158</c:v>
                </c:pt>
                <c:pt idx="212">
                  <c:v>76</c:v>
                </c:pt>
                <c:pt idx="213">
                  <c:v>82</c:v>
                </c:pt>
                <c:pt idx="214">
                  <c:v>86</c:v>
                </c:pt>
                <c:pt idx="215">
                  <c:v>81</c:v>
                </c:pt>
                <c:pt idx="216">
                  <c:v>76</c:v>
                </c:pt>
                <c:pt idx="217">
                  <c:v>74</c:v>
                </c:pt>
                <c:pt idx="218">
                  <c:v>81</c:v>
                </c:pt>
                <c:pt idx="220">
                  <c:v>82.2</c:v>
                </c:pt>
                <c:pt idx="221">
                  <c:v>111.8</c:v>
                </c:pt>
                <c:pt idx="222">
                  <c:v>109.8</c:v>
                </c:pt>
                <c:pt idx="223">
                  <c:v>48.7</c:v>
                </c:pt>
                <c:pt idx="224">
                  <c:v>26</c:v>
                </c:pt>
                <c:pt idx="225">
                  <c:v>48.7</c:v>
                </c:pt>
                <c:pt idx="226">
                  <c:v>45.3</c:v>
                </c:pt>
                <c:pt idx="227">
                  <c:v>38.200000000000003</c:v>
                </c:pt>
                <c:pt idx="228">
                  <c:v>38.200000000000003</c:v>
                </c:pt>
                <c:pt idx="229">
                  <c:v>117.1</c:v>
                </c:pt>
                <c:pt idx="230">
                  <c:v>98.4</c:v>
                </c:pt>
                <c:pt idx="231">
                  <c:v>26</c:v>
                </c:pt>
                <c:pt idx="232">
                  <c:v>44</c:v>
                </c:pt>
                <c:pt idx="233">
                  <c:v>38.200000000000003</c:v>
                </c:pt>
                <c:pt idx="234">
                  <c:v>86</c:v>
                </c:pt>
                <c:pt idx="236">
                  <c:v>77</c:v>
                </c:pt>
                <c:pt idx="237">
                  <c:v>77</c:v>
                </c:pt>
                <c:pt idx="239">
                  <c:v>79</c:v>
                </c:pt>
                <c:pt idx="240">
                  <c:v>79</c:v>
                </c:pt>
                <c:pt idx="242">
                  <c:v>55</c:v>
                </c:pt>
                <c:pt idx="243">
                  <c:v>57</c:v>
                </c:pt>
                <c:pt idx="244">
                  <c:v>69</c:v>
                </c:pt>
                <c:pt idx="245">
                  <c:v>69</c:v>
                </c:pt>
                <c:pt idx="246">
                  <c:v>57</c:v>
                </c:pt>
                <c:pt idx="247">
                  <c:v>55</c:v>
                </c:pt>
                <c:pt idx="248">
                  <c:v>69</c:v>
                </c:pt>
                <c:pt idx="249">
                  <c:v>57</c:v>
                </c:pt>
                <c:pt idx="250">
                  <c:v>55</c:v>
                </c:pt>
                <c:pt idx="251">
                  <c:v>55</c:v>
                </c:pt>
                <c:pt idx="252">
                  <c:v>69</c:v>
                </c:pt>
                <c:pt idx="253">
                  <c:v>57</c:v>
                </c:pt>
                <c:pt idx="254">
                  <c:v>55</c:v>
                </c:pt>
                <c:pt idx="255">
                  <c:v>57</c:v>
                </c:pt>
                <c:pt idx="256">
                  <c:v>69</c:v>
                </c:pt>
                <c:pt idx="257">
                  <c:v>55</c:v>
                </c:pt>
                <c:pt idx="258">
                  <c:v>57</c:v>
                </c:pt>
                <c:pt idx="259">
                  <c:v>69</c:v>
                </c:pt>
                <c:pt idx="260">
                  <c:v>55</c:v>
                </c:pt>
                <c:pt idx="261">
                  <c:v>57</c:v>
                </c:pt>
                <c:pt idx="262">
                  <c:v>69</c:v>
                </c:pt>
                <c:pt idx="263">
                  <c:v>55</c:v>
                </c:pt>
                <c:pt idx="264">
                  <c:v>57</c:v>
                </c:pt>
                <c:pt idx="265">
                  <c:v>69</c:v>
                </c:pt>
                <c:pt idx="266">
                  <c:v>55</c:v>
                </c:pt>
                <c:pt idx="267">
                  <c:v>57</c:v>
                </c:pt>
                <c:pt idx="268">
                  <c:v>69</c:v>
                </c:pt>
                <c:pt idx="269">
                  <c:v>115</c:v>
                </c:pt>
                <c:pt idx="271">
                  <c:v>170.5</c:v>
                </c:pt>
                <c:pt idx="272">
                  <c:v>167</c:v>
                </c:pt>
                <c:pt idx="274">
                  <c:v>82</c:v>
                </c:pt>
                <c:pt idx="275">
                  <c:v>85</c:v>
                </c:pt>
                <c:pt idx="277">
                  <c:v>140</c:v>
                </c:pt>
                <c:pt idx="278">
                  <c:v>129</c:v>
                </c:pt>
                <c:pt idx="280">
                  <c:v>68</c:v>
                </c:pt>
                <c:pt idx="281">
                  <c:v>57</c:v>
                </c:pt>
                <c:pt idx="282">
                  <c:v>68</c:v>
                </c:pt>
                <c:pt idx="283">
                  <c:v>94</c:v>
                </c:pt>
                <c:pt idx="284">
                  <c:v>116</c:v>
                </c:pt>
                <c:pt idx="285">
                  <c:v>110</c:v>
                </c:pt>
                <c:pt idx="286">
                  <c:v>110</c:v>
                </c:pt>
                <c:pt idx="287">
                  <c:v>115</c:v>
                </c:pt>
                <c:pt idx="288">
                  <c:v>115</c:v>
                </c:pt>
                <c:pt idx="289">
                  <c:v>106</c:v>
                </c:pt>
                <c:pt idx="290">
                  <c:v>106</c:v>
                </c:pt>
                <c:pt idx="291">
                  <c:v>68</c:v>
                </c:pt>
                <c:pt idx="293">
                  <c:v>62</c:v>
                </c:pt>
                <c:pt idx="294">
                  <c:v>48</c:v>
                </c:pt>
                <c:pt idx="295">
                  <c:v>48</c:v>
                </c:pt>
                <c:pt idx="296">
                  <c:v>62</c:v>
                </c:pt>
                <c:pt idx="297">
                  <c:v>78</c:v>
                </c:pt>
                <c:pt idx="298">
                  <c:v>79</c:v>
                </c:pt>
                <c:pt idx="299">
                  <c:v>100</c:v>
                </c:pt>
                <c:pt idx="300">
                  <c:v>93</c:v>
                </c:pt>
                <c:pt idx="301">
                  <c:v>77</c:v>
                </c:pt>
                <c:pt idx="302">
                  <c:v>113</c:v>
                </c:pt>
                <c:pt idx="303">
                  <c:v>48</c:v>
                </c:pt>
                <c:pt idx="304">
                  <c:v>49</c:v>
                </c:pt>
                <c:pt idx="305">
                  <c:v>69</c:v>
                </c:pt>
                <c:pt idx="306">
                  <c:v>81</c:v>
                </c:pt>
                <c:pt idx="307">
                  <c:v>72</c:v>
                </c:pt>
                <c:pt idx="308">
                  <c:v>59</c:v>
                </c:pt>
                <c:pt idx="309">
                  <c:v>64</c:v>
                </c:pt>
                <c:pt idx="310">
                  <c:v>64</c:v>
                </c:pt>
                <c:pt idx="312">
                  <c:v>72</c:v>
                </c:pt>
                <c:pt idx="313">
                  <c:v>72</c:v>
                </c:pt>
                <c:pt idx="314">
                  <c:v>72</c:v>
                </c:pt>
                <c:pt idx="315">
                  <c:v>72</c:v>
                </c:pt>
                <c:pt idx="316">
                  <c:v>79</c:v>
                </c:pt>
                <c:pt idx="318">
                  <c:v>81.5</c:v>
                </c:pt>
                <c:pt idx="319">
                  <c:v>54.5</c:v>
                </c:pt>
                <c:pt idx="320">
                  <c:v>54.5</c:v>
                </c:pt>
                <c:pt idx="321">
                  <c:v>81.5</c:v>
                </c:pt>
                <c:pt idx="322">
                  <c:v>54.5</c:v>
                </c:pt>
                <c:pt idx="323">
                  <c:v>54.5</c:v>
                </c:pt>
                <c:pt idx="324">
                  <c:v>54.5</c:v>
                </c:pt>
                <c:pt idx="325">
                  <c:v>81.5</c:v>
                </c:pt>
                <c:pt idx="326">
                  <c:v>54.5</c:v>
                </c:pt>
                <c:pt idx="327">
                  <c:v>54.5</c:v>
                </c:pt>
                <c:pt idx="328">
                  <c:v>54.5</c:v>
                </c:pt>
                <c:pt idx="329">
                  <c:v>81.5</c:v>
                </c:pt>
                <c:pt idx="330">
                  <c:v>54.5</c:v>
                </c:pt>
                <c:pt idx="331">
                  <c:v>33</c:v>
                </c:pt>
                <c:pt idx="332">
                  <c:v>54.5</c:v>
                </c:pt>
                <c:pt idx="333">
                  <c:v>54.5</c:v>
                </c:pt>
                <c:pt idx="334">
                  <c:v>33</c:v>
                </c:pt>
                <c:pt idx="335">
                  <c:v>119</c:v>
                </c:pt>
                <c:pt idx="336">
                  <c:v>33</c:v>
                </c:pt>
                <c:pt idx="337">
                  <c:v>119</c:v>
                </c:pt>
                <c:pt idx="338">
                  <c:v>119</c:v>
                </c:pt>
              </c:numCache>
            </c:numRef>
          </c:xVal>
          <c:yVal>
            <c:numRef>
              <c:f>Sheet1!$B$2:$B$340</c:f>
              <c:numCache>
                <c:formatCode>0</c:formatCode>
                <c:ptCount val="339"/>
                <c:pt idx="1">
                  <c:v>4734190</c:v>
                </c:pt>
                <c:pt idx="2">
                  <c:v>3707040</c:v>
                </c:pt>
                <c:pt idx="3">
                  <c:v>4884370</c:v>
                </c:pt>
                <c:pt idx="4">
                  <c:v>4784370</c:v>
                </c:pt>
                <c:pt idx="5">
                  <c:v>4282070</c:v>
                </c:pt>
                <c:pt idx="6">
                  <c:v>4934190</c:v>
                </c:pt>
                <c:pt idx="7">
                  <c:v>3706870</c:v>
                </c:pt>
                <c:pt idx="8">
                  <c:v>2823490</c:v>
                </c:pt>
                <c:pt idx="9">
                  <c:v>5184370</c:v>
                </c:pt>
                <c:pt idx="10">
                  <c:v>5084370</c:v>
                </c:pt>
                <c:pt idx="11">
                  <c:v>4532070</c:v>
                </c:pt>
                <c:pt idx="12">
                  <c:v>5134190</c:v>
                </c:pt>
                <c:pt idx="13">
                  <c:v>3877040</c:v>
                </c:pt>
                <c:pt idx="14">
                  <c:v>2923490</c:v>
                </c:pt>
                <c:pt idx="15">
                  <c:v>5484370</c:v>
                </c:pt>
                <c:pt idx="16">
                  <c:v>5384370</c:v>
                </c:pt>
                <c:pt idx="17">
                  <c:v>3314890</c:v>
                </c:pt>
                <c:pt idx="18">
                  <c:v>4981890</c:v>
                </c:pt>
                <c:pt idx="19">
                  <c:v>3023490</c:v>
                </c:pt>
                <c:pt idx="20">
                  <c:v>9338990</c:v>
                </c:pt>
                <c:pt idx="21">
                  <c:v>5985440</c:v>
                </c:pt>
                <c:pt idx="22">
                  <c:v>4981890</c:v>
                </c:pt>
                <c:pt idx="23">
                  <c:v>3123490</c:v>
                </c:pt>
                <c:pt idx="24">
                  <c:v>3123490</c:v>
                </c:pt>
                <c:pt idx="25">
                  <c:v>6134370</c:v>
                </c:pt>
                <c:pt idx="26">
                  <c:v>6185440</c:v>
                </c:pt>
                <c:pt idx="27">
                  <c:v>5181890</c:v>
                </c:pt>
                <c:pt idx="28">
                  <c:v>3213490</c:v>
                </c:pt>
                <c:pt idx="29">
                  <c:v>6434370</c:v>
                </c:pt>
                <c:pt idx="30">
                  <c:v>6385440</c:v>
                </c:pt>
                <c:pt idx="32">
                  <c:v>3610642</c:v>
                </c:pt>
                <c:pt idx="33">
                  <c:v>3711692</c:v>
                </c:pt>
                <c:pt idx="34">
                  <c:v>3910642</c:v>
                </c:pt>
                <c:pt idx="35">
                  <c:v>4111692</c:v>
                </c:pt>
                <c:pt idx="36">
                  <c:v>4010642</c:v>
                </c:pt>
                <c:pt idx="37">
                  <c:v>4211692</c:v>
                </c:pt>
                <c:pt idx="38">
                  <c:v>2407442</c:v>
                </c:pt>
                <c:pt idx="39">
                  <c:v>2708972</c:v>
                </c:pt>
                <c:pt idx="40">
                  <c:v>2708622</c:v>
                </c:pt>
                <c:pt idx="41">
                  <c:v>4010642</c:v>
                </c:pt>
                <c:pt idx="42">
                  <c:v>3410142</c:v>
                </c:pt>
                <c:pt idx="43">
                  <c:v>4511692</c:v>
                </c:pt>
                <c:pt idx="44">
                  <c:v>2507442</c:v>
                </c:pt>
                <c:pt idx="45">
                  <c:v>2407172</c:v>
                </c:pt>
                <c:pt idx="46">
                  <c:v>2908972</c:v>
                </c:pt>
                <c:pt idx="47">
                  <c:v>2908622</c:v>
                </c:pt>
                <c:pt idx="48">
                  <c:v>4110642</c:v>
                </c:pt>
                <c:pt idx="49">
                  <c:v>3610142</c:v>
                </c:pt>
                <c:pt idx="50">
                  <c:v>3409742</c:v>
                </c:pt>
                <c:pt idx="51">
                  <c:v>4711692</c:v>
                </c:pt>
                <c:pt idx="52">
                  <c:v>2507172</c:v>
                </c:pt>
                <c:pt idx="53">
                  <c:v>3008972</c:v>
                </c:pt>
                <c:pt idx="54">
                  <c:v>3008622</c:v>
                </c:pt>
                <c:pt idx="55">
                  <c:v>4210642</c:v>
                </c:pt>
                <c:pt idx="56">
                  <c:v>7510262</c:v>
                </c:pt>
                <c:pt idx="57">
                  <c:v>5011692</c:v>
                </c:pt>
                <c:pt idx="59">
                  <c:v>3712250</c:v>
                </c:pt>
                <c:pt idx="62">
                  <c:v>4238590</c:v>
                </c:pt>
                <c:pt idx="63">
                  <c:v>4336940</c:v>
                </c:pt>
                <c:pt idx="64">
                  <c:v>2020720</c:v>
                </c:pt>
                <c:pt idx="65">
                  <c:v>2120720</c:v>
                </c:pt>
                <c:pt idx="66">
                  <c:v>4738590</c:v>
                </c:pt>
                <c:pt idx="67">
                  <c:v>4836940</c:v>
                </c:pt>
                <c:pt idx="68">
                  <c:v>2220720</c:v>
                </c:pt>
                <c:pt idx="69">
                  <c:v>2825640</c:v>
                </c:pt>
                <c:pt idx="70">
                  <c:v>2320720</c:v>
                </c:pt>
                <c:pt idx="71">
                  <c:v>2925640</c:v>
                </c:pt>
                <c:pt idx="72">
                  <c:v>4531370</c:v>
                </c:pt>
                <c:pt idx="73">
                  <c:v>4838590</c:v>
                </c:pt>
                <c:pt idx="74">
                  <c:v>2925640</c:v>
                </c:pt>
                <c:pt idx="75">
                  <c:v>9550740</c:v>
                </c:pt>
                <c:pt idx="79">
                  <c:v>4134320</c:v>
                </c:pt>
                <c:pt idx="80">
                  <c:v>3630870</c:v>
                </c:pt>
                <c:pt idx="81">
                  <c:v>3428890</c:v>
                </c:pt>
                <c:pt idx="82">
                  <c:v>8943520</c:v>
                </c:pt>
                <c:pt idx="84">
                  <c:v>3812422</c:v>
                </c:pt>
                <c:pt idx="85">
                  <c:v>6026292</c:v>
                </c:pt>
                <c:pt idx="86">
                  <c:v>6026692</c:v>
                </c:pt>
                <c:pt idx="87">
                  <c:v>6276292</c:v>
                </c:pt>
                <c:pt idx="88">
                  <c:v>6276692</c:v>
                </c:pt>
                <c:pt idx="89">
                  <c:v>6529572</c:v>
                </c:pt>
                <c:pt idx="90">
                  <c:v>6428692</c:v>
                </c:pt>
                <c:pt idx="92">
                  <c:v>4338495</c:v>
                </c:pt>
                <c:pt idx="93">
                  <c:v>2431670</c:v>
                </c:pt>
                <c:pt idx="94">
                  <c:v>3334595</c:v>
                </c:pt>
                <c:pt idx="95">
                  <c:v>4438495</c:v>
                </c:pt>
                <c:pt idx="96">
                  <c:v>2531670</c:v>
                </c:pt>
                <c:pt idx="97">
                  <c:v>2531670</c:v>
                </c:pt>
                <c:pt idx="98">
                  <c:v>3434985</c:v>
                </c:pt>
                <c:pt idx="99">
                  <c:v>4638495</c:v>
                </c:pt>
                <c:pt idx="100">
                  <c:v>5040640</c:v>
                </c:pt>
                <c:pt idx="101">
                  <c:v>2631670</c:v>
                </c:pt>
                <c:pt idx="102">
                  <c:v>4437520</c:v>
                </c:pt>
                <c:pt idx="103">
                  <c:v>7545905</c:v>
                </c:pt>
                <c:pt idx="104">
                  <c:v>6744540</c:v>
                </c:pt>
                <c:pt idx="106">
                  <c:v>4274835</c:v>
                </c:pt>
                <c:pt idx="107">
                  <c:v>4274535</c:v>
                </c:pt>
                <c:pt idx="108">
                  <c:v>2880035</c:v>
                </c:pt>
                <c:pt idx="109">
                  <c:v>4574835</c:v>
                </c:pt>
                <c:pt idx="110">
                  <c:v>4325315</c:v>
                </c:pt>
                <c:pt idx="111">
                  <c:v>4324415</c:v>
                </c:pt>
                <c:pt idx="112">
                  <c:v>4524415</c:v>
                </c:pt>
                <c:pt idx="113">
                  <c:v>2719915</c:v>
                </c:pt>
                <c:pt idx="114">
                  <c:v>2880035</c:v>
                </c:pt>
                <c:pt idx="115">
                  <c:v>5224535</c:v>
                </c:pt>
                <c:pt idx="116">
                  <c:v>4474835</c:v>
                </c:pt>
                <c:pt idx="117">
                  <c:v>2720035</c:v>
                </c:pt>
                <c:pt idx="118">
                  <c:v>2518085</c:v>
                </c:pt>
                <c:pt idx="119">
                  <c:v>4824415</c:v>
                </c:pt>
                <c:pt idx="121">
                  <c:v>8449120</c:v>
                </c:pt>
                <c:pt idx="123">
                  <c:v>2623470</c:v>
                </c:pt>
                <c:pt idx="124">
                  <c:v>2523260</c:v>
                </c:pt>
                <c:pt idx="126">
                  <c:v>3820340</c:v>
                </c:pt>
                <c:pt idx="127">
                  <c:v>3569640</c:v>
                </c:pt>
                <c:pt idx="128">
                  <c:v>3970040</c:v>
                </c:pt>
                <c:pt idx="129">
                  <c:v>4070340</c:v>
                </c:pt>
                <c:pt idx="131">
                  <c:v>3490000</c:v>
                </c:pt>
                <c:pt idx="132">
                  <c:v>8190000</c:v>
                </c:pt>
                <c:pt idx="133">
                  <c:v>7990000</c:v>
                </c:pt>
                <c:pt idx="135">
                  <c:v>2397765</c:v>
                </c:pt>
                <c:pt idx="136">
                  <c:v>2448159</c:v>
                </c:pt>
                <c:pt idx="137">
                  <c:v>3020467</c:v>
                </c:pt>
                <c:pt idx="138">
                  <c:v>3077707</c:v>
                </c:pt>
                <c:pt idx="139">
                  <c:v>3232312</c:v>
                </c:pt>
                <c:pt idx="140">
                  <c:v>4682716</c:v>
                </c:pt>
                <c:pt idx="141">
                  <c:v>4271860</c:v>
                </c:pt>
                <c:pt idx="142">
                  <c:v>2449015</c:v>
                </c:pt>
                <c:pt idx="143">
                  <c:v>2499409</c:v>
                </c:pt>
                <c:pt idx="144">
                  <c:v>3070861</c:v>
                </c:pt>
                <c:pt idx="145">
                  <c:v>3282707</c:v>
                </c:pt>
                <c:pt idx="146">
                  <c:v>3175928</c:v>
                </c:pt>
                <c:pt idx="147">
                  <c:v>3386062</c:v>
                </c:pt>
                <c:pt idx="149">
                  <c:v>3076150</c:v>
                </c:pt>
                <c:pt idx="150">
                  <c:v>3026150</c:v>
                </c:pt>
                <c:pt idx="151">
                  <c:v>4337150</c:v>
                </c:pt>
                <c:pt idx="152">
                  <c:v>4437150</c:v>
                </c:pt>
                <c:pt idx="153">
                  <c:v>3077470</c:v>
                </c:pt>
                <c:pt idx="154">
                  <c:v>2622870</c:v>
                </c:pt>
                <c:pt idx="155">
                  <c:v>3177470</c:v>
                </c:pt>
                <c:pt idx="156">
                  <c:v>2722870</c:v>
                </c:pt>
                <c:pt idx="157">
                  <c:v>2723200</c:v>
                </c:pt>
                <c:pt idx="158">
                  <c:v>2723200</c:v>
                </c:pt>
                <c:pt idx="159">
                  <c:v>3376150</c:v>
                </c:pt>
                <c:pt idx="160">
                  <c:v>3376150</c:v>
                </c:pt>
                <c:pt idx="161">
                  <c:v>3376150</c:v>
                </c:pt>
                <c:pt idx="162">
                  <c:v>3276470</c:v>
                </c:pt>
                <c:pt idx="163">
                  <c:v>3277800</c:v>
                </c:pt>
                <c:pt idx="164">
                  <c:v>3277470</c:v>
                </c:pt>
                <c:pt idx="165">
                  <c:v>2822870</c:v>
                </c:pt>
                <c:pt idx="166">
                  <c:v>2823200</c:v>
                </c:pt>
                <c:pt idx="167">
                  <c:v>2823200</c:v>
                </c:pt>
                <c:pt idx="168">
                  <c:v>3476150</c:v>
                </c:pt>
                <c:pt idx="169">
                  <c:v>3476150</c:v>
                </c:pt>
                <c:pt idx="170">
                  <c:v>3476150</c:v>
                </c:pt>
                <c:pt idx="171">
                  <c:v>3376470</c:v>
                </c:pt>
                <c:pt idx="172">
                  <c:v>3377800</c:v>
                </c:pt>
                <c:pt idx="173">
                  <c:v>3377470</c:v>
                </c:pt>
                <c:pt idx="174">
                  <c:v>2922870</c:v>
                </c:pt>
                <c:pt idx="175">
                  <c:v>2923200</c:v>
                </c:pt>
                <c:pt idx="176">
                  <c:v>2923200</c:v>
                </c:pt>
                <c:pt idx="177">
                  <c:v>3576150</c:v>
                </c:pt>
                <c:pt idx="178">
                  <c:v>3576150</c:v>
                </c:pt>
                <c:pt idx="179">
                  <c:v>3576150</c:v>
                </c:pt>
                <c:pt idx="180">
                  <c:v>3476470</c:v>
                </c:pt>
                <c:pt idx="181">
                  <c:v>3477800</c:v>
                </c:pt>
                <c:pt idx="182">
                  <c:v>3477470</c:v>
                </c:pt>
                <c:pt idx="183">
                  <c:v>3022870</c:v>
                </c:pt>
                <c:pt idx="184">
                  <c:v>3023200</c:v>
                </c:pt>
                <c:pt idx="185">
                  <c:v>3023200</c:v>
                </c:pt>
                <c:pt idx="186">
                  <c:v>11953570</c:v>
                </c:pt>
                <c:pt idx="187">
                  <c:v>3627150</c:v>
                </c:pt>
                <c:pt idx="188">
                  <c:v>3122870</c:v>
                </c:pt>
                <c:pt idx="189">
                  <c:v>3123200</c:v>
                </c:pt>
                <c:pt idx="190">
                  <c:v>2977470</c:v>
                </c:pt>
                <c:pt idx="191">
                  <c:v>11948650</c:v>
                </c:pt>
                <c:pt idx="193">
                  <c:v>4825292</c:v>
                </c:pt>
                <c:pt idx="194">
                  <c:v>4681717</c:v>
                </c:pt>
                <c:pt idx="195">
                  <c:v>5523917</c:v>
                </c:pt>
                <c:pt idx="196">
                  <c:v>4987492</c:v>
                </c:pt>
                <c:pt idx="197">
                  <c:v>5287492</c:v>
                </c:pt>
                <c:pt idx="198">
                  <c:v>10446292</c:v>
                </c:pt>
                <c:pt idx="200">
                  <c:v>3536212</c:v>
                </c:pt>
                <c:pt idx="201">
                  <c:v>3736212</c:v>
                </c:pt>
                <c:pt idx="202">
                  <c:v>3736212</c:v>
                </c:pt>
                <c:pt idx="204">
                  <c:v>4108750</c:v>
                </c:pt>
                <c:pt idx="205">
                  <c:v>4108750</c:v>
                </c:pt>
                <c:pt idx="206">
                  <c:v>4108750</c:v>
                </c:pt>
                <c:pt idx="207">
                  <c:v>4108750</c:v>
                </c:pt>
                <c:pt idx="208">
                  <c:v>4270000</c:v>
                </c:pt>
                <c:pt idx="209">
                  <c:v>4210000</c:v>
                </c:pt>
                <c:pt idx="210">
                  <c:v>4410000</c:v>
                </c:pt>
                <c:pt idx="212">
                  <c:v>3640722</c:v>
                </c:pt>
                <c:pt idx="213">
                  <c:v>3710722</c:v>
                </c:pt>
                <c:pt idx="214">
                  <c:v>4010722</c:v>
                </c:pt>
                <c:pt idx="215">
                  <c:v>4370722</c:v>
                </c:pt>
                <c:pt idx="216">
                  <c:v>3840722</c:v>
                </c:pt>
                <c:pt idx="217">
                  <c:v>4110722</c:v>
                </c:pt>
                <c:pt idx="218">
                  <c:v>4370722</c:v>
                </c:pt>
                <c:pt idx="220">
                  <c:v>6728842</c:v>
                </c:pt>
                <c:pt idx="221">
                  <c:v>10031572</c:v>
                </c:pt>
                <c:pt idx="222">
                  <c:v>12031392</c:v>
                </c:pt>
                <c:pt idx="223">
                  <c:v>2925722</c:v>
                </c:pt>
                <c:pt idx="224">
                  <c:v>1923622</c:v>
                </c:pt>
                <c:pt idx="225">
                  <c:v>3225722</c:v>
                </c:pt>
                <c:pt idx="226">
                  <c:v>2725422</c:v>
                </c:pt>
                <c:pt idx="227">
                  <c:v>2824742</c:v>
                </c:pt>
                <c:pt idx="228">
                  <c:v>3024742</c:v>
                </c:pt>
                <c:pt idx="229">
                  <c:v>9032072</c:v>
                </c:pt>
                <c:pt idx="230">
                  <c:v>9030342</c:v>
                </c:pt>
                <c:pt idx="231">
                  <c:v>1923622</c:v>
                </c:pt>
                <c:pt idx="232">
                  <c:v>3025292</c:v>
                </c:pt>
                <c:pt idx="233">
                  <c:v>3024742</c:v>
                </c:pt>
                <c:pt idx="234">
                  <c:v>7329192</c:v>
                </c:pt>
                <c:pt idx="236">
                  <c:v>4537940</c:v>
                </c:pt>
                <c:pt idx="237">
                  <c:v>4637940</c:v>
                </c:pt>
                <c:pt idx="239">
                  <c:v>5494942</c:v>
                </c:pt>
                <c:pt idx="240">
                  <c:v>5824942</c:v>
                </c:pt>
                <c:pt idx="242">
                  <c:v>3295000</c:v>
                </c:pt>
                <c:pt idx="243">
                  <c:v>3295000</c:v>
                </c:pt>
                <c:pt idx="244">
                  <c:v>4255000</c:v>
                </c:pt>
                <c:pt idx="245">
                  <c:v>4395000</c:v>
                </c:pt>
                <c:pt idx="246">
                  <c:v>3495000</c:v>
                </c:pt>
                <c:pt idx="247">
                  <c:v>3395000</c:v>
                </c:pt>
                <c:pt idx="248">
                  <c:v>4395000</c:v>
                </c:pt>
                <c:pt idx="249">
                  <c:v>3695000</c:v>
                </c:pt>
                <c:pt idx="250">
                  <c:v>3695000</c:v>
                </c:pt>
                <c:pt idx="251">
                  <c:v>3495000</c:v>
                </c:pt>
                <c:pt idx="252">
                  <c:v>4495000</c:v>
                </c:pt>
                <c:pt idx="253">
                  <c:v>3795000</c:v>
                </c:pt>
                <c:pt idx="254">
                  <c:v>3595000</c:v>
                </c:pt>
                <c:pt idx="255">
                  <c:v>3595000</c:v>
                </c:pt>
                <c:pt idx="256">
                  <c:v>4695000</c:v>
                </c:pt>
                <c:pt idx="257">
                  <c:v>3695000</c:v>
                </c:pt>
                <c:pt idx="258">
                  <c:v>3695000</c:v>
                </c:pt>
                <c:pt idx="259">
                  <c:v>4795000</c:v>
                </c:pt>
                <c:pt idx="260">
                  <c:v>3795000</c:v>
                </c:pt>
                <c:pt idx="261">
                  <c:v>3795000</c:v>
                </c:pt>
                <c:pt idx="262">
                  <c:v>4895000</c:v>
                </c:pt>
                <c:pt idx="263">
                  <c:v>3895000</c:v>
                </c:pt>
                <c:pt idx="264">
                  <c:v>3895000</c:v>
                </c:pt>
                <c:pt idx="265">
                  <c:v>4995000</c:v>
                </c:pt>
                <c:pt idx="266">
                  <c:v>3995000</c:v>
                </c:pt>
                <c:pt idx="267">
                  <c:v>3995000</c:v>
                </c:pt>
                <c:pt idx="268">
                  <c:v>5195000</c:v>
                </c:pt>
                <c:pt idx="269">
                  <c:v>9395000</c:v>
                </c:pt>
                <c:pt idx="271">
                  <c:v>6850000</c:v>
                </c:pt>
                <c:pt idx="272">
                  <c:v>7000000</c:v>
                </c:pt>
                <c:pt idx="274">
                  <c:v>5645772</c:v>
                </c:pt>
                <c:pt idx="275">
                  <c:v>5496592</c:v>
                </c:pt>
                <c:pt idx="277">
                  <c:v>5590000</c:v>
                </c:pt>
                <c:pt idx="278">
                  <c:v>5590000</c:v>
                </c:pt>
                <c:pt idx="280">
                  <c:v>4417072</c:v>
                </c:pt>
                <c:pt idx="281">
                  <c:v>3514583</c:v>
                </c:pt>
                <c:pt idx="282">
                  <c:v>3815732</c:v>
                </c:pt>
                <c:pt idx="283">
                  <c:v>5521477</c:v>
                </c:pt>
                <c:pt idx="284">
                  <c:v>6326265</c:v>
                </c:pt>
                <c:pt idx="285">
                  <c:v>5725116</c:v>
                </c:pt>
                <c:pt idx="286">
                  <c:v>5725116</c:v>
                </c:pt>
                <c:pt idx="287">
                  <c:v>5826265</c:v>
                </c:pt>
                <c:pt idx="288">
                  <c:v>6226265</c:v>
                </c:pt>
                <c:pt idx="289">
                  <c:v>5624158</c:v>
                </c:pt>
                <c:pt idx="290">
                  <c:v>5624158</c:v>
                </c:pt>
                <c:pt idx="291">
                  <c:v>4417072</c:v>
                </c:pt>
                <c:pt idx="293">
                  <c:v>4061472</c:v>
                </c:pt>
                <c:pt idx="294">
                  <c:v>3036472</c:v>
                </c:pt>
                <c:pt idx="295">
                  <c:v>3137722</c:v>
                </c:pt>
                <c:pt idx="296">
                  <c:v>4061472</c:v>
                </c:pt>
                <c:pt idx="297">
                  <c:v>5035222</c:v>
                </c:pt>
                <c:pt idx="298">
                  <c:v>5342722</c:v>
                </c:pt>
                <c:pt idx="299">
                  <c:v>7187722</c:v>
                </c:pt>
                <c:pt idx="300">
                  <c:v>6162722</c:v>
                </c:pt>
                <c:pt idx="301">
                  <c:v>5137722</c:v>
                </c:pt>
                <c:pt idx="302">
                  <c:v>7700222</c:v>
                </c:pt>
                <c:pt idx="303">
                  <c:v>3036472</c:v>
                </c:pt>
                <c:pt idx="304">
                  <c:v>3036472</c:v>
                </c:pt>
                <c:pt idx="305">
                  <c:v>4925222</c:v>
                </c:pt>
                <c:pt idx="306">
                  <c:v>5137722</c:v>
                </c:pt>
                <c:pt idx="307">
                  <c:v>4932722</c:v>
                </c:pt>
                <c:pt idx="308">
                  <c:v>4112722</c:v>
                </c:pt>
                <c:pt idx="309">
                  <c:v>4317722</c:v>
                </c:pt>
                <c:pt idx="310">
                  <c:v>3907722</c:v>
                </c:pt>
                <c:pt idx="312">
                  <c:v>4269719</c:v>
                </c:pt>
                <c:pt idx="313">
                  <c:v>4369719</c:v>
                </c:pt>
                <c:pt idx="314">
                  <c:v>4469719</c:v>
                </c:pt>
                <c:pt idx="315">
                  <c:v>4569719</c:v>
                </c:pt>
                <c:pt idx="316">
                  <c:v>5010519</c:v>
                </c:pt>
                <c:pt idx="318">
                  <c:v>6295622</c:v>
                </c:pt>
                <c:pt idx="319">
                  <c:v>3398172</c:v>
                </c:pt>
                <c:pt idx="320">
                  <c:v>3623172</c:v>
                </c:pt>
                <c:pt idx="321">
                  <c:v>6495742</c:v>
                </c:pt>
                <c:pt idx="322">
                  <c:v>3523172</c:v>
                </c:pt>
                <c:pt idx="323">
                  <c:v>3848172</c:v>
                </c:pt>
                <c:pt idx="324">
                  <c:v>3623172</c:v>
                </c:pt>
                <c:pt idx="325">
                  <c:v>6680622</c:v>
                </c:pt>
                <c:pt idx="326">
                  <c:v>3648172</c:v>
                </c:pt>
                <c:pt idx="327">
                  <c:v>3728172</c:v>
                </c:pt>
                <c:pt idx="328">
                  <c:v>3673172</c:v>
                </c:pt>
                <c:pt idx="329">
                  <c:v>6795622</c:v>
                </c:pt>
                <c:pt idx="330">
                  <c:v>3748172</c:v>
                </c:pt>
                <c:pt idx="331">
                  <c:v>2997272</c:v>
                </c:pt>
                <c:pt idx="332">
                  <c:v>4098172</c:v>
                </c:pt>
                <c:pt idx="333">
                  <c:v>3993172</c:v>
                </c:pt>
                <c:pt idx="334">
                  <c:v>3097272</c:v>
                </c:pt>
                <c:pt idx="335">
                  <c:v>9395922</c:v>
                </c:pt>
                <c:pt idx="336">
                  <c:v>3147272</c:v>
                </c:pt>
                <c:pt idx="337">
                  <c:v>9695922</c:v>
                </c:pt>
                <c:pt idx="338">
                  <c:v>9995922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44-4EE7-B3D1-8987C5B3A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187616"/>
        <c:axId val="978208048"/>
      </c:scatterChart>
      <c:valAx>
        <c:axId val="1027187616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Usable</a:t>
                </a:r>
                <a:r>
                  <a:rPr lang="en-GB" baseline="0" dirty="0"/>
                  <a:t> floor area (</a:t>
                </a:r>
                <a:r>
                  <a:rPr lang="en-GB" dirty="0"/>
                  <a:t>UFA)</a:t>
                </a:r>
                <a:r>
                  <a:rPr lang="en-GB" baseline="0" dirty="0"/>
                  <a:t> / </a:t>
                </a:r>
                <a:r>
                  <a:rPr lang="en-GB" baseline="0" dirty="0" err="1"/>
                  <a:t>Bruksareal</a:t>
                </a:r>
                <a:r>
                  <a:rPr lang="en-GB" baseline="0" dirty="0"/>
                  <a:t> (BRA)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208048"/>
        <c:crosses val="autoZero"/>
        <c:crossBetween val="midCat"/>
      </c:valAx>
      <c:valAx>
        <c:axId val="97820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Asking</a:t>
                </a:r>
                <a:r>
                  <a:rPr lang="en-GB" baseline="0" dirty="0"/>
                  <a:t> price (NOK)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187616"/>
        <c:crosses val="autoZero"/>
        <c:crossBetween val="midCat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Housing prices in Trondheim (NOK)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Sheet1!$A$2:$A$340</c:f>
              <c:numCache>
                <c:formatCode>0.0</c:formatCode>
                <c:ptCount val="339"/>
                <c:pt idx="1">
                  <c:v>87</c:v>
                </c:pt>
                <c:pt idx="2">
                  <c:v>62</c:v>
                </c:pt>
                <c:pt idx="3">
                  <c:v>88</c:v>
                </c:pt>
                <c:pt idx="4">
                  <c:v>88</c:v>
                </c:pt>
                <c:pt idx="5">
                  <c:v>75</c:v>
                </c:pt>
                <c:pt idx="6">
                  <c:v>87</c:v>
                </c:pt>
                <c:pt idx="7">
                  <c:v>61</c:v>
                </c:pt>
                <c:pt idx="8">
                  <c:v>42</c:v>
                </c:pt>
                <c:pt idx="9">
                  <c:v>88</c:v>
                </c:pt>
                <c:pt idx="10">
                  <c:v>88</c:v>
                </c:pt>
                <c:pt idx="11">
                  <c:v>75</c:v>
                </c:pt>
                <c:pt idx="12">
                  <c:v>87</c:v>
                </c:pt>
                <c:pt idx="13">
                  <c:v>62</c:v>
                </c:pt>
                <c:pt idx="14">
                  <c:v>42</c:v>
                </c:pt>
                <c:pt idx="15">
                  <c:v>88</c:v>
                </c:pt>
                <c:pt idx="16">
                  <c:v>88</c:v>
                </c:pt>
                <c:pt idx="17">
                  <c:v>50</c:v>
                </c:pt>
                <c:pt idx="18">
                  <c:v>74</c:v>
                </c:pt>
                <c:pt idx="19">
                  <c:v>42</c:v>
                </c:pt>
                <c:pt idx="20">
                  <c:v>114</c:v>
                </c:pt>
                <c:pt idx="21">
                  <c:v>94</c:v>
                </c:pt>
                <c:pt idx="22">
                  <c:v>74</c:v>
                </c:pt>
                <c:pt idx="23">
                  <c:v>42</c:v>
                </c:pt>
                <c:pt idx="24">
                  <c:v>42</c:v>
                </c:pt>
                <c:pt idx="25">
                  <c:v>88</c:v>
                </c:pt>
                <c:pt idx="26">
                  <c:v>94</c:v>
                </c:pt>
                <c:pt idx="27">
                  <c:v>74</c:v>
                </c:pt>
                <c:pt idx="28">
                  <c:v>42</c:v>
                </c:pt>
                <c:pt idx="29">
                  <c:v>88</c:v>
                </c:pt>
                <c:pt idx="30">
                  <c:v>94</c:v>
                </c:pt>
                <c:pt idx="32">
                  <c:v>66.5</c:v>
                </c:pt>
                <c:pt idx="33">
                  <c:v>76</c:v>
                </c:pt>
                <c:pt idx="34">
                  <c:v>66.5</c:v>
                </c:pt>
                <c:pt idx="35">
                  <c:v>76</c:v>
                </c:pt>
                <c:pt idx="36">
                  <c:v>66.5</c:v>
                </c:pt>
                <c:pt idx="37">
                  <c:v>76</c:v>
                </c:pt>
                <c:pt idx="38">
                  <c:v>38</c:v>
                </c:pt>
                <c:pt idx="39">
                  <c:v>51.5</c:v>
                </c:pt>
                <c:pt idx="40">
                  <c:v>48.5</c:v>
                </c:pt>
                <c:pt idx="41">
                  <c:v>66.5</c:v>
                </c:pt>
                <c:pt idx="42">
                  <c:v>62</c:v>
                </c:pt>
                <c:pt idx="43">
                  <c:v>76</c:v>
                </c:pt>
                <c:pt idx="44">
                  <c:v>38</c:v>
                </c:pt>
                <c:pt idx="45">
                  <c:v>35.5</c:v>
                </c:pt>
                <c:pt idx="46">
                  <c:v>51.5</c:v>
                </c:pt>
                <c:pt idx="47">
                  <c:v>48.5</c:v>
                </c:pt>
                <c:pt idx="48">
                  <c:v>66.5</c:v>
                </c:pt>
                <c:pt idx="49">
                  <c:v>62</c:v>
                </c:pt>
                <c:pt idx="50">
                  <c:v>58.5</c:v>
                </c:pt>
                <c:pt idx="51">
                  <c:v>76</c:v>
                </c:pt>
                <c:pt idx="52">
                  <c:v>35.5</c:v>
                </c:pt>
                <c:pt idx="53">
                  <c:v>51.5</c:v>
                </c:pt>
                <c:pt idx="54">
                  <c:v>48.5</c:v>
                </c:pt>
                <c:pt idx="55">
                  <c:v>66.5</c:v>
                </c:pt>
                <c:pt idx="56">
                  <c:v>124</c:v>
                </c:pt>
                <c:pt idx="57">
                  <c:v>76</c:v>
                </c:pt>
                <c:pt idx="59">
                  <c:v>75</c:v>
                </c:pt>
                <c:pt idx="60">
                  <c:v>72</c:v>
                </c:pt>
                <c:pt idx="62">
                  <c:v>79</c:v>
                </c:pt>
                <c:pt idx="63">
                  <c:v>74</c:v>
                </c:pt>
                <c:pt idx="64">
                  <c:v>23</c:v>
                </c:pt>
                <c:pt idx="65">
                  <c:v>23</c:v>
                </c:pt>
                <c:pt idx="66">
                  <c:v>79</c:v>
                </c:pt>
                <c:pt idx="67">
                  <c:v>74</c:v>
                </c:pt>
                <c:pt idx="68">
                  <c:v>23</c:v>
                </c:pt>
                <c:pt idx="69">
                  <c:v>38</c:v>
                </c:pt>
                <c:pt idx="70">
                  <c:v>23</c:v>
                </c:pt>
                <c:pt idx="71">
                  <c:v>38</c:v>
                </c:pt>
                <c:pt idx="72">
                  <c:v>57</c:v>
                </c:pt>
                <c:pt idx="73">
                  <c:v>79</c:v>
                </c:pt>
                <c:pt idx="74">
                  <c:v>38</c:v>
                </c:pt>
                <c:pt idx="75">
                  <c:v>112</c:v>
                </c:pt>
                <c:pt idx="77">
                  <c:v>249</c:v>
                </c:pt>
                <c:pt idx="79">
                  <c:v>69</c:v>
                </c:pt>
                <c:pt idx="80">
                  <c:v>57</c:v>
                </c:pt>
                <c:pt idx="81">
                  <c:v>51</c:v>
                </c:pt>
                <c:pt idx="82">
                  <c:v>97</c:v>
                </c:pt>
                <c:pt idx="84">
                  <c:v>69</c:v>
                </c:pt>
                <c:pt idx="85">
                  <c:v>98</c:v>
                </c:pt>
                <c:pt idx="86">
                  <c:v>101</c:v>
                </c:pt>
                <c:pt idx="87">
                  <c:v>98</c:v>
                </c:pt>
                <c:pt idx="88">
                  <c:v>101</c:v>
                </c:pt>
                <c:pt idx="89">
                  <c:v>107.5</c:v>
                </c:pt>
                <c:pt idx="90">
                  <c:v>101</c:v>
                </c:pt>
                <c:pt idx="92">
                  <c:v>78</c:v>
                </c:pt>
                <c:pt idx="93">
                  <c:v>43</c:v>
                </c:pt>
                <c:pt idx="94">
                  <c:v>58</c:v>
                </c:pt>
                <c:pt idx="95">
                  <c:v>78</c:v>
                </c:pt>
                <c:pt idx="96">
                  <c:v>43</c:v>
                </c:pt>
                <c:pt idx="97">
                  <c:v>43</c:v>
                </c:pt>
                <c:pt idx="98">
                  <c:v>60</c:v>
                </c:pt>
                <c:pt idx="99">
                  <c:v>78</c:v>
                </c:pt>
                <c:pt idx="100">
                  <c:v>89</c:v>
                </c:pt>
                <c:pt idx="101">
                  <c:v>43</c:v>
                </c:pt>
                <c:pt idx="102">
                  <c:v>73</c:v>
                </c:pt>
                <c:pt idx="103">
                  <c:v>116</c:v>
                </c:pt>
                <c:pt idx="104">
                  <c:v>109</c:v>
                </c:pt>
                <c:pt idx="106">
                  <c:v>86</c:v>
                </c:pt>
                <c:pt idx="107">
                  <c:v>84</c:v>
                </c:pt>
                <c:pt idx="108">
                  <c:v>54</c:v>
                </c:pt>
                <c:pt idx="109">
                  <c:v>86</c:v>
                </c:pt>
                <c:pt idx="110">
                  <c:v>90</c:v>
                </c:pt>
                <c:pt idx="111">
                  <c:v>84</c:v>
                </c:pt>
                <c:pt idx="112">
                  <c:v>84</c:v>
                </c:pt>
                <c:pt idx="113">
                  <c:v>54</c:v>
                </c:pt>
                <c:pt idx="114">
                  <c:v>54</c:v>
                </c:pt>
                <c:pt idx="115">
                  <c:v>84</c:v>
                </c:pt>
                <c:pt idx="116">
                  <c:v>86</c:v>
                </c:pt>
                <c:pt idx="117">
                  <c:v>54</c:v>
                </c:pt>
                <c:pt idx="118">
                  <c:v>41</c:v>
                </c:pt>
                <c:pt idx="119">
                  <c:v>84</c:v>
                </c:pt>
                <c:pt idx="121">
                  <c:v>148</c:v>
                </c:pt>
                <c:pt idx="123">
                  <c:v>40</c:v>
                </c:pt>
                <c:pt idx="124">
                  <c:v>40</c:v>
                </c:pt>
                <c:pt idx="126">
                  <c:v>72</c:v>
                </c:pt>
                <c:pt idx="127">
                  <c:v>65</c:v>
                </c:pt>
                <c:pt idx="128">
                  <c:v>69</c:v>
                </c:pt>
                <c:pt idx="129">
                  <c:v>72</c:v>
                </c:pt>
                <c:pt idx="131">
                  <c:v>59</c:v>
                </c:pt>
                <c:pt idx="132">
                  <c:v>125</c:v>
                </c:pt>
                <c:pt idx="133">
                  <c:v>125</c:v>
                </c:pt>
                <c:pt idx="135">
                  <c:v>34</c:v>
                </c:pt>
                <c:pt idx="136">
                  <c:v>33</c:v>
                </c:pt>
                <c:pt idx="137">
                  <c:v>43</c:v>
                </c:pt>
                <c:pt idx="138">
                  <c:v>50</c:v>
                </c:pt>
                <c:pt idx="139">
                  <c:v>51</c:v>
                </c:pt>
                <c:pt idx="140">
                  <c:v>69</c:v>
                </c:pt>
                <c:pt idx="141">
                  <c:v>68</c:v>
                </c:pt>
                <c:pt idx="142">
                  <c:v>34</c:v>
                </c:pt>
                <c:pt idx="143">
                  <c:v>33</c:v>
                </c:pt>
                <c:pt idx="144">
                  <c:v>42</c:v>
                </c:pt>
                <c:pt idx="145">
                  <c:v>51</c:v>
                </c:pt>
                <c:pt idx="146">
                  <c:v>45</c:v>
                </c:pt>
                <c:pt idx="147">
                  <c:v>51</c:v>
                </c:pt>
                <c:pt idx="149">
                  <c:v>44</c:v>
                </c:pt>
                <c:pt idx="150">
                  <c:v>44</c:v>
                </c:pt>
                <c:pt idx="151">
                  <c:v>78</c:v>
                </c:pt>
                <c:pt idx="152">
                  <c:v>78</c:v>
                </c:pt>
                <c:pt idx="153">
                  <c:v>47</c:v>
                </c:pt>
                <c:pt idx="154">
                  <c:v>34</c:v>
                </c:pt>
                <c:pt idx="155">
                  <c:v>47</c:v>
                </c:pt>
                <c:pt idx="156">
                  <c:v>34</c:v>
                </c:pt>
                <c:pt idx="157">
                  <c:v>35</c:v>
                </c:pt>
                <c:pt idx="158">
                  <c:v>35</c:v>
                </c:pt>
                <c:pt idx="159">
                  <c:v>44</c:v>
                </c:pt>
                <c:pt idx="160">
                  <c:v>44</c:v>
                </c:pt>
                <c:pt idx="161">
                  <c:v>44</c:v>
                </c:pt>
                <c:pt idx="162">
                  <c:v>44</c:v>
                </c:pt>
                <c:pt idx="163">
                  <c:v>48</c:v>
                </c:pt>
                <c:pt idx="164">
                  <c:v>47</c:v>
                </c:pt>
                <c:pt idx="165">
                  <c:v>34</c:v>
                </c:pt>
                <c:pt idx="166">
                  <c:v>35</c:v>
                </c:pt>
                <c:pt idx="167">
                  <c:v>35</c:v>
                </c:pt>
                <c:pt idx="168">
                  <c:v>44</c:v>
                </c:pt>
                <c:pt idx="169">
                  <c:v>44</c:v>
                </c:pt>
                <c:pt idx="170">
                  <c:v>44</c:v>
                </c:pt>
                <c:pt idx="171">
                  <c:v>44</c:v>
                </c:pt>
                <c:pt idx="172">
                  <c:v>48</c:v>
                </c:pt>
                <c:pt idx="173">
                  <c:v>47</c:v>
                </c:pt>
                <c:pt idx="174">
                  <c:v>34</c:v>
                </c:pt>
                <c:pt idx="175">
                  <c:v>35</c:v>
                </c:pt>
                <c:pt idx="176">
                  <c:v>35</c:v>
                </c:pt>
                <c:pt idx="177">
                  <c:v>44</c:v>
                </c:pt>
                <c:pt idx="178">
                  <c:v>44</c:v>
                </c:pt>
                <c:pt idx="179">
                  <c:v>44</c:v>
                </c:pt>
                <c:pt idx="180">
                  <c:v>44</c:v>
                </c:pt>
                <c:pt idx="181">
                  <c:v>48</c:v>
                </c:pt>
                <c:pt idx="182">
                  <c:v>47</c:v>
                </c:pt>
                <c:pt idx="183">
                  <c:v>34</c:v>
                </c:pt>
                <c:pt idx="184">
                  <c:v>35</c:v>
                </c:pt>
                <c:pt idx="185">
                  <c:v>35</c:v>
                </c:pt>
                <c:pt idx="186">
                  <c:v>128</c:v>
                </c:pt>
                <c:pt idx="187">
                  <c:v>47</c:v>
                </c:pt>
                <c:pt idx="188">
                  <c:v>34</c:v>
                </c:pt>
                <c:pt idx="189">
                  <c:v>35</c:v>
                </c:pt>
                <c:pt idx="190">
                  <c:v>47</c:v>
                </c:pt>
                <c:pt idx="191">
                  <c:v>113</c:v>
                </c:pt>
                <c:pt idx="193">
                  <c:v>78</c:v>
                </c:pt>
                <c:pt idx="194">
                  <c:v>65</c:v>
                </c:pt>
                <c:pt idx="195">
                  <c:v>73</c:v>
                </c:pt>
                <c:pt idx="196">
                  <c:v>86</c:v>
                </c:pt>
                <c:pt idx="197">
                  <c:v>86</c:v>
                </c:pt>
                <c:pt idx="198">
                  <c:v>118</c:v>
                </c:pt>
                <c:pt idx="200">
                  <c:v>85</c:v>
                </c:pt>
                <c:pt idx="201">
                  <c:v>85</c:v>
                </c:pt>
                <c:pt idx="202">
                  <c:v>85</c:v>
                </c:pt>
                <c:pt idx="204">
                  <c:v>158</c:v>
                </c:pt>
                <c:pt idx="205">
                  <c:v>158</c:v>
                </c:pt>
                <c:pt idx="206">
                  <c:v>153</c:v>
                </c:pt>
                <c:pt idx="207">
                  <c:v>153</c:v>
                </c:pt>
                <c:pt idx="208">
                  <c:v>158</c:v>
                </c:pt>
                <c:pt idx="209">
                  <c:v>158</c:v>
                </c:pt>
                <c:pt idx="210">
                  <c:v>158</c:v>
                </c:pt>
                <c:pt idx="212">
                  <c:v>76</c:v>
                </c:pt>
                <c:pt idx="213">
                  <c:v>82</c:v>
                </c:pt>
                <c:pt idx="214">
                  <c:v>86</c:v>
                </c:pt>
                <c:pt idx="215">
                  <c:v>81</c:v>
                </c:pt>
                <c:pt idx="216">
                  <c:v>76</c:v>
                </c:pt>
                <c:pt idx="217">
                  <c:v>74</c:v>
                </c:pt>
                <c:pt idx="218">
                  <c:v>81</c:v>
                </c:pt>
                <c:pt idx="220">
                  <c:v>82.2</c:v>
                </c:pt>
                <c:pt idx="221">
                  <c:v>111.8</c:v>
                </c:pt>
                <c:pt idx="222">
                  <c:v>109.8</c:v>
                </c:pt>
                <c:pt idx="223">
                  <c:v>48.7</c:v>
                </c:pt>
                <c:pt idx="224">
                  <c:v>26</c:v>
                </c:pt>
                <c:pt idx="225">
                  <c:v>48.7</c:v>
                </c:pt>
                <c:pt idx="226">
                  <c:v>45.3</c:v>
                </c:pt>
                <c:pt idx="227">
                  <c:v>38.200000000000003</c:v>
                </c:pt>
                <c:pt idx="228">
                  <c:v>38.200000000000003</c:v>
                </c:pt>
                <c:pt idx="229">
                  <c:v>117.1</c:v>
                </c:pt>
                <c:pt idx="230">
                  <c:v>98.4</c:v>
                </c:pt>
                <c:pt idx="231">
                  <c:v>26</c:v>
                </c:pt>
                <c:pt idx="232">
                  <c:v>44</c:v>
                </c:pt>
                <c:pt idx="233">
                  <c:v>38.200000000000003</c:v>
                </c:pt>
                <c:pt idx="234">
                  <c:v>86</c:v>
                </c:pt>
                <c:pt idx="236">
                  <c:v>77</c:v>
                </c:pt>
                <c:pt idx="237">
                  <c:v>77</c:v>
                </c:pt>
                <c:pt idx="239">
                  <c:v>79</c:v>
                </c:pt>
                <c:pt idx="240">
                  <c:v>79</c:v>
                </c:pt>
                <c:pt idx="242">
                  <c:v>55</c:v>
                </c:pt>
                <c:pt idx="243">
                  <c:v>57</c:v>
                </c:pt>
                <c:pt idx="244">
                  <c:v>69</c:v>
                </c:pt>
                <c:pt idx="245">
                  <c:v>69</c:v>
                </c:pt>
                <c:pt idx="246">
                  <c:v>57</c:v>
                </c:pt>
                <c:pt idx="247">
                  <c:v>55</c:v>
                </c:pt>
                <c:pt idx="248">
                  <c:v>69</c:v>
                </c:pt>
                <c:pt idx="249">
                  <c:v>57</c:v>
                </c:pt>
                <c:pt idx="250">
                  <c:v>55</c:v>
                </c:pt>
                <c:pt idx="251">
                  <c:v>55</c:v>
                </c:pt>
                <c:pt idx="252">
                  <c:v>69</c:v>
                </c:pt>
                <c:pt idx="253">
                  <c:v>57</c:v>
                </c:pt>
                <c:pt idx="254">
                  <c:v>55</c:v>
                </c:pt>
                <c:pt idx="255">
                  <c:v>57</c:v>
                </c:pt>
                <c:pt idx="256">
                  <c:v>69</c:v>
                </c:pt>
                <c:pt idx="257">
                  <c:v>55</c:v>
                </c:pt>
                <c:pt idx="258">
                  <c:v>57</c:v>
                </c:pt>
                <c:pt idx="259">
                  <c:v>69</c:v>
                </c:pt>
                <c:pt idx="260">
                  <c:v>55</c:v>
                </c:pt>
                <c:pt idx="261">
                  <c:v>57</c:v>
                </c:pt>
                <c:pt idx="262">
                  <c:v>69</c:v>
                </c:pt>
                <c:pt idx="263">
                  <c:v>55</c:v>
                </c:pt>
                <c:pt idx="264">
                  <c:v>57</c:v>
                </c:pt>
                <c:pt idx="265">
                  <c:v>69</c:v>
                </c:pt>
                <c:pt idx="266">
                  <c:v>55</c:v>
                </c:pt>
                <c:pt idx="267">
                  <c:v>57</c:v>
                </c:pt>
                <c:pt idx="268">
                  <c:v>69</c:v>
                </c:pt>
                <c:pt idx="269">
                  <c:v>115</c:v>
                </c:pt>
                <c:pt idx="271">
                  <c:v>170.5</c:v>
                </c:pt>
                <c:pt idx="272">
                  <c:v>167</c:v>
                </c:pt>
                <c:pt idx="274">
                  <c:v>82</c:v>
                </c:pt>
                <c:pt idx="275">
                  <c:v>85</c:v>
                </c:pt>
                <c:pt idx="277">
                  <c:v>140</c:v>
                </c:pt>
                <c:pt idx="278">
                  <c:v>129</c:v>
                </c:pt>
                <c:pt idx="280">
                  <c:v>68</c:v>
                </c:pt>
                <c:pt idx="281">
                  <c:v>57</c:v>
                </c:pt>
                <c:pt idx="282">
                  <c:v>68</c:v>
                </c:pt>
                <c:pt idx="283">
                  <c:v>94</c:v>
                </c:pt>
                <c:pt idx="284">
                  <c:v>116</c:v>
                </c:pt>
                <c:pt idx="285">
                  <c:v>110</c:v>
                </c:pt>
                <c:pt idx="286">
                  <c:v>110</c:v>
                </c:pt>
                <c:pt idx="287">
                  <c:v>115</c:v>
                </c:pt>
                <c:pt idx="288">
                  <c:v>115</c:v>
                </c:pt>
                <c:pt idx="289">
                  <c:v>106</c:v>
                </c:pt>
                <c:pt idx="290">
                  <c:v>106</c:v>
                </c:pt>
                <c:pt idx="291">
                  <c:v>68</c:v>
                </c:pt>
                <c:pt idx="293">
                  <c:v>62</c:v>
                </c:pt>
                <c:pt idx="294">
                  <c:v>48</c:v>
                </c:pt>
                <c:pt idx="295">
                  <c:v>48</c:v>
                </c:pt>
                <c:pt idx="296">
                  <c:v>62</c:v>
                </c:pt>
                <c:pt idx="297">
                  <c:v>78</c:v>
                </c:pt>
                <c:pt idx="298">
                  <c:v>79</c:v>
                </c:pt>
                <c:pt idx="299">
                  <c:v>100</c:v>
                </c:pt>
                <c:pt idx="300">
                  <c:v>93</c:v>
                </c:pt>
                <c:pt idx="301">
                  <c:v>77</c:v>
                </c:pt>
                <c:pt idx="302">
                  <c:v>113</c:v>
                </c:pt>
                <c:pt idx="303">
                  <c:v>48</c:v>
                </c:pt>
                <c:pt idx="304">
                  <c:v>49</c:v>
                </c:pt>
                <c:pt idx="305">
                  <c:v>69</c:v>
                </c:pt>
                <c:pt idx="306">
                  <c:v>81</c:v>
                </c:pt>
                <c:pt idx="307">
                  <c:v>72</c:v>
                </c:pt>
                <c:pt idx="308">
                  <c:v>59</c:v>
                </c:pt>
                <c:pt idx="309">
                  <c:v>64</c:v>
                </c:pt>
                <c:pt idx="310">
                  <c:v>64</c:v>
                </c:pt>
                <c:pt idx="312">
                  <c:v>72</c:v>
                </c:pt>
                <c:pt idx="313">
                  <c:v>72</c:v>
                </c:pt>
                <c:pt idx="314">
                  <c:v>72</c:v>
                </c:pt>
                <c:pt idx="315">
                  <c:v>72</c:v>
                </c:pt>
                <c:pt idx="316">
                  <c:v>79</c:v>
                </c:pt>
                <c:pt idx="318">
                  <c:v>81.5</c:v>
                </c:pt>
                <c:pt idx="319">
                  <c:v>54.5</c:v>
                </c:pt>
                <c:pt idx="320">
                  <c:v>54.5</c:v>
                </c:pt>
                <c:pt idx="321">
                  <c:v>81.5</c:v>
                </c:pt>
                <c:pt idx="322">
                  <c:v>54.5</c:v>
                </c:pt>
                <c:pt idx="323">
                  <c:v>54.5</c:v>
                </c:pt>
                <c:pt idx="324">
                  <c:v>54.5</c:v>
                </c:pt>
                <c:pt idx="325">
                  <c:v>81.5</c:v>
                </c:pt>
                <c:pt idx="326">
                  <c:v>54.5</c:v>
                </c:pt>
                <c:pt idx="327">
                  <c:v>54.5</c:v>
                </c:pt>
                <c:pt idx="328">
                  <c:v>54.5</c:v>
                </c:pt>
                <c:pt idx="329">
                  <c:v>81.5</c:v>
                </c:pt>
                <c:pt idx="330">
                  <c:v>54.5</c:v>
                </c:pt>
                <c:pt idx="331">
                  <c:v>33</c:v>
                </c:pt>
                <c:pt idx="332">
                  <c:v>54.5</c:v>
                </c:pt>
                <c:pt idx="333">
                  <c:v>54.5</c:v>
                </c:pt>
                <c:pt idx="334">
                  <c:v>33</c:v>
                </c:pt>
                <c:pt idx="335">
                  <c:v>119</c:v>
                </c:pt>
                <c:pt idx="336">
                  <c:v>33</c:v>
                </c:pt>
                <c:pt idx="337">
                  <c:v>119</c:v>
                </c:pt>
                <c:pt idx="338">
                  <c:v>119</c:v>
                </c:pt>
              </c:numCache>
            </c:numRef>
          </c:xVal>
          <c:yVal>
            <c:numRef>
              <c:f>Sheet1!$B$2:$B$340</c:f>
              <c:numCache>
                <c:formatCode>0</c:formatCode>
                <c:ptCount val="339"/>
                <c:pt idx="1">
                  <c:v>4734190</c:v>
                </c:pt>
                <c:pt idx="2">
                  <c:v>3707040</c:v>
                </c:pt>
                <c:pt idx="3">
                  <c:v>4884370</c:v>
                </c:pt>
                <c:pt idx="4">
                  <c:v>4784370</c:v>
                </c:pt>
                <c:pt idx="5">
                  <c:v>4282070</c:v>
                </c:pt>
                <c:pt idx="6">
                  <c:v>4934190</c:v>
                </c:pt>
                <c:pt idx="7">
                  <c:v>3706870</c:v>
                </c:pt>
                <c:pt idx="8">
                  <c:v>2823490</c:v>
                </c:pt>
                <c:pt idx="9">
                  <c:v>5184370</c:v>
                </c:pt>
                <c:pt idx="10">
                  <c:v>5084370</c:v>
                </c:pt>
                <c:pt idx="11">
                  <c:v>4532070</c:v>
                </c:pt>
                <c:pt idx="12">
                  <c:v>5134190</c:v>
                </c:pt>
                <c:pt idx="13">
                  <c:v>3877040</c:v>
                </c:pt>
                <c:pt idx="14">
                  <c:v>2923490</c:v>
                </c:pt>
                <c:pt idx="15">
                  <c:v>5484370</c:v>
                </c:pt>
                <c:pt idx="16">
                  <c:v>5384370</c:v>
                </c:pt>
                <c:pt idx="17">
                  <c:v>3314890</c:v>
                </c:pt>
                <c:pt idx="18">
                  <c:v>4981890</c:v>
                </c:pt>
                <c:pt idx="19">
                  <c:v>3023490</c:v>
                </c:pt>
                <c:pt idx="20">
                  <c:v>9338990</c:v>
                </c:pt>
                <c:pt idx="21">
                  <c:v>5985440</c:v>
                </c:pt>
                <c:pt idx="22">
                  <c:v>4981890</c:v>
                </c:pt>
                <c:pt idx="23">
                  <c:v>3123490</c:v>
                </c:pt>
                <c:pt idx="24">
                  <c:v>3123490</c:v>
                </c:pt>
                <c:pt idx="25">
                  <c:v>6134370</c:v>
                </c:pt>
                <c:pt idx="26">
                  <c:v>6185440</c:v>
                </c:pt>
                <c:pt idx="27">
                  <c:v>5181890</c:v>
                </c:pt>
                <c:pt idx="28">
                  <c:v>3213490</c:v>
                </c:pt>
                <c:pt idx="29">
                  <c:v>6434370</c:v>
                </c:pt>
                <c:pt idx="30">
                  <c:v>6385440</c:v>
                </c:pt>
                <c:pt idx="32">
                  <c:v>3610642</c:v>
                </c:pt>
                <c:pt idx="33">
                  <c:v>3711692</c:v>
                </c:pt>
                <c:pt idx="34">
                  <c:v>3910642</c:v>
                </c:pt>
                <c:pt idx="35">
                  <c:v>4111692</c:v>
                </c:pt>
                <c:pt idx="36">
                  <c:v>4010642</c:v>
                </c:pt>
                <c:pt idx="37">
                  <c:v>4211692</c:v>
                </c:pt>
                <c:pt idx="38">
                  <c:v>2407442</c:v>
                </c:pt>
                <c:pt idx="39">
                  <c:v>2708972</c:v>
                </c:pt>
                <c:pt idx="40">
                  <c:v>2708622</c:v>
                </c:pt>
                <c:pt idx="41">
                  <c:v>4010642</c:v>
                </c:pt>
                <c:pt idx="42">
                  <c:v>3410142</c:v>
                </c:pt>
                <c:pt idx="43">
                  <c:v>4511692</c:v>
                </c:pt>
                <c:pt idx="44">
                  <c:v>2507442</c:v>
                </c:pt>
                <c:pt idx="45">
                  <c:v>2407172</c:v>
                </c:pt>
                <c:pt idx="46">
                  <c:v>2908972</c:v>
                </c:pt>
                <c:pt idx="47">
                  <c:v>2908622</c:v>
                </c:pt>
                <c:pt idx="48">
                  <c:v>4110642</c:v>
                </c:pt>
                <c:pt idx="49">
                  <c:v>3610142</c:v>
                </c:pt>
                <c:pt idx="50">
                  <c:v>3409742</c:v>
                </c:pt>
                <c:pt idx="51">
                  <c:v>4711692</c:v>
                </c:pt>
                <c:pt idx="52">
                  <c:v>2507172</c:v>
                </c:pt>
                <c:pt idx="53">
                  <c:v>3008972</c:v>
                </c:pt>
                <c:pt idx="54">
                  <c:v>3008622</c:v>
                </c:pt>
                <c:pt idx="55">
                  <c:v>4210642</c:v>
                </c:pt>
                <c:pt idx="56">
                  <c:v>7510262</c:v>
                </c:pt>
                <c:pt idx="57">
                  <c:v>5011692</c:v>
                </c:pt>
                <c:pt idx="59">
                  <c:v>3712250</c:v>
                </c:pt>
                <c:pt idx="62">
                  <c:v>4238590</c:v>
                </c:pt>
                <c:pt idx="63">
                  <c:v>4336940</c:v>
                </c:pt>
                <c:pt idx="64">
                  <c:v>2020720</c:v>
                </c:pt>
                <c:pt idx="65">
                  <c:v>2120720</c:v>
                </c:pt>
                <c:pt idx="66">
                  <c:v>4738590</c:v>
                </c:pt>
                <c:pt idx="67">
                  <c:v>4836940</c:v>
                </c:pt>
                <c:pt idx="68">
                  <c:v>2220720</c:v>
                </c:pt>
                <c:pt idx="69">
                  <c:v>2825640</c:v>
                </c:pt>
                <c:pt idx="70">
                  <c:v>2320720</c:v>
                </c:pt>
                <c:pt idx="71">
                  <c:v>2925640</c:v>
                </c:pt>
                <c:pt idx="72">
                  <c:v>4531370</c:v>
                </c:pt>
                <c:pt idx="73">
                  <c:v>4838590</c:v>
                </c:pt>
                <c:pt idx="74">
                  <c:v>2925640</c:v>
                </c:pt>
                <c:pt idx="75">
                  <c:v>9550740</c:v>
                </c:pt>
                <c:pt idx="79">
                  <c:v>4134320</c:v>
                </c:pt>
                <c:pt idx="80">
                  <c:v>3630870</c:v>
                </c:pt>
                <c:pt idx="81">
                  <c:v>3428890</c:v>
                </c:pt>
                <c:pt idx="82">
                  <c:v>8943520</c:v>
                </c:pt>
                <c:pt idx="84">
                  <c:v>3812422</c:v>
                </c:pt>
                <c:pt idx="85">
                  <c:v>6026292</c:v>
                </c:pt>
                <c:pt idx="86">
                  <c:v>6026692</c:v>
                </c:pt>
                <c:pt idx="87">
                  <c:v>6276292</c:v>
                </c:pt>
                <c:pt idx="88">
                  <c:v>6276692</c:v>
                </c:pt>
                <c:pt idx="89">
                  <c:v>6529572</c:v>
                </c:pt>
                <c:pt idx="90">
                  <c:v>6428692</c:v>
                </c:pt>
                <c:pt idx="92">
                  <c:v>4338495</c:v>
                </c:pt>
                <c:pt idx="93">
                  <c:v>2431670</c:v>
                </c:pt>
                <c:pt idx="94">
                  <c:v>3334595</c:v>
                </c:pt>
                <c:pt idx="95">
                  <c:v>4438495</c:v>
                </c:pt>
                <c:pt idx="96">
                  <c:v>2531670</c:v>
                </c:pt>
                <c:pt idx="97">
                  <c:v>2531670</c:v>
                </c:pt>
                <c:pt idx="98">
                  <c:v>3434985</c:v>
                </c:pt>
                <c:pt idx="99">
                  <c:v>4638495</c:v>
                </c:pt>
                <c:pt idx="100">
                  <c:v>5040640</c:v>
                </c:pt>
                <c:pt idx="101">
                  <c:v>2631670</c:v>
                </c:pt>
                <c:pt idx="102">
                  <c:v>4437520</c:v>
                </c:pt>
                <c:pt idx="103">
                  <c:v>7545905</c:v>
                </c:pt>
                <c:pt idx="104">
                  <c:v>6744540</c:v>
                </c:pt>
                <c:pt idx="106">
                  <c:v>4274835</c:v>
                </c:pt>
                <c:pt idx="107">
                  <c:v>4274535</c:v>
                </c:pt>
                <c:pt idx="108">
                  <c:v>2880035</c:v>
                </c:pt>
                <c:pt idx="109">
                  <c:v>4574835</c:v>
                </c:pt>
                <c:pt idx="110">
                  <c:v>4325315</c:v>
                </c:pt>
                <c:pt idx="111">
                  <c:v>4324415</c:v>
                </c:pt>
                <c:pt idx="112">
                  <c:v>4524415</c:v>
                </c:pt>
                <c:pt idx="113">
                  <c:v>2719915</c:v>
                </c:pt>
                <c:pt idx="114">
                  <c:v>2880035</c:v>
                </c:pt>
                <c:pt idx="115">
                  <c:v>5224535</c:v>
                </c:pt>
                <c:pt idx="116">
                  <c:v>4474835</c:v>
                </c:pt>
                <c:pt idx="117">
                  <c:v>2720035</c:v>
                </c:pt>
                <c:pt idx="118">
                  <c:v>2518085</c:v>
                </c:pt>
                <c:pt idx="119">
                  <c:v>4824415</c:v>
                </c:pt>
                <c:pt idx="121">
                  <c:v>8449120</c:v>
                </c:pt>
                <c:pt idx="123">
                  <c:v>2623470</c:v>
                </c:pt>
                <c:pt idx="124">
                  <c:v>2523260</c:v>
                </c:pt>
                <c:pt idx="126">
                  <c:v>3820340</c:v>
                </c:pt>
                <c:pt idx="127">
                  <c:v>3569640</c:v>
                </c:pt>
                <c:pt idx="128">
                  <c:v>3970040</c:v>
                </c:pt>
                <c:pt idx="129">
                  <c:v>4070340</c:v>
                </c:pt>
                <c:pt idx="131">
                  <c:v>3490000</c:v>
                </c:pt>
                <c:pt idx="132">
                  <c:v>8190000</c:v>
                </c:pt>
                <c:pt idx="133">
                  <c:v>7990000</c:v>
                </c:pt>
                <c:pt idx="135">
                  <c:v>2397765</c:v>
                </c:pt>
                <c:pt idx="136">
                  <c:v>2448159</c:v>
                </c:pt>
                <c:pt idx="137">
                  <c:v>3020467</c:v>
                </c:pt>
                <c:pt idx="138">
                  <c:v>3077707</c:v>
                </c:pt>
                <c:pt idx="139">
                  <c:v>3232312</c:v>
                </c:pt>
                <c:pt idx="140">
                  <c:v>4682716</c:v>
                </c:pt>
                <c:pt idx="141">
                  <c:v>4271860</c:v>
                </c:pt>
                <c:pt idx="142">
                  <c:v>2449015</c:v>
                </c:pt>
                <c:pt idx="143">
                  <c:v>2499409</c:v>
                </c:pt>
                <c:pt idx="144">
                  <c:v>3070861</c:v>
                </c:pt>
                <c:pt idx="145">
                  <c:v>3282707</c:v>
                </c:pt>
                <c:pt idx="146">
                  <c:v>3175928</c:v>
                </c:pt>
                <c:pt idx="147">
                  <c:v>3386062</c:v>
                </c:pt>
                <c:pt idx="149">
                  <c:v>3076150</c:v>
                </c:pt>
                <c:pt idx="150">
                  <c:v>3026150</c:v>
                </c:pt>
                <c:pt idx="151">
                  <c:v>4337150</c:v>
                </c:pt>
                <c:pt idx="152">
                  <c:v>4437150</c:v>
                </c:pt>
                <c:pt idx="153">
                  <c:v>3077470</c:v>
                </c:pt>
                <c:pt idx="154">
                  <c:v>2622870</c:v>
                </c:pt>
                <c:pt idx="155">
                  <c:v>3177470</c:v>
                </c:pt>
                <c:pt idx="156">
                  <c:v>2722870</c:v>
                </c:pt>
                <c:pt idx="157">
                  <c:v>2723200</c:v>
                </c:pt>
                <c:pt idx="158">
                  <c:v>2723200</c:v>
                </c:pt>
                <c:pt idx="159">
                  <c:v>3376150</c:v>
                </c:pt>
                <c:pt idx="160">
                  <c:v>3376150</c:v>
                </c:pt>
                <c:pt idx="161">
                  <c:v>3376150</c:v>
                </c:pt>
                <c:pt idx="162">
                  <c:v>3276470</c:v>
                </c:pt>
                <c:pt idx="163">
                  <c:v>3277800</c:v>
                </c:pt>
                <c:pt idx="164">
                  <c:v>3277470</c:v>
                </c:pt>
                <c:pt idx="165">
                  <c:v>2822870</c:v>
                </c:pt>
                <c:pt idx="166">
                  <c:v>2823200</c:v>
                </c:pt>
                <c:pt idx="167">
                  <c:v>2823200</c:v>
                </c:pt>
                <c:pt idx="168">
                  <c:v>3476150</c:v>
                </c:pt>
                <c:pt idx="169">
                  <c:v>3476150</c:v>
                </c:pt>
                <c:pt idx="170">
                  <c:v>3476150</c:v>
                </c:pt>
                <c:pt idx="171">
                  <c:v>3376470</c:v>
                </c:pt>
                <c:pt idx="172">
                  <c:v>3377800</c:v>
                </c:pt>
                <c:pt idx="173">
                  <c:v>3377470</c:v>
                </c:pt>
                <c:pt idx="174">
                  <c:v>2922870</c:v>
                </c:pt>
                <c:pt idx="175">
                  <c:v>2923200</c:v>
                </c:pt>
                <c:pt idx="176">
                  <c:v>2923200</c:v>
                </c:pt>
                <c:pt idx="177">
                  <c:v>3576150</c:v>
                </c:pt>
                <c:pt idx="178">
                  <c:v>3576150</c:v>
                </c:pt>
                <c:pt idx="179">
                  <c:v>3576150</c:v>
                </c:pt>
                <c:pt idx="180">
                  <c:v>3476470</c:v>
                </c:pt>
                <c:pt idx="181">
                  <c:v>3477800</c:v>
                </c:pt>
                <c:pt idx="182">
                  <c:v>3477470</c:v>
                </c:pt>
                <c:pt idx="183">
                  <c:v>3022870</c:v>
                </c:pt>
                <c:pt idx="184">
                  <c:v>3023200</c:v>
                </c:pt>
                <c:pt idx="185">
                  <c:v>3023200</c:v>
                </c:pt>
                <c:pt idx="186">
                  <c:v>11953570</c:v>
                </c:pt>
                <c:pt idx="187">
                  <c:v>3627150</c:v>
                </c:pt>
                <c:pt idx="188">
                  <c:v>3122870</c:v>
                </c:pt>
                <c:pt idx="189">
                  <c:v>3123200</c:v>
                </c:pt>
                <c:pt idx="190">
                  <c:v>2977470</c:v>
                </c:pt>
                <c:pt idx="191">
                  <c:v>11948650</c:v>
                </c:pt>
                <c:pt idx="193">
                  <c:v>4825292</c:v>
                </c:pt>
                <c:pt idx="194">
                  <c:v>4681717</c:v>
                </c:pt>
                <c:pt idx="195">
                  <c:v>5523917</c:v>
                </c:pt>
                <c:pt idx="196">
                  <c:v>4987492</c:v>
                </c:pt>
                <c:pt idx="197">
                  <c:v>5287492</c:v>
                </c:pt>
                <c:pt idx="198">
                  <c:v>10446292</c:v>
                </c:pt>
                <c:pt idx="200">
                  <c:v>3536212</c:v>
                </c:pt>
                <c:pt idx="201">
                  <c:v>3736212</c:v>
                </c:pt>
                <c:pt idx="202">
                  <c:v>3736212</c:v>
                </c:pt>
                <c:pt idx="204">
                  <c:v>4108750</c:v>
                </c:pt>
                <c:pt idx="205">
                  <c:v>4108750</c:v>
                </c:pt>
                <c:pt idx="206">
                  <c:v>4108750</c:v>
                </c:pt>
                <c:pt idx="207">
                  <c:v>4108750</c:v>
                </c:pt>
                <c:pt idx="208">
                  <c:v>4270000</c:v>
                </c:pt>
                <c:pt idx="209">
                  <c:v>4210000</c:v>
                </c:pt>
                <c:pt idx="210">
                  <c:v>4410000</c:v>
                </c:pt>
                <c:pt idx="212">
                  <c:v>3640722</c:v>
                </c:pt>
                <c:pt idx="213">
                  <c:v>3710722</c:v>
                </c:pt>
                <c:pt idx="214">
                  <c:v>4010722</c:v>
                </c:pt>
                <c:pt idx="215">
                  <c:v>4370722</c:v>
                </c:pt>
                <c:pt idx="216">
                  <c:v>3840722</c:v>
                </c:pt>
                <c:pt idx="217">
                  <c:v>4110722</c:v>
                </c:pt>
                <c:pt idx="218">
                  <c:v>4370722</c:v>
                </c:pt>
                <c:pt idx="220">
                  <c:v>6728842</c:v>
                </c:pt>
                <c:pt idx="221">
                  <c:v>10031572</c:v>
                </c:pt>
                <c:pt idx="222">
                  <c:v>12031392</c:v>
                </c:pt>
                <c:pt idx="223">
                  <c:v>2925722</c:v>
                </c:pt>
                <c:pt idx="224">
                  <c:v>1923622</c:v>
                </c:pt>
                <c:pt idx="225">
                  <c:v>3225722</c:v>
                </c:pt>
                <c:pt idx="226">
                  <c:v>2725422</c:v>
                </c:pt>
                <c:pt idx="227">
                  <c:v>2824742</c:v>
                </c:pt>
                <c:pt idx="228">
                  <c:v>3024742</c:v>
                </c:pt>
                <c:pt idx="229">
                  <c:v>9032072</c:v>
                </c:pt>
                <c:pt idx="230">
                  <c:v>9030342</c:v>
                </c:pt>
                <c:pt idx="231">
                  <c:v>1923622</c:v>
                </c:pt>
                <c:pt idx="232">
                  <c:v>3025292</c:v>
                </c:pt>
                <c:pt idx="233">
                  <c:v>3024742</c:v>
                </c:pt>
                <c:pt idx="234">
                  <c:v>7329192</c:v>
                </c:pt>
                <c:pt idx="236">
                  <c:v>4537940</c:v>
                </c:pt>
                <c:pt idx="237">
                  <c:v>4637940</c:v>
                </c:pt>
                <c:pt idx="239">
                  <c:v>5494942</c:v>
                </c:pt>
                <c:pt idx="240">
                  <c:v>5824942</c:v>
                </c:pt>
                <c:pt idx="242">
                  <c:v>3295000</c:v>
                </c:pt>
                <c:pt idx="243">
                  <c:v>3295000</c:v>
                </c:pt>
                <c:pt idx="244">
                  <c:v>4255000</c:v>
                </c:pt>
                <c:pt idx="245">
                  <c:v>4395000</c:v>
                </c:pt>
                <c:pt idx="246">
                  <c:v>3495000</c:v>
                </c:pt>
                <c:pt idx="247">
                  <c:v>3395000</c:v>
                </c:pt>
                <c:pt idx="248">
                  <c:v>4395000</c:v>
                </c:pt>
                <c:pt idx="249">
                  <c:v>3695000</c:v>
                </c:pt>
                <c:pt idx="250">
                  <c:v>3695000</c:v>
                </c:pt>
                <c:pt idx="251">
                  <c:v>3495000</c:v>
                </c:pt>
                <c:pt idx="252">
                  <c:v>4495000</c:v>
                </c:pt>
                <c:pt idx="253">
                  <c:v>3795000</c:v>
                </c:pt>
                <c:pt idx="254">
                  <c:v>3595000</c:v>
                </c:pt>
                <c:pt idx="255">
                  <c:v>3595000</c:v>
                </c:pt>
                <c:pt idx="256">
                  <c:v>4695000</c:v>
                </c:pt>
                <c:pt idx="257">
                  <c:v>3695000</c:v>
                </c:pt>
                <c:pt idx="258">
                  <c:v>3695000</c:v>
                </c:pt>
                <c:pt idx="259">
                  <c:v>4795000</c:v>
                </c:pt>
                <c:pt idx="260">
                  <c:v>3795000</c:v>
                </c:pt>
                <c:pt idx="261">
                  <c:v>3795000</c:v>
                </c:pt>
                <c:pt idx="262">
                  <c:v>4895000</c:v>
                </c:pt>
                <c:pt idx="263">
                  <c:v>3895000</c:v>
                </c:pt>
                <c:pt idx="264">
                  <c:v>3895000</c:v>
                </c:pt>
                <c:pt idx="265">
                  <c:v>4995000</c:v>
                </c:pt>
                <c:pt idx="266">
                  <c:v>3995000</c:v>
                </c:pt>
                <c:pt idx="267">
                  <c:v>3995000</c:v>
                </c:pt>
                <c:pt idx="268">
                  <c:v>5195000</c:v>
                </c:pt>
                <c:pt idx="269">
                  <c:v>9395000</c:v>
                </c:pt>
                <c:pt idx="271">
                  <c:v>6850000</c:v>
                </c:pt>
                <c:pt idx="272">
                  <c:v>7000000</c:v>
                </c:pt>
                <c:pt idx="274">
                  <c:v>5645772</c:v>
                </c:pt>
                <c:pt idx="275">
                  <c:v>5496592</c:v>
                </c:pt>
                <c:pt idx="277">
                  <c:v>5590000</c:v>
                </c:pt>
                <c:pt idx="278">
                  <c:v>5590000</c:v>
                </c:pt>
                <c:pt idx="280">
                  <c:v>4417072</c:v>
                </c:pt>
                <c:pt idx="281">
                  <c:v>3514583</c:v>
                </c:pt>
                <c:pt idx="282">
                  <c:v>3815732</c:v>
                </c:pt>
                <c:pt idx="283">
                  <c:v>5521477</c:v>
                </c:pt>
                <c:pt idx="284">
                  <c:v>6326265</c:v>
                </c:pt>
                <c:pt idx="285">
                  <c:v>5725116</c:v>
                </c:pt>
                <c:pt idx="286">
                  <c:v>5725116</c:v>
                </c:pt>
                <c:pt idx="287">
                  <c:v>5826265</c:v>
                </c:pt>
                <c:pt idx="288">
                  <c:v>6226265</c:v>
                </c:pt>
                <c:pt idx="289">
                  <c:v>5624158</c:v>
                </c:pt>
                <c:pt idx="290">
                  <c:v>5624158</c:v>
                </c:pt>
                <c:pt idx="291">
                  <c:v>4417072</c:v>
                </c:pt>
                <c:pt idx="293">
                  <c:v>4061472</c:v>
                </c:pt>
                <c:pt idx="294">
                  <c:v>3036472</c:v>
                </c:pt>
                <c:pt idx="295">
                  <c:v>3137722</c:v>
                </c:pt>
                <c:pt idx="296">
                  <c:v>4061472</c:v>
                </c:pt>
                <c:pt idx="297">
                  <c:v>5035222</c:v>
                </c:pt>
                <c:pt idx="298">
                  <c:v>5342722</c:v>
                </c:pt>
                <c:pt idx="299">
                  <c:v>7187722</c:v>
                </c:pt>
                <c:pt idx="300">
                  <c:v>6162722</c:v>
                </c:pt>
                <c:pt idx="301">
                  <c:v>5137722</c:v>
                </c:pt>
                <c:pt idx="302">
                  <c:v>7700222</c:v>
                </c:pt>
                <c:pt idx="303">
                  <c:v>3036472</c:v>
                </c:pt>
                <c:pt idx="304">
                  <c:v>3036472</c:v>
                </c:pt>
                <c:pt idx="305">
                  <c:v>4925222</c:v>
                </c:pt>
                <c:pt idx="306">
                  <c:v>5137722</c:v>
                </c:pt>
                <c:pt idx="307">
                  <c:v>4932722</c:v>
                </c:pt>
                <c:pt idx="308">
                  <c:v>4112722</c:v>
                </c:pt>
                <c:pt idx="309">
                  <c:v>4317722</c:v>
                </c:pt>
                <c:pt idx="310">
                  <c:v>3907722</c:v>
                </c:pt>
                <c:pt idx="312">
                  <c:v>4269719</c:v>
                </c:pt>
                <c:pt idx="313">
                  <c:v>4369719</c:v>
                </c:pt>
                <c:pt idx="314">
                  <c:v>4469719</c:v>
                </c:pt>
                <c:pt idx="315">
                  <c:v>4569719</c:v>
                </c:pt>
                <c:pt idx="316">
                  <c:v>5010519</c:v>
                </c:pt>
                <c:pt idx="318">
                  <c:v>6295622</c:v>
                </c:pt>
                <c:pt idx="319">
                  <c:v>3398172</c:v>
                </c:pt>
                <c:pt idx="320">
                  <c:v>3623172</c:v>
                </c:pt>
                <c:pt idx="321">
                  <c:v>6495742</c:v>
                </c:pt>
                <c:pt idx="322">
                  <c:v>3523172</c:v>
                </c:pt>
                <c:pt idx="323">
                  <c:v>3848172</c:v>
                </c:pt>
                <c:pt idx="324">
                  <c:v>3623172</c:v>
                </c:pt>
                <c:pt idx="325">
                  <c:v>6680622</c:v>
                </c:pt>
                <c:pt idx="326">
                  <c:v>3648172</c:v>
                </c:pt>
                <c:pt idx="327">
                  <c:v>3728172</c:v>
                </c:pt>
                <c:pt idx="328">
                  <c:v>3673172</c:v>
                </c:pt>
                <c:pt idx="329">
                  <c:v>6795622</c:v>
                </c:pt>
                <c:pt idx="330">
                  <c:v>3748172</c:v>
                </c:pt>
                <c:pt idx="331">
                  <c:v>2997272</c:v>
                </c:pt>
                <c:pt idx="332">
                  <c:v>4098172</c:v>
                </c:pt>
                <c:pt idx="333">
                  <c:v>3993172</c:v>
                </c:pt>
                <c:pt idx="334">
                  <c:v>3097272</c:v>
                </c:pt>
                <c:pt idx="335">
                  <c:v>9395922</c:v>
                </c:pt>
                <c:pt idx="336">
                  <c:v>3147272</c:v>
                </c:pt>
                <c:pt idx="337">
                  <c:v>9695922</c:v>
                </c:pt>
                <c:pt idx="338">
                  <c:v>9995922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44-4EE7-B3D1-8987C5B3A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187616"/>
        <c:axId val="978208048"/>
      </c:scatterChart>
      <c:valAx>
        <c:axId val="1027187616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Usable</a:t>
                </a:r>
                <a:r>
                  <a:rPr lang="en-GB" baseline="0" dirty="0"/>
                  <a:t> floor area (</a:t>
                </a:r>
                <a:r>
                  <a:rPr lang="en-GB" dirty="0"/>
                  <a:t>UFA)</a:t>
                </a:r>
                <a:r>
                  <a:rPr lang="en-GB" baseline="0" dirty="0"/>
                  <a:t> / </a:t>
                </a:r>
                <a:r>
                  <a:rPr lang="en-GB" baseline="0" dirty="0" err="1"/>
                  <a:t>Bruksareal</a:t>
                </a:r>
                <a:r>
                  <a:rPr lang="en-GB" baseline="0" dirty="0"/>
                  <a:t> (BRA)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208048"/>
        <c:crosses val="autoZero"/>
        <c:crossBetween val="midCat"/>
      </c:valAx>
      <c:valAx>
        <c:axId val="97820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Asking</a:t>
                </a:r>
                <a:r>
                  <a:rPr lang="en-GB" baseline="0" dirty="0"/>
                  <a:t> price (NOK)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187616"/>
        <c:crosses val="autoZero"/>
        <c:crossBetween val="midCat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Housing prices in Trondheim (NOK)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Sheet1!$A$2:$A$340</c:f>
              <c:numCache>
                <c:formatCode>0.0</c:formatCode>
                <c:ptCount val="339"/>
                <c:pt idx="1">
                  <c:v>87</c:v>
                </c:pt>
                <c:pt idx="2">
                  <c:v>62</c:v>
                </c:pt>
                <c:pt idx="3">
                  <c:v>88</c:v>
                </c:pt>
                <c:pt idx="4">
                  <c:v>88</c:v>
                </c:pt>
                <c:pt idx="5">
                  <c:v>75</c:v>
                </c:pt>
                <c:pt idx="6">
                  <c:v>87</c:v>
                </c:pt>
                <c:pt idx="7">
                  <c:v>61</c:v>
                </c:pt>
                <c:pt idx="8">
                  <c:v>42</c:v>
                </c:pt>
                <c:pt idx="9">
                  <c:v>88</c:v>
                </c:pt>
                <c:pt idx="10">
                  <c:v>88</c:v>
                </c:pt>
                <c:pt idx="11">
                  <c:v>75</c:v>
                </c:pt>
                <c:pt idx="12">
                  <c:v>87</c:v>
                </c:pt>
                <c:pt idx="13">
                  <c:v>62</c:v>
                </c:pt>
                <c:pt idx="14">
                  <c:v>42</c:v>
                </c:pt>
                <c:pt idx="15">
                  <c:v>88</c:v>
                </c:pt>
                <c:pt idx="16">
                  <c:v>88</c:v>
                </c:pt>
                <c:pt idx="17">
                  <c:v>50</c:v>
                </c:pt>
                <c:pt idx="18">
                  <c:v>74</c:v>
                </c:pt>
                <c:pt idx="19">
                  <c:v>42</c:v>
                </c:pt>
                <c:pt idx="20">
                  <c:v>114</c:v>
                </c:pt>
                <c:pt idx="21">
                  <c:v>94</c:v>
                </c:pt>
                <c:pt idx="22">
                  <c:v>74</c:v>
                </c:pt>
                <c:pt idx="23">
                  <c:v>42</c:v>
                </c:pt>
                <c:pt idx="24">
                  <c:v>42</c:v>
                </c:pt>
                <c:pt idx="25">
                  <c:v>88</c:v>
                </c:pt>
                <c:pt idx="26">
                  <c:v>94</c:v>
                </c:pt>
                <c:pt idx="27">
                  <c:v>74</c:v>
                </c:pt>
                <c:pt idx="28">
                  <c:v>42</c:v>
                </c:pt>
                <c:pt idx="29">
                  <c:v>88</c:v>
                </c:pt>
                <c:pt idx="30">
                  <c:v>94</c:v>
                </c:pt>
                <c:pt idx="32">
                  <c:v>66.5</c:v>
                </c:pt>
                <c:pt idx="33">
                  <c:v>76</c:v>
                </c:pt>
                <c:pt idx="34">
                  <c:v>66.5</c:v>
                </c:pt>
                <c:pt idx="35">
                  <c:v>76</c:v>
                </c:pt>
                <c:pt idx="36">
                  <c:v>66.5</c:v>
                </c:pt>
                <c:pt idx="37">
                  <c:v>76</c:v>
                </c:pt>
                <c:pt idx="38">
                  <c:v>38</c:v>
                </c:pt>
                <c:pt idx="39">
                  <c:v>51.5</c:v>
                </c:pt>
                <c:pt idx="40">
                  <c:v>48.5</c:v>
                </c:pt>
                <c:pt idx="41">
                  <c:v>66.5</c:v>
                </c:pt>
                <c:pt idx="42">
                  <c:v>62</c:v>
                </c:pt>
                <c:pt idx="43">
                  <c:v>76</c:v>
                </c:pt>
                <c:pt idx="44">
                  <c:v>38</c:v>
                </c:pt>
                <c:pt idx="45">
                  <c:v>35.5</c:v>
                </c:pt>
                <c:pt idx="46">
                  <c:v>51.5</c:v>
                </c:pt>
                <c:pt idx="47">
                  <c:v>48.5</c:v>
                </c:pt>
                <c:pt idx="48">
                  <c:v>66.5</c:v>
                </c:pt>
                <c:pt idx="49">
                  <c:v>62</c:v>
                </c:pt>
                <c:pt idx="50">
                  <c:v>58.5</c:v>
                </c:pt>
                <c:pt idx="51">
                  <c:v>76</c:v>
                </c:pt>
                <c:pt idx="52">
                  <c:v>35.5</c:v>
                </c:pt>
                <c:pt idx="53">
                  <c:v>51.5</c:v>
                </c:pt>
                <c:pt idx="54">
                  <c:v>48.5</c:v>
                </c:pt>
                <c:pt idx="55">
                  <c:v>66.5</c:v>
                </c:pt>
                <c:pt idx="56">
                  <c:v>124</c:v>
                </c:pt>
                <c:pt idx="57">
                  <c:v>76</c:v>
                </c:pt>
                <c:pt idx="59">
                  <c:v>75</c:v>
                </c:pt>
                <c:pt idx="60">
                  <c:v>72</c:v>
                </c:pt>
                <c:pt idx="62">
                  <c:v>79</c:v>
                </c:pt>
                <c:pt idx="63">
                  <c:v>74</c:v>
                </c:pt>
                <c:pt idx="64">
                  <c:v>23</c:v>
                </c:pt>
                <c:pt idx="65">
                  <c:v>23</c:v>
                </c:pt>
                <c:pt idx="66">
                  <c:v>79</c:v>
                </c:pt>
                <c:pt idx="67">
                  <c:v>74</c:v>
                </c:pt>
                <c:pt idx="68">
                  <c:v>23</c:v>
                </c:pt>
                <c:pt idx="69">
                  <c:v>38</c:v>
                </c:pt>
                <c:pt idx="70">
                  <c:v>23</c:v>
                </c:pt>
                <c:pt idx="71">
                  <c:v>38</c:v>
                </c:pt>
                <c:pt idx="72">
                  <c:v>57</c:v>
                </c:pt>
                <c:pt idx="73">
                  <c:v>79</c:v>
                </c:pt>
                <c:pt idx="74">
                  <c:v>38</c:v>
                </c:pt>
                <c:pt idx="75">
                  <c:v>112</c:v>
                </c:pt>
                <c:pt idx="77">
                  <c:v>249</c:v>
                </c:pt>
                <c:pt idx="79">
                  <c:v>69</c:v>
                </c:pt>
                <c:pt idx="80">
                  <c:v>57</c:v>
                </c:pt>
                <c:pt idx="81">
                  <c:v>51</c:v>
                </c:pt>
                <c:pt idx="82">
                  <c:v>97</c:v>
                </c:pt>
                <c:pt idx="84">
                  <c:v>69</c:v>
                </c:pt>
                <c:pt idx="85">
                  <c:v>98</c:v>
                </c:pt>
                <c:pt idx="86">
                  <c:v>101</c:v>
                </c:pt>
                <c:pt idx="87">
                  <c:v>98</c:v>
                </c:pt>
                <c:pt idx="88">
                  <c:v>101</c:v>
                </c:pt>
                <c:pt idx="89">
                  <c:v>107.5</c:v>
                </c:pt>
                <c:pt idx="90">
                  <c:v>101</c:v>
                </c:pt>
                <c:pt idx="92">
                  <c:v>78</c:v>
                </c:pt>
                <c:pt idx="93">
                  <c:v>43</c:v>
                </c:pt>
                <c:pt idx="94">
                  <c:v>58</c:v>
                </c:pt>
                <c:pt idx="95">
                  <c:v>78</c:v>
                </c:pt>
                <c:pt idx="96">
                  <c:v>43</c:v>
                </c:pt>
                <c:pt idx="97">
                  <c:v>43</c:v>
                </c:pt>
                <c:pt idx="98">
                  <c:v>60</c:v>
                </c:pt>
                <c:pt idx="99">
                  <c:v>78</c:v>
                </c:pt>
                <c:pt idx="100">
                  <c:v>89</c:v>
                </c:pt>
                <c:pt idx="101">
                  <c:v>43</c:v>
                </c:pt>
                <c:pt idx="102">
                  <c:v>73</c:v>
                </c:pt>
                <c:pt idx="103">
                  <c:v>116</c:v>
                </c:pt>
                <c:pt idx="104">
                  <c:v>109</c:v>
                </c:pt>
                <c:pt idx="106">
                  <c:v>86</c:v>
                </c:pt>
                <c:pt idx="107">
                  <c:v>84</c:v>
                </c:pt>
                <c:pt idx="108">
                  <c:v>54</c:v>
                </c:pt>
                <c:pt idx="109">
                  <c:v>86</c:v>
                </c:pt>
                <c:pt idx="110">
                  <c:v>90</c:v>
                </c:pt>
                <c:pt idx="111">
                  <c:v>84</c:v>
                </c:pt>
                <c:pt idx="112">
                  <c:v>84</c:v>
                </c:pt>
                <c:pt idx="113">
                  <c:v>54</c:v>
                </c:pt>
                <c:pt idx="114">
                  <c:v>54</c:v>
                </c:pt>
                <c:pt idx="115">
                  <c:v>84</c:v>
                </c:pt>
                <c:pt idx="116">
                  <c:v>86</c:v>
                </c:pt>
                <c:pt idx="117">
                  <c:v>54</c:v>
                </c:pt>
                <c:pt idx="118">
                  <c:v>41</c:v>
                </c:pt>
                <c:pt idx="119">
                  <c:v>84</c:v>
                </c:pt>
                <c:pt idx="121">
                  <c:v>148</c:v>
                </c:pt>
                <c:pt idx="123">
                  <c:v>40</c:v>
                </c:pt>
                <c:pt idx="124">
                  <c:v>40</c:v>
                </c:pt>
                <c:pt idx="126">
                  <c:v>72</c:v>
                </c:pt>
                <c:pt idx="127">
                  <c:v>65</c:v>
                </c:pt>
                <c:pt idx="128">
                  <c:v>69</c:v>
                </c:pt>
                <c:pt idx="129">
                  <c:v>72</c:v>
                </c:pt>
                <c:pt idx="131">
                  <c:v>59</c:v>
                </c:pt>
                <c:pt idx="132">
                  <c:v>125</c:v>
                </c:pt>
                <c:pt idx="133">
                  <c:v>125</c:v>
                </c:pt>
                <c:pt idx="135">
                  <c:v>34</c:v>
                </c:pt>
                <c:pt idx="136">
                  <c:v>33</c:v>
                </c:pt>
                <c:pt idx="137">
                  <c:v>43</c:v>
                </c:pt>
                <c:pt idx="138">
                  <c:v>50</c:v>
                </c:pt>
                <c:pt idx="139">
                  <c:v>51</c:v>
                </c:pt>
                <c:pt idx="140">
                  <c:v>69</c:v>
                </c:pt>
                <c:pt idx="141">
                  <c:v>68</c:v>
                </c:pt>
                <c:pt idx="142">
                  <c:v>34</c:v>
                </c:pt>
                <c:pt idx="143">
                  <c:v>33</c:v>
                </c:pt>
                <c:pt idx="144">
                  <c:v>42</c:v>
                </c:pt>
                <c:pt idx="145">
                  <c:v>51</c:v>
                </c:pt>
                <c:pt idx="146">
                  <c:v>45</c:v>
                </c:pt>
                <c:pt idx="147">
                  <c:v>51</c:v>
                </c:pt>
                <c:pt idx="149">
                  <c:v>44</c:v>
                </c:pt>
                <c:pt idx="150">
                  <c:v>44</c:v>
                </c:pt>
                <c:pt idx="151">
                  <c:v>78</c:v>
                </c:pt>
                <c:pt idx="152">
                  <c:v>78</c:v>
                </c:pt>
                <c:pt idx="153">
                  <c:v>47</c:v>
                </c:pt>
                <c:pt idx="154">
                  <c:v>34</c:v>
                </c:pt>
                <c:pt idx="155">
                  <c:v>47</c:v>
                </c:pt>
                <c:pt idx="156">
                  <c:v>34</c:v>
                </c:pt>
                <c:pt idx="157">
                  <c:v>35</c:v>
                </c:pt>
                <c:pt idx="158">
                  <c:v>35</c:v>
                </c:pt>
                <c:pt idx="159">
                  <c:v>44</c:v>
                </c:pt>
                <c:pt idx="160">
                  <c:v>44</c:v>
                </c:pt>
                <c:pt idx="161">
                  <c:v>44</c:v>
                </c:pt>
                <c:pt idx="162">
                  <c:v>44</c:v>
                </c:pt>
                <c:pt idx="163">
                  <c:v>48</c:v>
                </c:pt>
                <c:pt idx="164">
                  <c:v>47</c:v>
                </c:pt>
                <c:pt idx="165">
                  <c:v>34</c:v>
                </c:pt>
                <c:pt idx="166">
                  <c:v>35</c:v>
                </c:pt>
                <c:pt idx="167">
                  <c:v>35</c:v>
                </c:pt>
                <c:pt idx="168">
                  <c:v>44</c:v>
                </c:pt>
                <c:pt idx="169">
                  <c:v>44</c:v>
                </c:pt>
                <c:pt idx="170">
                  <c:v>44</c:v>
                </c:pt>
                <c:pt idx="171">
                  <c:v>44</c:v>
                </c:pt>
                <c:pt idx="172">
                  <c:v>48</c:v>
                </c:pt>
                <c:pt idx="173">
                  <c:v>47</c:v>
                </c:pt>
                <c:pt idx="174">
                  <c:v>34</c:v>
                </c:pt>
                <c:pt idx="175">
                  <c:v>35</c:v>
                </c:pt>
                <c:pt idx="176">
                  <c:v>35</c:v>
                </c:pt>
                <c:pt idx="177">
                  <c:v>44</c:v>
                </c:pt>
                <c:pt idx="178">
                  <c:v>44</c:v>
                </c:pt>
                <c:pt idx="179">
                  <c:v>44</c:v>
                </c:pt>
                <c:pt idx="180">
                  <c:v>44</c:v>
                </c:pt>
                <c:pt idx="181">
                  <c:v>48</c:v>
                </c:pt>
                <c:pt idx="182">
                  <c:v>47</c:v>
                </c:pt>
                <c:pt idx="183">
                  <c:v>34</c:v>
                </c:pt>
                <c:pt idx="184">
                  <c:v>35</c:v>
                </c:pt>
                <c:pt idx="185">
                  <c:v>35</c:v>
                </c:pt>
                <c:pt idx="186">
                  <c:v>128</c:v>
                </c:pt>
                <c:pt idx="187">
                  <c:v>47</c:v>
                </c:pt>
                <c:pt idx="188">
                  <c:v>34</c:v>
                </c:pt>
                <c:pt idx="189">
                  <c:v>35</c:v>
                </c:pt>
                <c:pt idx="190">
                  <c:v>47</c:v>
                </c:pt>
                <c:pt idx="191">
                  <c:v>113</c:v>
                </c:pt>
                <c:pt idx="193">
                  <c:v>78</c:v>
                </c:pt>
                <c:pt idx="194">
                  <c:v>65</c:v>
                </c:pt>
                <c:pt idx="195">
                  <c:v>73</c:v>
                </c:pt>
                <c:pt idx="196">
                  <c:v>86</c:v>
                </c:pt>
                <c:pt idx="197">
                  <c:v>86</c:v>
                </c:pt>
                <c:pt idx="198">
                  <c:v>118</c:v>
                </c:pt>
                <c:pt idx="200">
                  <c:v>85</c:v>
                </c:pt>
                <c:pt idx="201">
                  <c:v>85</c:v>
                </c:pt>
                <c:pt idx="202">
                  <c:v>85</c:v>
                </c:pt>
                <c:pt idx="204">
                  <c:v>158</c:v>
                </c:pt>
                <c:pt idx="205">
                  <c:v>158</c:v>
                </c:pt>
                <c:pt idx="206">
                  <c:v>153</c:v>
                </c:pt>
                <c:pt idx="207">
                  <c:v>153</c:v>
                </c:pt>
                <c:pt idx="208">
                  <c:v>158</c:v>
                </c:pt>
                <c:pt idx="209">
                  <c:v>158</c:v>
                </c:pt>
                <c:pt idx="210">
                  <c:v>158</c:v>
                </c:pt>
                <c:pt idx="212">
                  <c:v>76</c:v>
                </c:pt>
                <c:pt idx="213">
                  <c:v>82</c:v>
                </c:pt>
                <c:pt idx="214">
                  <c:v>86</c:v>
                </c:pt>
                <c:pt idx="215">
                  <c:v>81</c:v>
                </c:pt>
                <c:pt idx="216">
                  <c:v>76</c:v>
                </c:pt>
                <c:pt idx="217">
                  <c:v>74</c:v>
                </c:pt>
                <c:pt idx="218">
                  <c:v>81</c:v>
                </c:pt>
                <c:pt idx="220">
                  <c:v>82.2</c:v>
                </c:pt>
                <c:pt idx="221">
                  <c:v>111.8</c:v>
                </c:pt>
                <c:pt idx="222">
                  <c:v>109.8</c:v>
                </c:pt>
                <c:pt idx="223">
                  <c:v>48.7</c:v>
                </c:pt>
                <c:pt idx="224">
                  <c:v>26</c:v>
                </c:pt>
                <c:pt idx="225">
                  <c:v>48.7</c:v>
                </c:pt>
                <c:pt idx="226">
                  <c:v>45.3</c:v>
                </c:pt>
                <c:pt idx="227">
                  <c:v>38.200000000000003</c:v>
                </c:pt>
                <c:pt idx="228">
                  <c:v>38.200000000000003</c:v>
                </c:pt>
                <c:pt idx="229">
                  <c:v>117.1</c:v>
                </c:pt>
                <c:pt idx="230">
                  <c:v>98.4</c:v>
                </c:pt>
                <c:pt idx="231">
                  <c:v>26</c:v>
                </c:pt>
                <c:pt idx="232">
                  <c:v>44</c:v>
                </c:pt>
                <c:pt idx="233">
                  <c:v>38.200000000000003</c:v>
                </c:pt>
                <c:pt idx="234">
                  <c:v>86</c:v>
                </c:pt>
                <c:pt idx="236">
                  <c:v>77</c:v>
                </c:pt>
                <c:pt idx="237">
                  <c:v>77</c:v>
                </c:pt>
                <c:pt idx="239">
                  <c:v>79</c:v>
                </c:pt>
                <c:pt idx="240">
                  <c:v>79</c:v>
                </c:pt>
                <c:pt idx="242">
                  <c:v>55</c:v>
                </c:pt>
                <c:pt idx="243">
                  <c:v>57</c:v>
                </c:pt>
                <c:pt idx="244">
                  <c:v>69</c:v>
                </c:pt>
                <c:pt idx="245">
                  <c:v>69</c:v>
                </c:pt>
                <c:pt idx="246">
                  <c:v>57</c:v>
                </c:pt>
                <c:pt idx="247">
                  <c:v>55</c:v>
                </c:pt>
                <c:pt idx="248">
                  <c:v>69</c:v>
                </c:pt>
                <c:pt idx="249">
                  <c:v>57</c:v>
                </c:pt>
                <c:pt idx="250">
                  <c:v>55</c:v>
                </c:pt>
                <c:pt idx="251">
                  <c:v>55</c:v>
                </c:pt>
                <c:pt idx="252">
                  <c:v>69</c:v>
                </c:pt>
                <c:pt idx="253">
                  <c:v>57</c:v>
                </c:pt>
                <c:pt idx="254">
                  <c:v>55</c:v>
                </c:pt>
                <c:pt idx="255">
                  <c:v>57</c:v>
                </c:pt>
                <c:pt idx="256">
                  <c:v>69</c:v>
                </c:pt>
                <c:pt idx="257">
                  <c:v>55</c:v>
                </c:pt>
                <c:pt idx="258">
                  <c:v>57</c:v>
                </c:pt>
                <c:pt idx="259">
                  <c:v>69</c:v>
                </c:pt>
                <c:pt idx="260">
                  <c:v>55</c:v>
                </c:pt>
                <c:pt idx="261">
                  <c:v>57</c:v>
                </c:pt>
                <c:pt idx="262">
                  <c:v>69</c:v>
                </c:pt>
                <c:pt idx="263">
                  <c:v>55</c:v>
                </c:pt>
                <c:pt idx="264">
                  <c:v>57</c:v>
                </c:pt>
                <c:pt idx="265">
                  <c:v>69</c:v>
                </c:pt>
                <c:pt idx="266">
                  <c:v>55</c:v>
                </c:pt>
                <c:pt idx="267">
                  <c:v>57</c:v>
                </c:pt>
                <c:pt idx="268">
                  <c:v>69</c:v>
                </c:pt>
                <c:pt idx="269">
                  <c:v>115</c:v>
                </c:pt>
                <c:pt idx="271">
                  <c:v>170.5</c:v>
                </c:pt>
                <c:pt idx="272">
                  <c:v>167</c:v>
                </c:pt>
                <c:pt idx="274">
                  <c:v>82</c:v>
                </c:pt>
                <c:pt idx="275">
                  <c:v>85</c:v>
                </c:pt>
                <c:pt idx="277">
                  <c:v>140</c:v>
                </c:pt>
                <c:pt idx="278">
                  <c:v>129</c:v>
                </c:pt>
                <c:pt idx="280">
                  <c:v>68</c:v>
                </c:pt>
                <c:pt idx="281">
                  <c:v>57</c:v>
                </c:pt>
                <c:pt idx="282">
                  <c:v>68</c:v>
                </c:pt>
                <c:pt idx="283">
                  <c:v>94</c:v>
                </c:pt>
                <c:pt idx="284">
                  <c:v>116</c:v>
                </c:pt>
                <c:pt idx="285">
                  <c:v>110</c:v>
                </c:pt>
                <c:pt idx="286">
                  <c:v>110</c:v>
                </c:pt>
                <c:pt idx="287">
                  <c:v>115</c:v>
                </c:pt>
                <c:pt idx="288">
                  <c:v>115</c:v>
                </c:pt>
                <c:pt idx="289">
                  <c:v>106</c:v>
                </c:pt>
                <c:pt idx="290">
                  <c:v>106</c:v>
                </c:pt>
                <c:pt idx="291">
                  <c:v>68</c:v>
                </c:pt>
                <c:pt idx="293">
                  <c:v>62</c:v>
                </c:pt>
                <c:pt idx="294">
                  <c:v>48</c:v>
                </c:pt>
                <c:pt idx="295">
                  <c:v>48</c:v>
                </c:pt>
                <c:pt idx="296">
                  <c:v>62</c:v>
                </c:pt>
                <c:pt idx="297">
                  <c:v>78</c:v>
                </c:pt>
                <c:pt idx="298">
                  <c:v>79</c:v>
                </c:pt>
                <c:pt idx="299">
                  <c:v>100</c:v>
                </c:pt>
                <c:pt idx="300">
                  <c:v>93</c:v>
                </c:pt>
                <c:pt idx="301">
                  <c:v>77</c:v>
                </c:pt>
                <c:pt idx="302">
                  <c:v>113</c:v>
                </c:pt>
                <c:pt idx="303">
                  <c:v>48</c:v>
                </c:pt>
                <c:pt idx="304">
                  <c:v>49</c:v>
                </c:pt>
                <c:pt idx="305">
                  <c:v>69</c:v>
                </c:pt>
                <c:pt idx="306">
                  <c:v>81</c:v>
                </c:pt>
                <c:pt idx="307">
                  <c:v>72</c:v>
                </c:pt>
                <c:pt idx="308">
                  <c:v>59</c:v>
                </c:pt>
                <c:pt idx="309">
                  <c:v>64</c:v>
                </c:pt>
                <c:pt idx="310">
                  <c:v>64</c:v>
                </c:pt>
                <c:pt idx="312">
                  <c:v>72</c:v>
                </c:pt>
                <c:pt idx="313">
                  <c:v>72</c:v>
                </c:pt>
                <c:pt idx="314">
                  <c:v>72</c:v>
                </c:pt>
                <c:pt idx="315">
                  <c:v>72</c:v>
                </c:pt>
                <c:pt idx="316">
                  <c:v>79</c:v>
                </c:pt>
                <c:pt idx="318">
                  <c:v>81.5</c:v>
                </c:pt>
                <c:pt idx="319">
                  <c:v>54.5</c:v>
                </c:pt>
                <c:pt idx="320">
                  <c:v>54.5</c:v>
                </c:pt>
                <c:pt idx="321">
                  <c:v>81.5</c:v>
                </c:pt>
                <c:pt idx="322">
                  <c:v>54.5</c:v>
                </c:pt>
                <c:pt idx="323">
                  <c:v>54.5</c:v>
                </c:pt>
                <c:pt idx="324">
                  <c:v>54.5</c:v>
                </c:pt>
                <c:pt idx="325">
                  <c:v>81.5</c:v>
                </c:pt>
                <c:pt idx="326">
                  <c:v>54.5</c:v>
                </c:pt>
                <c:pt idx="327">
                  <c:v>54.5</c:v>
                </c:pt>
                <c:pt idx="328">
                  <c:v>54.5</c:v>
                </c:pt>
                <c:pt idx="329">
                  <c:v>81.5</c:v>
                </c:pt>
                <c:pt idx="330">
                  <c:v>54.5</c:v>
                </c:pt>
                <c:pt idx="331">
                  <c:v>33</c:v>
                </c:pt>
                <c:pt idx="332">
                  <c:v>54.5</c:v>
                </c:pt>
                <c:pt idx="333">
                  <c:v>54.5</c:v>
                </c:pt>
                <c:pt idx="334">
                  <c:v>33</c:v>
                </c:pt>
                <c:pt idx="335">
                  <c:v>119</c:v>
                </c:pt>
                <c:pt idx="336">
                  <c:v>33</c:v>
                </c:pt>
                <c:pt idx="337">
                  <c:v>119</c:v>
                </c:pt>
                <c:pt idx="338">
                  <c:v>119</c:v>
                </c:pt>
              </c:numCache>
            </c:numRef>
          </c:xVal>
          <c:yVal>
            <c:numRef>
              <c:f>Sheet1!$B$2:$B$340</c:f>
              <c:numCache>
                <c:formatCode>0</c:formatCode>
                <c:ptCount val="339"/>
                <c:pt idx="1">
                  <c:v>4734190</c:v>
                </c:pt>
                <c:pt idx="2">
                  <c:v>3707040</c:v>
                </c:pt>
                <c:pt idx="3">
                  <c:v>4884370</c:v>
                </c:pt>
                <c:pt idx="4">
                  <c:v>4784370</c:v>
                </c:pt>
                <c:pt idx="5">
                  <c:v>4282070</c:v>
                </c:pt>
                <c:pt idx="6">
                  <c:v>4934190</c:v>
                </c:pt>
                <c:pt idx="7">
                  <c:v>3706870</c:v>
                </c:pt>
                <c:pt idx="8">
                  <c:v>2823490</c:v>
                </c:pt>
                <c:pt idx="9">
                  <c:v>5184370</c:v>
                </c:pt>
                <c:pt idx="10">
                  <c:v>5084370</c:v>
                </c:pt>
                <c:pt idx="11">
                  <c:v>4532070</c:v>
                </c:pt>
                <c:pt idx="12">
                  <c:v>5134190</c:v>
                </c:pt>
                <c:pt idx="13">
                  <c:v>3877040</c:v>
                </c:pt>
                <c:pt idx="14">
                  <c:v>2923490</c:v>
                </c:pt>
                <c:pt idx="15">
                  <c:v>5484370</c:v>
                </c:pt>
                <c:pt idx="16">
                  <c:v>5384370</c:v>
                </c:pt>
                <c:pt idx="17">
                  <c:v>3314890</c:v>
                </c:pt>
                <c:pt idx="18">
                  <c:v>4981890</c:v>
                </c:pt>
                <c:pt idx="19">
                  <c:v>3023490</c:v>
                </c:pt>
                <c:pt idx="20">
                  <c:v>9338990</c:v>
                </c:pt>
                <c:pt idx="21">
                  <c:v>5985440</c:v>
                </c:pt>
                <c:pt idx="22">
                  <c:v>4981890</c:v>
                </c:pt>
                <c:pt idx="23">
                  <c:v>3123490</c:v>
                </c:pt>
                <c:pt idx="24">
                  <c:v>3123490</c:v>
                </c:pt>
                <c:pt idx="25">
                  <c:v>6134370</c:v>
                </c:pt>
                <c:pt idx="26">
                  <c:v>6185440</c:v>
                </c:pt>
                <c:pt idx="27">
                  <c:v>5181890</c:v>
                </c:pt>
                <c:pt idx="28">
                  <c:v>3213490</c:v>
                </c:pt>
                <c:pt idx="29">
                  <c:v>6434370</c:v>
                </c:pt>
                <c:pt idx="30">
                  <c:v>6385440</c:v>
                </c:pt>
                <c:pt idx="32">
                  <c:v>3610642</c:v>
                </c:pt>
                <c:pt idx="33">
                  <c:v>3711692</c:v>
                </c:pt>
                <c:pt idx="34">
                  <c:v>3910642</c:v>
                </c:pt>
                <c:pt idx="35">
                  <c:v>4111692</c:v>
                </c:pt>
                <c:pt idx="36">
                  <c:v>4010642</c:v>
                </c:pt>
                <c:pt idx="37">
                  <c:v>4211692</c:v>
                </c:pt>
                <c:pt idx="38">
                  <c:v>2407442</c:v>
                </c:pt>
                <c:pt idx="39">
                  <c:v>2708972</c:v>
                </c:pt>
                <c:pt idx="40">
                  <c:v>2708622</c:v>
                </c:pt>
                <c:pt idx="41">
                  <c:v>4010642</c:v>
                </c:pt>
                <c:pt idx="42">
                  <c:v>3410142</c:v>
                </c:pt>
                <c:pt idx="43">
                  <c:v>4511692</c:v>
                </c:pt>
                <c:pt idx="44">
                  <c:v>2507442</c:v>
                </c:pt>
                <c:pt idx="45">
                  <c:v>2407172</c:v>
                </c:pt>
                <c:pt idx="46">
                  <c:v>2908972</c:v>
                </c:pt>
                <c:pt idx="47">
                  <c:v>2908622</c:v>
                </c:pt>
                <c:pt idx="48">
                  <c:v>4110642</c:v>
                </c:pt>
                <c:pt idx="49">
                  <c:v>3610142</c:v>
                </c:pt>
                <c:pt idx="50">
                  <c:v>3409742</c:v>
                </c:pt>
                <c:pt idx="51">
                  <c:v>4711692</c:v>
                </c:pt>
                <c:pt idx="52">
                  <c:v>2507172</c:v>
                </c:pt>
                <c:pt idx="53">
                  <c:v>3008972</c:v>
                </c:pt>
                <c:pt idx="54">
                  <c:v>3008622</c:v>
                </c:pt>
                <c:pt idx="55">
                  <c:v>4210642</c:v>
                </c:pt>
                <c:pt idx="56">
                  <c:v>7510262</c:v>
                </c:pt>
                <c:pt idx="57">
                  <c:v>5011692</c:v>
                </c:pt>
                <c:pt idx="59">
                  <c:v>3712250</c:v>
                </c:pt>
                <c:pt idx="62">
                  <c:v>4238590</c:v>
                </c:pt>
                <c:pt idx="63">
                  <c:v>4336940</c:v>
                </c:pt>
                <c:pt idx="64">
                  <c:v>2020720</c:v>
                </c:pt>
                <c:pt idx="65">
                  <c:v>2120720</c:v>
                </c:pt>
                <c:pt idx="66">
                  <c:v>4738590</c:v>
                </c:pt>
                <c:pt idx="67">
                  <c:v>4836940</c:v>
                </c:pt>
                <c:pt idx="68">
                  <c:v>2220720</c:v>
                </c:pt>
                <c:pt idx="69">
                  <c:v>2825640</c:v>
                </c:pt>
                <c:pt idx="70">
                  <c:v>2320720</c:v>
                </c:pt>
                <c:pt idx="71">
                  <c:v>2925640</c:v>
                </c:pt>
                <c:pt idx="72">
                  <c:v>4531370</c:v>
                </c:pt>
                <c:pt idx="73">
                  <c:v>4838590</c:v>
                </c:pt>
                <c:pt idx="74">
                  <c:v>2925640</c:v>
                </c:pt>
                <c:pt idx="75">
                  <c:v>9550740</c:v>
                </c:pt>
                <c:pt idx="79">
                  <c:v>4134320</c:v>
                </c:pt>
                <c:pt idx="80">
                  <c:v>3630870</c:v>
                </c:pt>
                <c:pt idx="81">
                  <c:v>3428890</c:v>
                </c:pt>
                <c:pt idx="82">
                  <c:v>8943520</c:v>
                </c:pt>
                <c:pt idx="84">
                  <c:v>3812422</c:v>
                </c:pt>
                <c:pt idx="85">
                  <c:v>6026292</c:v>
                </c:pt>
                <c:pt idx="86">
                  <c:v>6026692</c:v>
                </c:pt>
                <c:pt idx="87">
                  <c:v>6276292</c:v>
                </c:pt>
                <c:pt idx="88">
                  <c:v>6276692</c:v>
                </c:pt>
                <c:pt idx="89">
                  <c:v>6529572</c:v>
                </c:pt>
                <c:pt idx="90">
                  <c:v>6428692</c:v>
                </c:pt>
                <c:pt idx="92">
                  <c:v>4338495</c:v>
                </c:pt>
                <c:pt idx="93">
                  <c:v>2431670</c:v>
                </c:pt>
                <c:pt idx="94">
                  <c:v>3334595</c:v>
                </c:pt>
                <c:pt idx="95">
                  <c:v>4438495</c:v>
                </c:pt>
                <c:pt idx="96">
                  <c:v>2531670</c:v>
                </c:pt>
                <c:pt idx="97">
                  <c:v>2531670</c:v>
                </c:pt>
                <c:pt idx="98">
                  <c:v>3434985</c:v>
                </c:pt>
                <c:pt idx="99">
                  <c:v>4638495</c:v>
                </c:pt>
                <c:pt idx="100">
                  <c:v>5040640</c:v>
                </c:pt>
                <c:pt idx="101">
                  <c:v>2631670</c:v>
                </c:pt>
                <c:pt idx="102">
                  <c:v>4437520</c:v>
                </c:pt>
                <c:pt idx="103">
                  <c:v>7545905</c:v>
                </c:pt>
                <c:pt idx="104">
                  <c:v>6744540</c:v>
                </c:pt>
                <c:pt idx="106">
                  <c:v>4274835</c:v>
                </c:pt>
                <c:pt idx="107">
                  <c:v>4274535</c:v>
                </c:pt>
                <c:pt idx="108">
                  <c:v>2880035</c:v>
                </c:pt>
                <c:pt idx="109">
                  <c:v>4574835</c:v>
                </c:pt>
                <c:pt idx="110">
                  <c:v>4325315</c:v>
                </c:pt>
                <c:pt idx="111">
                  <c:v>4324415</c:v>
                </c:pt>
                <c:pt idx="112">
                  <c:v>4524415</c:v>
                </c:pt>
                <c:pt idx="113">
                  <c:v>2719915</c:v>
                </c:pt>
                <c:pt idx="114">
                  <c:v>2880035</c:v>
                </c:pt>
                <c:pt idx="115">
                  <c:v>5224535</c:v>
                </c:pt>
                <c:pt idx="116">
                  <c:v>4474835</c:v>
                </c:pt>
                <c:pt idx="117">
                  <c:v>2720035</c:v>
                </c:pt>
                <c:pt idx="118">
                  <c:v>2518085</c:v>
                </c:pt>
                <c:pt idx="119">
                  <c:v>4824415</c:v>
                </c:pt>
                <c:pt idx="121">
                  <c:v>8449120</c:v>
                </c:pt>
                <c:pt idx="123">
                  <c:v>2623470</c:v>
                </c:pt>
                <c:pt idx="124">
                  <c:v>2523260</c:v>
                </c:pt>
                <c:pt idx="126">
                  <c:v>3820340</c:v>
                </c:pt>
                <c:pt idx="127">
                  <c:v>3569640</c:v>
                </c:pt>
                <c:pt idx="128">
                  <c:v>3970040</c:v>
                </c:pt>
                <c:pt idx="129">
                  <c:v>4070340</c:v>
                </c:pt>
                <c:pt idx="131">
                  <c:v>3490000</c:v>
                </c:pt>
                <c:pt idx="132">
                  <c:v>8190000</c:v>
                </c:pt>
                <c:pt idx="133">
                  <c:v>7990000</c:v>
                </c:pt>
                <c:pt idx="135">
                  <c:v>2397765</c:v>
                </c:pt>
                <c:pt idx="136">
                  <c:v>2448159</c:v>
                </c:pt>
                <c:pt idx="137">
                  <c:v>3020467</c:v>
                </c:pt>
                <c:pt idx="138">
                  <c:v>3077707</c:v>
                </c:pt>
                <c:pt idx="139">
                  <c:v>3232312</c:v>
                </c:pt>
                <c:pt idx="140">
                  <c:v>4682716</c:v>
                </c:pt>
                <c:pt idx="141">
                  <c:v>4271860</c:v>
                </c:pt>
                <c:pt idx="142">
                  <c:v>2449015</c:v>
                </c:pt>
                <c:pt idx="143">
                  <c:v>2499409</c:v>
                </c:pt>
                <c:pt idx="144">
                  <c:v>3070861</c:v>
                </c:pt>
                <c:pt idx="145">
                  <c:v>3282707</c:v>
                </c:pt>
                <c:pt idx="146">
                  <c:v>3175928</c:v>
                </c:pt>
                <c:pt idx="147">
                  <c:v>3386062</c:v>
                </c:pt>
                <c:pt idx="149">
                  <c:v>3076150</c:v>
                </c:pt>
                <c:pt idx="150">
                  <c:v>3026150</c:v>
                </c:pt>
                <c:pt idx="151">
                  <c:v>4337150</c:v>
                </c:pt>
                <c:pt idx="152">
                  <c:v>4437150</c:v>
                </c:pt>
                <c:pt idx="153">
                  <c:v>3077470</c:v>
                </c:pt>
                <c:pt idx="154">
                  <c:v>2622870</c:v>
                </c:pt>
                <c:pt idx="155">
                  <c:v>3177470</c:v>
                </c:pt>
                <c:pt idx="156">
                  <c:v>2722870</c:v>
                </c:pt>
                <c:pt idx="157">
                  <c:v>2723200</c:v>
                </c:pt>
                <c:pt idx="158">
                  <c:v>2723200</c:v>
                </c:pt>
                <c:pt idx="159">
                  <c:v>3376150</c:v>
                </c:pt>
                <c:pt idx="160">
                  <c:v>3376150</c:v>
                </c:pt>
                <c:pt idx="161">
                  <c:v>3376150</c:v>
                </c:pt>
                <c:pt idx="162">
                  <c:v>3276470</c:v>
                </c:pt>
                <c:pt idx="163">
                  <c:v>3277800</c:v>
                </c:pt>
                <c:pt idx="164">
                  <c:v>3277470</c:v>
                </c:pt>
                <c:pt idx="165">
                  <c:v>2822870</c:v>
                </c:pt>
                <c:pt idx="166">
                  <c:v>2823200</c:v>
                </c:pt>
                <c:pt idx="167">
                  <c:v>2823200</c:v>
                </c:pt>
                <c:pt idx="168">
                  <c:v>3476150</c:v>
                </c:pt>
                <c:pt idx="169">
                  <c:v>3476150</c:v>
                </c:pt>
                <c:pt idx="170">
                  <c:v>3476150</c:v>
                </c:pt>
                <c:pt idx="171">
                  <c:v>3376470</c:v>
                </c:pt>
                <c:pt idx="172">
                  <c:v>3377800</c:v>
                </c:pt>
                <c:pt idx="173">
                  <c:v>3377470</c:v>
                </c:pt>
                <c:pt idx="174">
                  <c:v>2922870</c:v>
                </c:pt>
                <c:pt idx="175">
                  <c:v>2923200</c:v>
                </c:pt>
                <c:pt idx="176">
                  <c:v>2923200</c:v>
                </c:pt>
                <c:pt idx="177">
                  <c:v>3576150</c:v>
                </c:pt>
                <c:pt idx="178">
                  <c:v>3576150</c:v>
                </c:pt>
                <c:pt idx="179">
                  <c:v>3576150</c:v>
                </c:pt>
                <c:pt idx="180">
                  <c:v>3476470</c:v>
                </c:pt>
                <c:pt idx="181">
                  <c:v>3477800</c:v>
                </c:pt>
                <c:pt idx="182">
                  <c:v>3477470</c:v>
                </c:pt>
                <c:pt idx="183">
                  <c:v>3022870</c:v>
                </c:pt>
                <c:pt idx="184">
                  <c:v>3023200</c:v>
                </c:pt>
                <c:pt idx="185">
                  <c:v>3023200</c:v>
                </c:pt>
                <c:pt idx="186">
                  <c:v>11953570</c:v>
                </c:pt>
                <c:pt idx="187">
                  <c:v>3627150</c:v>
                </c:pt>
                <c:pt idx="188">
                  <c:v>3122870</c:v>
                </c:pt>
                <c:pt idx="189">
                  <c:v>3123200</c:v>
                </c:pt>
                <c:pt idx="190">
                  <c:v>2977470</c:v>
                </c:pt>
                <c:pt idx="191">
                  <c:v>11948650</c:v>
                </c:pt>
                <c:pt idx="193">
                  <c:v>4825292</c:v>
                </c:pt>
                <c:pt idx="194">
                  <c:v>4681717</c:v>
                </c:pt>
                <c:pt idx="195">
                  <c:v>5523917</c:v>
                </c:pt>
                <c:pt idx="196">
                  <c:v>4987492</c:v>
                </c:pt>
                <c:pt idx="197">
                  <c:v>5287492</c:v>
                </c:pt>
                <c:pt idx="198">
                  <c:v>10446292</c:v>
                </c:pt>
                <c:pt idx="200">
                  <c:v>3536212</c:v>
                </c:pt>
                <c:pt idx="201">
                  <c:v>3736212</c:v>
                </c:pt>
                <c:pt idx="202">
                  <c:v>3736212</c:v>
                </c:pt>
                <c:pt idx="204">
                  <c:v>4108750</c:v>
                </c:pt>
                <c:pt idx="205">
                  <c:v>4108750</c:v>
                </c:pt>
                <c:pt idx="206">
                  <c:v>4108750</c:v>
                </c:pt>
                <c:pt idx="207">
                  <c:v>4108750</c:v>
                </c:pt>
                <c:pt idx="208">
                  <c:v>4270000</c:v>
                </c:pt>
                <c:pt idx="209">
                  <c:v>4210000</c:v>
                </c:pt>
                <c:pt idx="210">
                  <c:v>4410000</c:v>
                </c:pt>
                <c:pt idx="212">
                  <c:v>3640722</c:v>
                </c:pt>
                <c:pt idx="213">
                  <c:v>3710722</c:v>
                </c:pt>
                <c:pt idx="214">
                  <c:v>4010722</c:v>
                </c:pt>
                <c:pt idx="215">
                  <c:v>4370722</c:v>
                </c:pt>
                <c:pt idx="216">
                  <c:v>3840722</c:v>
                </c:pt>
                <c:pt idx="217">
                  <c:v>4110722</c:v>
                </c:pt>
                <c:pt idx="218">
                  <c:v>4370722</c:v>
                </c:pt>
                <c:pt idx="220">
                  <c:v>6728842</c:v>
                </c:pt>
                <c:pt idx="221">
                  <c:v>10031572</c:v>
                </c:pt>
                <c:pt idx="222">
                  <c:v>12031392</c:v>
                </c:pt>
                <c:pt idx="223">
                  <c:v>2925722</c:v>
                </c:pt>
                <c:pt idx="224">
                  <c:v>1923622</c:v>
                </c:pt>
                <c:pt idx="225">
                  <c:v>3225722</c:v>
                </c:pt>
                <c:pt idx="226">
                  <c:v>2725422</c:v>
                </c:pt>
                <c:pt idx="227">
                  <c:v>2824742</c:v>
                </c:pt>
                <c:pt idx="228">
                  <c:v>3024742</c:v>
                </c:pt>
                <c:pt idx="229">
                  <c:v>9032072</c:v>
                </c:pt>
                <c:pt idx="230">
                  <c:v>9030342</c:v>
                </c:pt>
                <c:pt idx="231">
                  <c:v>1923622</c:v>
                </c:pt>
                <c:pt idx="232">
                  <c:v>3025292</c:v>
                </c:pt>
                <c:pt idx="233">
                  <c:v>3024742</c:v>
                </c:pt>
                <c:pt idx="234">
                  <c:v>7329192</c:v>
                </c:pt>
                <c:pt idx="236">
                  <c:v>4537940</c:v>
                </c:pt>
                <c:pt idx="237">
                  <c:v>4637940</c:v>
                </c:pt>
                <c:pt idx="239">
                  <c:v>5494942</c:v>
                </c:pt>
                <c:pt idx="240">
                  <c:v>5824942</c:v>
                </c:pt>
                <c:pt idx="242">
                  <c:v>3295000</c:v>
                </c:pt>
                <c:pt idx="243">
                  <c:v>3295000</c:v>
                </c:pt>
                <c:pt idx="244">
                  <c:v>4255000</c:v>
                </c:pt>
                <c:pt idx="245">
                  <c:v>4395000</c:v>
                </c:pt>
                <c:pt idx="246">
                  <c:v>3495000</c:v>
                </c:pt>
                <c:pt idx="247">
                  <c:v>3395000</c:v>
                </c:pt>
                <c:pt idx="248">
                  <c:v>4395000</c:v>
                </c:pt>
                <c:pt idx="249">
                  <c:v>3695000</c:v>
                </c:pt>
                <c:pt idx="250">
                  <c:v>3695000</c:v>
                </c:pt>
                <c:pt idx="251">
                  <c:v>3495000</c:v>
                </c:pt>
                <c:pt idx="252">
                  <c:v>4495000</c:v>
                </c:pt>
                <c:pt idx="253">
                  <c:v>3795000</c:v>
                </c:pt>
                <c:pt idx="254">
                  <c:v>3595000</c:v>
                </c:pt>
                <c:pt idx="255">
                  <c:v>3595000</c:v>
                </c:pt>
                <c:pt idx="256">
                  <c:v>4695000</c:v>
                </c:pt>
                <c:pt idx="257">
                  <c:v>3695000</c:v>
                </c:pt>
                <c:pt idx="258">
                  <c:v>3695000</c:v>
                </c:pt>
                <c:pt idx="259">
                  <c:v>4795000</c:v>
                </c:pt>
                <c:pt idx="260">
                  <c:v>3795000</c:v>
                </c:pt>
                <c:pt idx="261">
                  <c:v>3795000</c:v>
                </c:pt>
                <c:pt idx="262">
                  <c:v>4895000</c:v>
                </c:pt>
                <c:pt idx="263">
                  <c:v>3895000</c:v>
                </c:pt>
                <c:pt idx="264">
                  <c:v>3895000</c:v>
                </c:pt>
                <c:pt idx="265">
                  <c:v>4995000</c:v>
                </c:pt>
                <c:pt idx="266">
                  <c:v>3995000</c:v>
                </c:pt>
                <c:pt idx="267">
                  <c:v>3995000</c:v>
                </c:pt>
                <c:pt idx="268">
                  <c:v>5195000</c:v>
                </c:pt>
                <c:pt idx="269">
                  <c:v>9395000</c:v>
                </c:pt>
                <c:pt idx="271">
                  <c:v>6850000</c:v>
                </c:pt>
                <c:pt idx="272">
                  <c:v>7000000</c:v>
                </c:pt>
                <c:pt idx="274">
                  <c:v>5645772</c:v>
                </c:pt>
                <c:pt idx="275">
                  <c:v>5496592</c:v>
                </c:pt>
                <c:pt idx="277">
                  <c:v>5590000</c:v>
                </c:pt>
                <c:pt idx="278">
                  <c:v>5590000</c:v>
                </c:pt>
                <c:pt idx="280">
                  <c:v>4417072</c:v>
                </c:pt>
                <c:pt idx="281">
                  <c:v>3514583</c:v>
                </c:pt>
                <c:pt idx="282">
                  <c:v>3815732</c:v>
                </c:pt>
                <c:pt idx="283">
                  <c:v>5521477</c:v>
                </c:pt>
                <c:pt idx="284">
                  <c:v>6326265</c:v>
                </c:pt>
                <c:pt idx="285">
                  <c:v>5725116</c:v>
                </c:pt>
                <c:pt idx="286">
                  <c:v>5725116</c:v>
                </c:pt>
                <c:pt idx="287">
                  <c:v>5826265</c:v>
                </c:pt>
                <c:pt idx="288">
                  <c:v>6226265</c:v>
                </c:pt>
                <c:pt idx="289">
                  <c:v>5624158</c:v>
                </c:pt>
                <c:pt idx="290">
                  <c:v>5624158</c:v>
                </c:pt>
                <c:pt idx="291">
                  <c:v>4417072</c:v>
                </c:pt>
                <c:pt idx="293">
                  <c:v>4061472</c:v>
                </c:pt>
                <c:pt idx="294">
                  <c:v>3036472</c:v>
                </c:pt>
                <c:pt idx="295">
                  <c:v>3137722</c:v>
                </c:pt>
                <c:pt idx="296">
                  <c:v>4061472</c:v>
                </c:pt>
                <c:pt idx="297">
                  <c:v>5035222</c:v>
                </c:pt>
                <c:pt idx="298">
                  <c:v>5342722</c:v>
                </c:pt>
                <c:pt idx="299">
                  <c:v>7187722</c:v>
                </c:pt>
                <c:pt idx="300">
                  <c:v>6162722</c:v>
                </c:pt>
                <c:pt idx="301">
                  <c:v>5137722</c:v>
                </c:pt>
                <c:pt idx="302">
                  <c:v>7700222</c:v>
                </c:pt>
                <c:pt idx="303">
                  <c:v>3036472</c:v>
                </c:pt>
                <c:pt idx="304">
                  <c:v>3036472</c:v>
                </c:pt>
                <c:pt idx="305">
                  <c:v>4925222</c:v>
                </c:pt>
                <c:pt idx="306">
                  <c:v>5137722</c:v>
                </c:pt>
                <c:pt idx="307">
                  <c:v>4932722</c:v>
                </c:pt>
                <c:pt idx="308">
                  <c:v>4112722</c:v>
                </c:pt>
                <c:pt idx="309">
                  <c:v>4317722</c:v>
                </c:pt>
                <c:pt idx="310">
                  <c:v>3907722</c:v>
                </c:pt>
                <c:pt idx="312">
                  <c:v>4269719</c:v>
                </c:pt>
                <c:pt idx="313">
                  <c:v>4369719</c:v>
                </c:pt>
                <c:pt idx="314">
                  <c:v>4469719</c:v>
                </c:pt>
                <c:pt idx="315">
                  <c:v>4569719</c:v>
                </c:pt>
                <c:pt idx="316">
                  <c:v>5010519</c:v>
                </c:pt>
                <c:pt idx="318">
                  <c:v>6295622</c:v>
                </c:pt>
                <c:pt idx="319">
                  <c:v>3398172</c:v>
                </c:pt>
                <c:pt idx="320">
                  <c:v>3623172</c:v>
                </c:pt>
                <c:pt idx="321">
                  <c:v>6495742</c:v>
                </c:pt>
                <c:pt idx="322">
                  <c:v>3523172</c:v>
                </c:pt>
                <c:pt idx="323">
                  <c:v>3848172</c:v>
                </c:pt>
                <c:pt idx="324">
                  <c:v>3623172</c:v>
                </c:pt>
                <c:pt idx="325">
                  <c:v>6680622</c:v>
                </c:pt>
                <c:pt idx="326">
                  <c:v>3648172</c:v>
                </c:pt>
                <c:pt idx="327">
                  <c:v>3728172</c:v>
                </c:pt>
                <c:pt idx="328">
                  <c:v>3673172</c:v>
                </c:pt>
                <c:pt idx="329">
                  <c:v>6795622</c:v>
                </c:pt>
                <c:pt idx="330">
                  <c:v>3748172</c:v>
                </c:pt>
                <c:pt idx="331">
                  <c:v>2997272</c:v>
                </c:pt>
                <c:pt idx="332">
                  <c:v>4098172</c:v>
                </c:pt>
                <c:pt idx="333">
                  <c:v>3993172</c:v>
                </c:pt>
                <c:pt idx="334">
                  <c:v>3097272</c:v>
                </c:pt>
                <c:pt idx="335">
                  <c:v>9395922</c:v>
                </c:pt>
                <c:pt idx="336">
                  <c:v>3147272</c:v>
                </c:pt>
                <c:pt idx="337">
                  <c:v>9695922</c:v>
                </c:pt>
                <c:pt idx="338">
                  <c:v>9995922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44-4EE7-B3D1-8987C5B3A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187616"/>
        <c:axId val="978208048"/>
      </c:scatterChart>
      <c:valAx>
        <c:axId val="1027187616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Usable</a:t>
                </a:r>
                <a:r>
                  <a:rPr lang="en-GB" baseline="0" dirty="0"/>
                  <a:t> floor area (</a:t>
                </a:r>
                <a:r>
                  <a:rPr lang="en-GB" dirty="0"/>
                  <a:t>UFA)</a:t>
                </a:r>
                <a:r>
                  <a:rPr lang="en-GB" baseline="0" dirty="0"/>
                  <a:t> / </a:t>
                </a:r>
                <a:r>
                  <a:rPr lang="en-GB" baseline="0" dirty="0" err="1"/>
                  <a:t>Bruksareal</a:t>
                </a:r>
                <a:r>
                  <a:rPr lang="en-GB" baseline="0" dirty="0"/>
                  <a:t> (BRA)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208048"/>
        <c:crosses val="autoZero"/>
        <c:crossBetween val="midCat"/>
      </c:valAx>
      <c:valAx>
        <c:axId val="97820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Asking</a:t>
                </a:r>
                <a:r>
                  <a:rPr lang="en-GB" baseline="0" dirty="0"/>
                  <a:t> price (NOK)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187616"/>
        <c:crosses val="autoZero"/>
        <c:crossBetween val="midCat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Housing prices in Trondheim (NOK)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Sheet1!$A$2:$A$340</c:f>
              <c:numCache>
                <c:formatCode>0.0</c:formatCode>
                <c:ptCount val="339"/>
                <c:pt idx="1">
                  <c:v>87</c:v>
                </c:pt>
                <c:pt idx="2">
                  <c:v>62</c:v>
                </c:pt>
                <c:pt idx="3">
                  <c:v>88</c:v>
                </c:pt>
                <c:pt idx="4">
                  <c:v>88</c:v>
                </c:pt>
                <c:pt idx="5">
                  <c:v>75</c:v>
                </c:pt>
                <c:pt idx="6">
                  <c:v>87</c:v>
                </c:pt>
                <c:pt idx="7">
                  <c:v>61</c:v>
                </c:pt>
                <c:pt idx="8">
                  <c:v>42</c:v>
                </c:pt>
                <c:pt idx="9">
                  <c:v>88</c:v>
                </c:pt>
                <c:pt idx="10">
                  <c:v>88</c:v>
                </c:pt>
                <c:pt idx="11">
                  <c:v>75</c:v>
                </c:pt>
                <c:pt idx="12">
                  <c:v>87</c:v>
                </c:pt>
                <c:pt idx="13">
                  <c:v>62</c:v>
                </c:pt>
                <c:pt idx="14">
                  <c:v>42</c:v>
                </c:pt>
                <c:pt idx="15">
                  <c:v>88</c:v>
                </c:pt>
                <c:pt idx="16">
                  <c:v>88</c:v>
                </c:pt>
                <c:pt idx="17">
                  <c:v>50</c:v>
                </c:pt>
                <c:pt idx="18">
                  <c:v>74</c:v>
                </c:pt>
                <c:pt idx="19">
                  <c:v>42</c:v>
                </c:pt>
                <c:pt idx="20">
                  <c:v>114</c:v>
                </c:pt>
                <c:pt idx="21">
                  <c:v>94</c:v>
                </c:pt>
                <c:pt idx="22">
                  <c:v>74</c:v>
                </c:pt>
                <c:pt idx="23">
                  <c:v>42</c:v>
                </c:pt>
                <c:pt idx="24">
                  <c:v>42</c:v>
                </c:pt>
                <c:pt idx="25">
                  <c:v>88</c:v>
                </c:pt>
                <c:pt idx="26">
                  <c:v>94</c:v>
                </c:pt>
                <c:pt idx="27">
                  <c:v>74</c:v>
                </c:pt>
                <c:pt idx="28">
                  <c:v>42</c:v>
                </c:pt>
                <c:pt idx="29">
                  <c:v>88</c:v>
                </c:pt>
                <c:pt idx="30">
                  <c:v>94</c:v>
                </c:pt>
                <c:pt idx="32">
                  <c:v>66.5</c:v>
                </c:pt>
                <c:pt idx="33">
                  <c:v>76</c:v>
                </c:pt>
                <c:pt idx="34">
                  <c:v>66.5</c:v>
                </c:pt>
                <c:pt idx="35">
                  <c:v>76</c:v>
                </c:pt>
                <c:pt idx="36">
                  <c:v>66.5</c:v>
                </c:pt>
                <c:pt idx="37">
                  <c:v>76</c:v>
                </c:pt>
                <c:pt idx="38">
                  <c:v>38</c:v>
                </c:pt>
                <c:pt idx="39">
                  <c:v>51.5</c:v>
                </c:pt>
                <c:pt idx="40">
                  <c:v>48.5</c:v>
                </c:pt>
                <c:pt idx="41">
                  <c:v>66.5</c:v>
                </c:pt>
                <c:pt idx="42">
                  <c:v>62</c:v>
                </c:pt>
                <c:pt idx="43">
                  <c:v>76</c:v>
                </c:pt>
                <c:pt idx="44">
                  <c:v>38</c:v>
                </c:pt>
                <c:pt idx="45">
                  <c:v>35.5</c:v>
                </c:pt>
                <c:pt idx="46">
                  <c:v>51.5</c:v>
                </c:pt>
                <c:pt idx="47">
                  <c:v>48.5</c:v>
                </c:pt>
                <c:pt idx="48">
                  <c:v>66.5</c:v>
                </c:pt>
                <c:pt idx="49">
                  <c:v>62</c:v>
                </c:pt>
                <c:pt idx="50">
                  <c:v>58.5</c:v>
                </c:pt>
                <c:pt idx="51">
                  <c:v>76</c:v>
                </c:pt>
                <c:pt idx="52">
                  <c:v>35.5</c:v>
                </c:pt>
                <c:pt idx="53">
                  <c:v>51.5</c:v>
                </c:pt>
                <c:pt idx="54">
                  <c:v>48.5</c:v>
                </c:pt>
                <c:pt idx="55">
                  <c:v>66.5</c:v>
                </c:pt>
                <c:pt idx="56">
                  <c:v>124</c:v>
                </c:pt>
                <c:pt idx="57">
                  <c:v>76</c:v>
                </c:pt>
                <c:pt idx="59">
                  <c:v>75</c:v>
                </c:pt>
                <c:pt idx="60">
                  <c:v>72</c:v>
                </c:pt>
                <c:pt idx="62">
                  <c:v>79</c:v>
                </c:pt>
                <c:pt idx="63">
                  <c:v>74</c:v>
                </c:pt>
                <c:pt idx="64">
                  <c:v>23</c:v>
                </c:pt>
                <c:pt idx="65">
                  <c:v>23</c:v>
                </c:pt>
                <c:pt idx="66">
                  <c:v>79</c:v>
                </c:pt>
                <c:pt idx="67">
                  <c:v>74</c:v>
                </c:pt>
                <c:pt idx="68">
                  <c:v>23</c:v>
                </c:pt>
                <c:pt idx="69">
                  <c:v>38</c:v>
                </c:pt>
                <c:pt idx="70">
                  <c:v>23</c:v>
                </c:pt>
                <c:pt idx="71">
                  <c:v>38</c:v>
                </c:pt>
                <c:pt idx="72">
                  <c:v>57</c:v>
                </c:pt>
                <c:pt idx="73">
                  <c:v>79</c:v>
                </c:pt>
                <c:pt idx="74">
                  <c:v>38</c:v>
                </c:pt>
                <c:pt idx="75">
                  <c:v>112</c:v>
                </c:pt>
                <c:pt idx="77">
                  <c:v>249</c:v>
                </c:pt>
                <c:pt idx="79">
                  <c:v>69</c:v>
                </c:pt>
                <c:pt idx="80">
                  <c:v>57</c:v>
                </c:pt>
                <c:pt idx="81">
                  <c:v>51</c:v>
                </c:pt>
                <c:pt idx="82">
                  <c:v>97</c:v>
                </c:pt>
                <c:pt idx="84">
                  <c:v>69</c:v>
                </c:pt>
                <c:pt idx="85">
                  <c:v>98</c:v>
                </c:pt>
                <c:pt idx="86">
                  <c:v>101</c:v>
                </c:pt>
                <c:pt idx="87">
                  <c:v>98</c:v>
                </c:pt>
                <c:pt idx="88">
                  <c:v>101</c:v>
                </c:pt>
                <c:pt idx="89">
                  <c:v>107.5</c:v>
                </c:pt>
                <c:pt idx="90">
                  <c:v>101</c:v>
                </c:pt>
                <c:pt idx="92">
                  <c:v>78</c:v>
                </c:pt>
                <c:pt idx="93">
                  <c:v>43</c:v>
                </c:pt>
                <c:pt idx="94">
                  <c:v>58</c:v>
                </c:pt>
                <c:pt idx="95">
                  <c:v>78</c:v>
                </c:pt>
                <c:pt idx="96">
                  <c:v>43</c:v>
                </c:pt>
                <c:pt idx="97">
                  <c:v>43</c:v>
                </c:pt>
                <c:pt idx="98">
                  <c:v>60</c:v>
                </c:pt>
                <c:pt idx="99">
                  <c:v>78</c:v>
                </c:pt>
                <c:pt idx="100">
                  <c:v>89</c:v>
                </c:pt>
                <c:pt idx="101">
                  <c:v>43</c:v>
                </c:pt>
                <c:pt idx="102">
                  <c:v>73</c:v>
                </c:pt>
                <c:pt idx="103">
                  <c:v>116</c:v>
                </c:pt>
                <c:pt idx="104">
                  <c:v>109</c:v>
                </c:pt>
                <c:pt idx="106">
                  <c:v>86</c:v>
                </c:pt>
                <c:pt idx="107">
                  <c:v>84</c:v>
                </c:pt>
                <c:pt idx="108">
                  <c:v>54</c:v>
                </c:pt>
                <c:pt idx="109">
                  <c:v>86</c:v>
                </c:pt>
                <c:pt idx="110">
                  <c:v>90</c:v>
                </c:pt>
                <c:pt idx="111">
                  <c:v>84</c:v>
                </c:pt>
                <c:pt idx="112">
                  <c:v>84</c:v>
                </c:pt>
                <c:pt idx="113">
                  <c:v>54</c:v>
                </c:pt>
                <c:pt idx="114">
                  <c:v>54</c:v>
                </c:pt>
                <c:pt idx="115">
                  <c:v>84</c:v>
                </c:pt>
                <c:pt idx="116">
                  <c:v>86</c:v>
                </c:pt>
                <c:pt idx="117">
                  <c:v>54</c:v>
                </c:pt>
                <c:pt idx="118">
                  <c:v>41</c:v>
                </c:pt>
                <c:pt idx="119">
                  <c:v>84</c:v>
                </c:pt>
                <c:pt idx="121">
                  <c:v>148</c:v>
                </c:pt>
                <c:pt idx="123">
                  <c:v>40</c:v>
                </c:pt>
                <c:pt idx="124">
                  <c:v>40</c:v>
                </c:pt>
                <c:pt idx="126">
                  <c:v>72</c:v>
                </c:pt>
                <c:pt idx="127">
                  <c:v>65</c:v>
                </c:pt>
                <c:pt idx="128">
                  <c:v>69</c:v>
                </c:pt>
                <c:pt idx="129">
                  <c:v>72</c:v>
                </c:pt>
                <c:pt idx="131">
                  <c:v>59</c:v>
                </c:pt>
                <c:pt idx="132">
                  <c:v>125</c:v>
                </c:pt>
                <c:pt idx="133">
                  <c:v>125</c:v>
                </c:pt>
                <c:pt idx="135">
                  <c:v>34</c:v>
                </c:pt>
                <c:pt idx="136">
                  <c:v>33</c:v>
                </c:pt>
                <c:pt idx="137">
                  <c:v>43</c:v>
                </c:pt>
                <c:pt idx="138">
                  <c:v>50</c:v>
                </c:pt>
                <c:pt idx="139">
                  <c:v>51</c:v>
                </c:pt>
                <c:pt idx="140">
                  <c:v>69</c:v>
                </c:pt>
                <c:pt idx="141">
                  <c:v>68</c:v>
                </c:pt>
                <c:pt idx="142">
                  <c:v>34</c:v>
                </c:pt>
                <c:pt idx="143">
                  <c:v>33</c:v>
                </c:pt>
                <c:pt idx="144">
                  <c:v>42</c:v>
                </c:pt>
                <c:pt idx="145">
                  <c:v>51</c:v>
                </c:pt>
                <c:pt idx="146">
                  <c:v>45</c:v>
                </c:pt>
                <c:pt idx="147">
                  <c:v>51</c:v>
                </c:pt>
                <c:pt idx="149">
                  <c:v>44</c:v>
                </c:pt>
                <c:pt idx="150">
                  <c:v>44</c:v>
                </c:pt>
                <c:pt idx="151">
                  <c:v>78</c:v>
                </c:pt>
                <c:pt idx="152">
                  <c:v>78</c:v>
                </c:pt>
                <c:pt idx="153">
                  <c:v>47</c:v>
                </c:pt>
                <c:pt idx="154">
                  <c:v>34</c:v>
                </c:pt>
                <c:pt idx="155">
                  <c:v>47</c:v>
                </c:pt>
                <c:pt idx="156">
                  <c:v>34</c:v>
                </c:pt>
                <c:pt idx="157">
                  <c:v>35</c:v>
                </c:pt>
                <c:pt idx="158">
                  <c:v>35</c:v>
                </c:pt>
                <c:pt idx="159">
                  <c:v>44</c:v>
                </c:pt>
                <c:pt idx="160">
                  <c:v>44</c:v>
                </c:pt>
                <c:pt idx="161">
                  <c:v>44</c:v>
                </c:pt>
                <c:pt idx="162">
                  <c:v>44</c:v>
                </c:pt>
                <c:pt idx="163">
                  <c:v>48</c:v>
                </c:pt>
                <c:pt idx="164">
                  <c:v>47</c:v>
                </c:pt>
                <c:pt idx="165">
                  <c:v>34</c:v>
                </c:pt>
                <c:pt idx="166">
                  <c:v>35</c:v>
                </c:pt>
                <c:pt idx="167">
                  <c:v>35</c:v>
                </c:pt>
                <c:pt idx="168">
                  <c:v>44</c:v>
                </c:pt>
                <c:pt idx="169">
                  <c:v>44</c:v>
                </c:pt>
                <c:pt idx="170">
                  <c:v>44</c:v>
                </c:pt>
                <c:pt idx="171">
                  <c:v>44</c:v>
                </c:pt>
                <c:pt idx="172">
                  <c:v>48</c:v>
                </c:pt>
                <c:pt idx="173">
                  <c:v>47</c:v>
                </c:pt>
                <c:pt idx="174">
                  <c:v>34</c:v>
                </c:pt>
                <c:pt idx="175">
                  <c:v>35</c:v>
                </c:pt>
                <c:pt idx="176">
                  <c:v>35</c:v>
                </c:pt>
                <c:pt idx="177">
                  <c:v>44</c:v>
                </c:pt>
                <c:pt idx="178">
                  <c:v>44</c:v>
                </c:pt>
                <c:pt idx="179">
                  <c:v>44</c:v>
                </c:pt>
                <c:pt idx="180">
                  <c:v>44</c:v>
                </c:pt>
                <c:pt idx="181">
                  <c:v>48</c:v>
                </c:pt>
                <c:pt idx="182">
                  <c:v>47</c:v>
                </c:pt>
                <c:pt idx="183">
                  <c:v>34</c:v>
                </c:pt>
                <c:pt idx="184">
                  <c:v>35</c:v>
                </c:pt>
                <c:pt idx="185">
                  <c:v>35</c:v>
                </c:pt>
                <c:pt idx="186">
                  <c:v>128</c:v>
                </c:pt>
                <c:pt idx="187">
                  <c:v>47</c:v>
                </c:pt>
                <c:pt idx="188">
                  <c:v>34</c:v>
                </c:pt>
                <c:pt idx="189">
                  <c:v>35</c:v>
                </c:pt>
                <c:pt idx="190">
                  <c:v>47</c:v>
                </c:pt>
                <c:pt idx="191">
                  <c:v>113</c:v>
                </c:pt>
                <c:pt idx="193">
                  <c:v>78</c:v>
                </c:pt>
                <c:pt idx="194">
                  <c:v>65</c:v>
                </c:pt>
                <c:pt idx="195">
                  <c:v>73</c:v>
                </c:pt>
                <c:pt idx="196">
                  <c:v>86</c:v>
                </c:pt>
                <c:pt idx="197">
                  <c:v>86</c:v>
                </c:pt>
                <c:pt idx="198">
                  <c:v>118</c:v>
                </c:pt>
                <c:pt idx="200">
                  <c:v>85</c:v>
                </c:pt>
                <c:pt idx="201">
                  <c:v>85</c:v>
                </c:pt>
                <c:pt idx="202">
                  <c:v>85</c:v>
                </c:pt>
                <c:pt idx="204">
                  <c:v>158</c:v>
                </c:pt>
                <c:pt idx="205">
                  <c:v>158</c:v>
                </c:pt>
                <c:pt idx="206">
                  <c:v>153</c:v>
                </c:pt>
                <c:pt idx="207">
                  <c:v>153</c:v>
                </c:pt>
                <c:pt idx="208">
                  <c:v>158</c:v>
                </c:pt>
                <c:pt idx="209">
                  <c:v>158</c:v>
                </c:pt>
                <c:pt idx="210">
                  <c:v>158</c:v>
                </c:pt>
                <c:pt idx="212">
                  <c:v>76</c:v>
                </c:pt>
                <c:pt idx="213">
                  <c:v>82</c:v>
                </c:pt>
                <c:pt idx="214">
                  <c:v>86</c:v>
                </c:pt>
                <c:pt idx="215">
                  <c:v>81</c:v>
                </c:pt>
                <c:pt idx="216">
                  <c:v>76</c:v>
                </c:pt>
                <c:pt idx="217">
                  <c:v>74</c:v>
                </c:pt>
                <c:pt idx="218">
                  <c:v>81</c:v>
                </c:pt>
                <c:pt idx="220">
                  <c:v>82.2</c:v>
                </c:pt>
                <c:pt idx="221">
                  <c:v>111.8</c:v>
                </c:pt>
                <c:pt idx="222">
                  <c:v>109.8</c:v>
                </c:pt>
                <c:pt idx="223">
                  <c:v>48.7</c:v>
                </c:pt>
                <c:pt idx="224">
                  <c:v>26</c:v>
                </c:pt>
                <c:pt idx="225">
                  <c:v>48.7</c:v>
                </c:pt>
                <c:pt idx="226">
                  <c:v>45.3</c:v>
                </c:pt>
                <c:pt idx="227">
                  <c:v>38.200000000000003</c:v>
                </c:pt>
                <c:pt idx="228">
                  <c:v>38.200000000000003</c:v>
                </c:pt>
                <c:pt idx="229">
                  <c:v>117.1</c:v>
                </c:pt>
                <c:pt idx="230">
                  <c:v>98.4</c:v>
                </c:pt>
                <c:pt idx="231">
                  <c:v>26</c:v>
                </c:pt>
                <c:pt idx="232">
                  <c:v>44</c:v>
                </c:pt>
                <c:pt idx="233">
                  <c:v>38.200000000000003</c:v>
                </c:pt>
                <c:pt idx="234">
                  <c:v>86</c:v>
                </c:pt>
                <c:pt idx="236">
                  <c:v>77</c:v>
                </c:pt>
                <c:pt idx="237">
                  <c:v>77</c:v>
                </c:pt>
                <c:pt idx="239">
                  <c:v>79</c:v>
                </c:pt>
                <c:pt idx="240">
                  <c:v>79</c:v>
                </c:pt>
                <c:pt idx="242">
                  <c:v>55</c:v>
                </c:pt>
                <c:pt idx="243">
                  <c:v>57</c:v>
                </c:pt>
                <c:pt idx="244">
                  <c:v>69</c:v>
                </c:pt>
                <c:pt idx="245">
                  <c:v>69</c:v>
                </c:pt>
                <c:pt idx="246">
                  <c:v>57</c:v>
                </c:pt>
                <c:pt idx="247">
                  <c:v>55</c:v>
                </c:pt>
                <c:pt idx="248">
                  <c:v>69</c:v>
                </c:pt>
                <c:pt idx="249">
                  <c:v>57</c:v>
                </c:pt>
                <c:pt idx="250">
                  <c:v>55</c:v>
                </c:pt>
                <c:pt idx="251">
                  <c:v>55</c:v>
                </c:pt>
                <c:pt idx="252">
                  <c:v>69</c:v>
                </c:pt>
                <c:pt idx="253">
                  <c:v>57</c:v>
                </c:pt>
                <c:pt idx="254">
                  <c:v>55</c:v>
                </c:pt>
                <c:pt idx="255">
                  <c:v>57</c:v>
                </c:pt>
                <c:pt idx="256">
                  <c:v>69</c:v>
                </c:pt>
                <c:pt idx="257">
                  <c:v>55</c:v>
                </c:pt>
                <c:pt idx="258">
                  <c:v>57</c:v>
                </c:pt>
                <c:pt idx="259">
                  <c:v>69</c:v>
                </c:pt>
                <c:pt idx="260">
                  <c:v>55</c:v>
                </c:pt>
                <c:pt idx="261">
                  <c:v>57</c:v>
                </c:pt>
                <c:pt idx="262">
                  <c:v>69</c:v>
                </c:pt>
                <c:pt idx="263">
                  <c:v>55</c:v>
                </c:pt>
                <c:pt idx="264">
                  <c:v>57</c:v>
                </c:pt>
                <c:pt idx="265">
                  <c:v>69</c:v>
                </c:pt>
                <c:pt idx="266">
                  <c:v>55</c:v>
                </c:pt>
                <c:pt idx="267">
                  <c:v>57</c:v>
                </c:pt>
                <c:pt idx="268">
                  <c:v>69</c:v>
                </c:pt>
                <c:pt idx="269">
                  <c:v>115</c:v>
                </c:pt>
                <c:pt idx="271">
                  <c:v>170.5</c:v>
                </c:pt>
                <c:pt idx="272">
                  <c:v>167</c:v>
                </c:pt>
                <c:pt idx="274">
                  <c:v>82</c:v>
                </c:pt>
                <c:pt idx="275">
                  <c:v>85</c:v>
                </c:pt>
                <c:pt idx="277">
                  <c:v>140</c:v>
                </c:pt>
                <c:pt idx="278">
                  <c:v>129</c:v>
                </c:pt>
                <c:pt idx="280">
                  <c:v>68</c:v>
                </c:pt>
                <c:pt idx="281">
                  <c:v>57</c:v>
                </c:pt>
                <c:pt idx="282">
                  <c:v>68</c:v>
                </c:pt>
                <c:pt idx="283">
                  <c:v>94</c:v>
                </c:pt>
                <c:pt idx="284">
                  <c:v>116</c:v>
                </c:pt>
                <c:pt idx="285">
                  <c:v>110</c:v>
                </c:pt>
                <c:pt idx="286">
                  <c:v>110</c:v>
                </c:pt>
                <c:pt idx="287">
                  <c:v>115</c:v>
                </c:pt>
                <c:pt idx="288">
                  <c:v>115</c:v>
                </c:pt>
                <c:pt idx="289">
                  <c:v>106</c:v>
                </c:pt>
                <c:pt idx="290">
                  <c:v>106</c:v>
                </c:pt>
                <c:pt idx="291">
                  <c:v>68</c:v>
                </c:pt>
                <c:pt idx="293">
                  <c:v>62</c:v>
                </c:pt>
                <c:pt idx="294">
                  <c:v>48</c:v>
                </c:pt>
                <c:pt idx="295">
                  <c:v>48</c:v>
                </c:pt>
                <c:pt idx="296">
                  <c:v>62</c:v>
                </c:pt>
                <c:pt idx="297">
                  <c:v>78</c:v>
                </c:pt>
                <c:pt idx="298">
                  <c:v>79</c:v>
                </c:pt>
                <c:pt idx="299">
                  <c:v>100</c:v>
                </c:pt>
                <c:pt idx="300">
                  <c:v>93</c:v>
                </c:pt>
                <c:pt idx="301">
                  <c:v>77</c:v>
                </c:pt>
                <c:pt idx="302">
                  <c:v>113</c:v>
                </c:pt>
                <c:pt idx="303">
                  <c:v>48</c:v>
                </c:pt>
                <c:pt idx="304">
                  <c:v>49</c:v>
                </c:pt>
                <c:pt idx="305">
                  <c:v>69</c:v>
                </c:pt>
                <c:pt idx="306">
                  <c:v>81</c:v>
                </c:pt>
                <c:pt idx="307">
                  <c:v>72</c:v>
                </c:pt>
                <c:pt idx="308">
                  <c:v>59</c:v>
                </c:pt>
                <c:pt idx="309">
                  <c:v>64</c:v>
                </c:pt>
                <c:pt idx="310">
                  <c:v>64</c:v>
                </c:pt>
                <c:pt idx="312">
                  <c:v>72</c:v>
                </c:pt>
                <c:pt idx="313">
                  <c:v>72</c:v>
                </c:pt>
                <c:pt idx="314">
                  <c:v>72</c:v>
                </c:pt>
                <c:pt idx="315">
                  <c:v>72</c:v>
                </c:pt>
                <c:pt idx="316">
                  <c:v>79</c:v>
                </c:pt>
                <c:pt idx="318">
                  <c:v>81.5</c:v>
                </c:pt>
                <c:pt idx="319">
                  <c:v>54.5</c:v>
                </c:pt>
                <c:pt idx="320">
                  <c:v>54.5</c:v>
                </c:pt>
                <c:pt idx="321">
                  <c:v>81.5</c:v>
                </c:pt>
                <c:pt idx="322">
                  <c:v>54.5</c:v>
                </c:pt>
                <c:pt idx="323">
                  <c:v>54.5</c:v>
                </c:pt>
                <c:pt idx="324">
                  <c:v>54.5</c:v>
                </c:pt>
                <c:pt idx="325">
                  <c:v>81.5</c:v>
                </c:pt>
                <c:pt idx="326">
                  <c:v>54.5</c:v>
                </c:pt>
                <c:pt idx="327">
                  <c:v>54.5</c:v>
                </c:pt>
                <c:pt idx="328">
                  <c:v>54.5</c:v>
                </c:pt>
                <c:pt idx="329">
                  <c:v>81.5</c:v>
                </c:pt>
                <c:pt idx="330">
                  <c:v>54.5</c:v>
                </c:pt>
                <c:pt idx="331">
                  <c:v>33</c:v>
                </c:pt>
                <c:pt idx="332">
                  <c:v>54.5</c:v>
                </c:pt>
                <c:pt idx="333">
                  <c:v>54.5</c:v>
                </c:pt>
                <c:pt idx="334">
                  <c:v>33</c:v>
                </c:pt>
                <c:pt idx="335">
                  <c:v>119</c:v>
                </c:pt>
                <c:pt idx="336">
                  <c:v>33</c:v>
                </c:pt>
                <c:pt idx="337">
                  <c:v>119</c:v>
                </c:pt>
                <c:pt idx="338">
                  <c:v>119</c:v>
                </c:pt>
              </c:numCache>
            </c:numRef>
          </c:xVal>
          <c:yVal>
            <c:numRef>
              <c:f>Sheet1!$B$2:$B$340</c:f>
              <c:numCache>
                <c:formatCode>0</c:formatCode>
                <c:ptCount val="339"/>
                <c:pt idx="1">
                  <c:v>4734190</c:v>
                </c:pt>
                <c:pt idx="2">
                  <c:v>3707040</c:v>
                </c:pt>
                <c:pt idx="3">
                  <c:v>4884370</c:v>
                </c:pt>
                <c:pt idx="4">
                  <c:v>4784370</c:v>
                </c:pt>
                <c:pt idx="5">
                  <c:v>4282070</c:v>
                </c:pt>
                <c:pt idx="6">
                  <c:v>4934190</c:v>
                </c:pt>
                <c:pt idx="7">
                  <c:v>3706870</c:v>
                </c:pt>
                <c:pt idx="8">
                  <c:v>2823490</c:v>
                </c:pt>
                <c:pt idx="9">
                  <c:v>5184370</c:v>
                </c:pt>
                <c:pt idx="10">
                  <c:v>5084370</c:v>
                </c:pt>
                <c:pt idx="11">
                  <c:v>4532070</c:v>
                </c:pt>
                <c:pt idx="12">
                  <c:v>5134190</c:v>
                </c:pt>
                <c:pt idx="13">
                  <c:v>3877040</c:v>
                </c:pt>
                <c:pt idx="14">
                  <c:v>2923490</c:v>
                </c:pt>
                <c:pt idx="15">
                  <c:v>5484370</c:v>
                </c:pt>
                <c:pt idx="16">
                  <c:v>5384370</c:v>
                </c:pt>
                <c:pt idx="17">
                  <c:v>3314890</c:v>
                </c:pt>
                <c:pt idx="18">
                  <c:v>4981890</c:v>
                </c:pt>
                <c:pt idx="19">
                  <c:v>3023490</c:v>
                </c:pt>
                <c:pt idx="20">
                  <c:v>9338990</c:v>
                </c:pt>
                <c:pt idx="21">
                  <c:v>5985440</c:v>
                </c:pt>
                <c:pt idx="22">
                  <c:v>4981890</c:v>
                </c:pt>
                <c:pt idx="23">
                  <c:v>3123490</c:v>
                </c:pt>
                <c:pt idx="24">
                  <c:v>3123490</c:v>
                </c:pt>
                <c:pt idx="25">
                  <c:v>6134370</c:v>
                </c:pt>
                <c:pt idx="26">
                  <c:v>6185440</c:v>
                </c:pt>
                <c:pt idx="27">
                  <c:v>5181890</c:v>
                </c:pt>
                <c:pt idx="28">
                  <c:v>3213490</c:v>
                </c:pt>
                <c:pt idx="29">
                  <c:v>6434370</c:v>
                </c:pt>
                <c:pt idx="30">
                  <c:v>6385440</c:v>
                </c:pt>
                <c:pt idx="32">
                  <c:v>3610642</c:v>
                </c:pt>
                <c:pt idx="33">
                  <c:v>3711692</c:v>
                </c:pt>
                <c:pt idx="34">
                  <c:v>3910642</c:v>
                </c:pt>
                <c:pt idx="35">
                  <c:v>4111692</c:v>
                </c:pt>
                <c:pt idx="36">
                  <c:v>4010642</c:v>
                </c:pt>
                <c:pt idx="37">
                  <c:v>4211692</c:v>
                </c:pt>
                <c:pt idx="38">
                  <c:v>2407442</c:v>
                </c:pt>
                <c:pt idx="39">
                  <c:v>2708972</c:v>
                </c:pt>
                <c:pt idx="40">
                  <c:v>2708622</c:v>
                </c:pt>
                <c:pt idx="41">
                  <c:v>4010642</c:v>
                </c:pt>
                <c:pt idx="42">
                  <c:v>3410142</c:v>
                </c:pt>
                <c:pt idx="43">
                  <c:v>4511692</c:v>
                </c:pt>
                <c:pt idx="44">
                  <c:v>2507442</c:v>
                </c:pt>
                <c:pt idx="45">
                  <c:v>2407172</c:v>
                </c:pt>
                <c:pt idx="46">
                  <c:v>2908972</c:v>
                </c:pt>
                <c:pt idx="47">
                  <c:v>2908622</c:v>
                </c:pt>
                <c:pt idx="48">
                  <c:v>4110642</c:v>
                </c:pt>
                <c:pt idx="49">
                  <c:v>3610142</c:v>
                </c:pt>
                <c:pt idx="50">
                  <c:v>3409742</c:v>
                </c:pt>
                <c:pt idx="51">
                  <c:v>4711692</c:v>
                </c:pt>
                <c:pt idx="52">
                  <c:v>2507172</c:v>
                </c:pt>
                <c:pt idx="53">
                  <c:v>3008972</c:v>
                </c:pt>
                <c:pt idx="54">
                  <c:v>3008622</c:v>
                </c:pt>
                <c:pt idx="55">
                  <c:v>4210642</c:v>
                </c:pt>
                <c:pt idx="56">
                  <c:v>7510262</c:v>
                </c:pt>
                <c:pt idx="57">
                  <c:v>5011692</c:v>
                </c:pt>
                <c:pt idx="59">
                  <c:v>3712250</c:v>
                </c:pt>
                <c:pt idx="62">
                  <c:v>4238590</c:v>
                </c:pt>
                <c:pt idx="63">
                  <c:v>4336940</c:v>
                </c:pt>
                <c:pt idx="64">
                  <c:v>2020720</c:v>
                </c:pt>
                <c:pt idx="65">
                  <c:v>2120720</c:v>
                </c:pt>
                <c:pt idx="66">
                  <c:v>4738590</c:v>
                </c:pt>
                <c:pt idx="67">
                  <c:v>4836940</c:v>
                </c:pt>
                <c:pt idx="68">
                  <c:v>2220720</c:v>
                </c:pt>
                <c:pt idx="69">
                  <c:v>2825640</c:v>
                </c:pt>
                <c:pt idx="70">
                  <c:v>2320720</c:v>
                </c:pt>
                <c:pt idx="71">
                  <c:v>2925640</c:v>
                </c:pt>
                <c:pt idx="72">
                  <c:v>4531370</c:v>
                </c:pt>
                <c:pt idx="73">
                  <c:v>4838590</c:v>
                </c:pt>
                <c:pt idx="74">
                  <c:v>2925640</c:v>
                </c:pt>
                <c:pt idx="75">
                  <c:v>9550740</c:v>
                </c:pt>
                <c:pt idx="79">
                  <c:v>4134320</c:v>
                </c:pt>
                <c:pt idx="80">
                  <c:v>3630870</c:v>
                </c:pt>
                <c:pt idx="81">
                  <c:v>3428890</c:v>
                </c:pt>
                <c:pt idx="82">
                  <c:v>8943520</c:v>
                </c:pt>
                <c:pt idx="84">
                  <c:v>3812422</c:v>
                </c:pt>
                <c:pt idx="85">
                  <c:v>6026292</c:v>
                </c:pt>
                <c:pt idx="86">
                  <c:v>6026692</c:v>
                </c:pt>
                <c:pt idx="87">
                  <c:v>6276292</c:v>
                </c:pt>
                <c:pt idx="88">
                  <c:v>6276692</c:v>
                </c:pt>
                <c:pt idx="89">
                  <c:v>6529572</c:v>
                </c:pt>
                <c:pt idx="90">
                  <c:v>6428692</c:v>
                </c:pt>
                <c:pt idx="92">
                  <c:v>4338495</c:v>
                </c:pt>
                <c:pt idx="93">
                  <c:v>2431670</c:v>
                </c:pt>
                <c:pt idx="94">
                  <c:v>3334595</c:v>
                </c:pt>
                <c:pt idx="95">
                  <c:v>4438495</c:v>
                </c:pt>
                <c:pt idx="96">
                  <c:v>2531670</c:v>
                </c:pt>
                <c:pt idx="97">
                  <c:v>2531670</c:v>
                </c:pt>
                <c:pt idx="98">
                  <c:v>3434985</c:v>
                </c:pt>
                <c:pt idx="99">
                  <c:v>4638495</c:v>
                </c:pt>
                <c:pt idx="100">
                  <c:v>5040640</c:v>
                </c:pt>
                <c:pt idx="101">
                  <c:v>2631670</c:v>
                </c:pt>
                <c:pt idx="102">
                  <c:v>4437520</c:v>
                </c:pt>
                <c:pt idx="103">
                  <c:v>7545905</c:v>
                </c:pt>
                <c:pt idx="104">
                  <c:v>6744540</c:v>
                </c:pt>
                <c:pt idx="106">
                  <c:v>4274835</c:v>
                </c:pt>
                <c:pt idx="107">
                  <c:v>4274535</c:v>
                </c:pt>
                <c:pt idx="108">
                  <c:v>2880035</c:v>
                </c:pt>
                <c:pt idx="109">
                  <c:v>4574835</c:v>
                </c:pt>
                <c:pt idx="110">
                  <c:v>4325315</c:v>
                </c:pt>
                <c:pt idx="111">
                  <c:v>4324415</c:v>
                </c:pt>
                <c:pt idx="112">
                  <c:v>4524415</c:v>
                </c:pt>
                <c:pt idx="113">
                  <c:v>2719915</c:v>
                </c:pt>
                <c:pt idx="114">
                  <c:v>2880035</c:v>
                </c:pt>
                <c:pt idx="115">
                  <c:v>5224535</c:v>
                </c:pt>
                <c:pt idx="116">
                  <c:v>4474835</c:v>
                </c:pt>
                <c:pt idx="117">
                  <c:v>2720035</c:v>
                </c:pt>
                <c:pt idx="118">
                  <c:v>2518085</c:v>
                </c:pt>
                <c:pt idx="119">
                  <c:v>4824415</c:v>
                </c:pt>
                <c:pt idx="121">
                  <c:v>8449120</c:v>
                </c:pt>
                <c:pt idx="123">
                  <c:v>2623470</c:v>
                </c:pt>
                <c:pt idx="124">
                  <c:v>2523260</c:v>
                </c:pt>
                <c:pt idx="126">
                  <c:v>3820340</c:v>
                </c:pt>
                <c:pt idx="127">
                  <c:v>3569640</c:v>
                </c:pt>
                <c:pt idx="128">
                  <c:v>3970040</c:v>
                </c:pt>
                <c:pt idx="129">
                  <c:v>4070340</c:v>
                </c:pt>
                <c:pt idx="131">
                  <c:v>3490000</c:v>
                </c:pt>
                <c:pt idx="132">
                  <c:v>8190000</c:v>
                </c:pt>
                <c:pt idx="133">
                  <c:v>7990000</c:v>
                </c:pt>
                <c:pt idx="135">
                  <c:v>2397765</c:v>
                </c:pt>
                <c:pt idx="136">
                  <c:v>2448159</c:v>
                </c:pt>
                <c:pt idx="137">
                  <c:v>3020467</c:v>
                </c:pt>
                <c:pt idx="138">
                  <c:v>3077707</c:v>
                </c:pt>
                <c:pt idx="139">
                  <c:v>3232312</c:v>
                </c:pt>
                <c:pt idx="140">
                  <c:v>4682716</c:v>
                </c:pt>
                <c:pt idx="141">
                  <c:v>4271860</c:v>
                </c:pt>
                <c:pt idx="142">
                  <c:v>2449015</c:v>
                </c:pt>
                <c:pt idx="143">
                  <c:v>2499409</c:v>
                </c:pt>
                <c:pt idx="144">
                  <c:v>3070861</c:v>
                </c:pt>
                <c:pt idx="145">
                  <c:v>3282707</c:v>
                </c:pt>
                <c:pt idx="146">
                  <c:v>3175928</c:v>
                </c:pt>
                <c:pt idx="147">
                  <c:v>3386062</c:v>
                </c:pt>
                <c:pt idx="149">
                  <c:v>3076150</c:v>
                </c:pt>
                <c:pt idx="150">
                  <c:v>3026150</c:v>
                </c:pt>
                <c:pt idx="151">
                  <c:v>4337150</c:v>
                </c:pt>
                <c:pt idx="152">
                  <c:v>4437150</c:v>
                </c:pt>
                <c:pt idx="153">
                  <c:v>3077470</c:v>
                </c:pt>
                <c:pt idx="154">
                  <c:v>2622870</c:v>
                </c:pt>
                <c:pt idx="155">
                  <c:v>3177470</c:v>
                </c:pt>
                <c:pt idx="156">
                  <c:v>2722870</c:v>
                </c:pt>
                <c:pt idx="157">
                  <c:v>2723200</c:v>
                </c:pt>
                <c:pt idx="158">
                  <c:v>2723200</c:v>
                </c:pt>
                <c:pt idx="159">
                  <c:v>3376150</c:v>
                </c:pt>
                <c:pt idx="160">
                  <c:v>3376150</c:v>
                </c:pt>
                <c:pt idx="161">
                  <c:v>3376150</c:v>
                </c:pt>
                <c:pt idx="162">
                  <c:v>3276470</c:v>
                </c:pt>
                <c:pt idx="163">
                  <c:v>3277800</c:v>
                </c:pt>
                <c:pt idx="164">
                  <c:v>3277470</c:v>
                </c:pt>
                <c:pt idx="165">
                  <c:v>2822870</c:v>
                </c:pt>
                <c:pt idx="166">
                  <c:v>2823200</c:v>
                </c:pt>
                <c:pt idx="167">
                  <c:v>2823200</c:v>
                </c:pt>
                <c:pt idx="168">
                  <c:v>3476150</c:v>
                </c:pt>
                <c:pt idx="169">
                  <c:v>3476150</c:v>
                </c:pt>
                <c:pt idx="170">
                  <c:v>3476150</c:v>
                </c:pt>
                <c:pt idx="171">
                  <c:v>3376470</c:v>
                </c:pt>
                <c:pt idx="172">
                  <c:v>3377800</c:v>
                </c:pt>
                <c:pt idx="173">
                  <c:v>3377470</c:v>
                </c:pt>
                <c:pt idx="174">
                  <c:v>2922870</c:v>
                </c:pt>
                <c:pt idx="175">
                  <c:v>2923200</c:v>
                </c:pt>
                <c:pt idx="176">
                  <c:v>2923200</c:v>
                </c:pt>
                <c:pt idx="177">
                  <c:v>3576150</c:v>
                </c:pt>
                <c:pt idx="178">
                  <c:v>3576150</c:v>
                </c:pt>
                <c:pt idx="179">
                  <c:v>3576150</c:v>
                </c:pt>
                <c:pt idx="180">
                  <c:v>3476470</c:v>
                </c:pt>
                <c:pt idx="181">
                  <c:v>3477800</c:v>
                </c:pt>
                <c:pt idx="182">
                  <c:v>3477470</c:v>
                </c:pt>
                <c:pt idx="183">
                  <c:v>3022870</c:v>
                </c:pt>
                <c:pt idx="184">
                  <c:v>3023200</c:v>
                </c:pt>
                <c:pt idx="185">
                  <c:v>3023200</c:v>
                </c:pt>
                <c:pt idx="186">
                  <c:v>11953570</c:v>
                </c:pt>
                <c:pt idx="187">
                  <c:v>3627150</c:v>
                </c:pt>
                <c:pt idx="188">
                  <c:v>3122870</c:v>
                </c:pt>
                <c:pt idx="189">
                  <c:v>3123200</c:v>
                </c:pt>
                <c:pt idx="190">
                  <c:v>2977470</c:v>
                </c:pt>
                <c:pt idx="191">
                  <c:v>11948650</c:v>
                </c:pt>
                <c:pt idx="193">
                  <c:v>4825292</c:v>
                </c:pt>
                <c:pt idx="194">
                  <c:v>4681717</c:v>
                </c:pt>
                <c:pt idx="195">
                  <c:v>5523917</c:v>
                </c:pt>
                <c:pt idx="196">
                  <c:v>4987492</c:v>
                </c:pt>
                <c:pt idx="197">
                  <c:v>5287492</c:v>
                </c:pt>
                <c:pt idx="198">
                  <c:v>10446292</c:v>
                </c:pt>
                <c:pt idx="200">
                  <c:v>3536212</c:v>
                </c:pt>
                <c:pt idx="201">
                  <c:v>3736212</c:v>
                </c:pt>
                <c:pt idx="202">
                  <c:v>3736212</c:v>
                </c:pt>
                <c:pt idx="204">
                  <c:v>4108750</c:v>
                </c:pt>
                <c:pt idx="205">
                  <c:v>4108750</c:v>
                </c:pt>
                <c:pt idx="206">
                  <c:v>4108750</c:v>
                </c:pt>
                <c:pt idx="207">
                  <c:v>4108750</c:v>
                </c:pt>
                <c:pt idx="208">
                  <c:v>4270000</c:v>
                </c:pt>
                <c:pt idx="209">
                  <c:v>4210000</c:v>
                </c:pt>
                <c:pt idx="210">
                  <c:v>4410000</c:v>
                </c:pt>
                <c:pt idx="212">
                  <c:v>3640722</c:v>
                </c:pt>
                <c:pt idx="213">
                  <c:v>3710722</c:v>
                </c:pt>
                <c:pt idx="214">
                  <c:v>4010722</c:v>
                </c:pt>
                <c:pt idx="215">
                  <c:v>4370722</c:v>
                </c:pt>
                <c:pt idx="216">
                  <c:v>3840722</c:v>
                </c:pt>
                <c:pt idx="217">
                  <c:v>4110722</c:v>
                </c:pt>
                <c:pt idx="218">
                  <c:v>4370722</c:v>
                </c:pt>
                <c:pt idx="220">
                  <c:v>6728842</c:v>
                </c:pt>
                <c:pt idx="221">
                  <c:v>10031572</c:v>
                </c:pt>
                <c:pt idx="222">
                  <c:v>12031392</c:v>
                </c:pt>
                <c:pt idx="223">
                  <c:v>2925722</c:v>
                </c:pt>
                <c:pt idx="224">
                  <c:v>1923622</c:v>
                </c:pt>
                <c:pt idx="225">
                  <c:v>3225722</c:v>
                </c:pt>
                <c:pt idx="226">
                  <c:v>2725422</c:v>
                </c:pt>
                <c:pt idx="227">
                  <c:v>2824742</c:v>
                </c:pt>
                <c:pt idx="228">
                  <c:v>3024742</c:v>
                </c:pt>
                <c:pt idx="229">
                  <c:v>9032072</c:v>
                </c:pt>
                <c:pt idx="230">
                  <c:v>9030342</c:v>
                </c:pt>
                <c:pt idx="231">
                  <c:v>1923622</c:v>
                </c:pt>
                <c:pt idx="232">
                  <c:v>3025292</c:v>
                </c:pt>
                <c:pt idx="233">
                  <c:v>3024742</c:v>
                </c:pt>
                <c:pt idx="234">
                  <c:v>7329192</c:v>
                </c:pt>
                <c:pt idx="236">
                  <c:v>4537940</c:v>
                </c:pt>
                <c:pt idx="237">
                  <c:v>4637940</c:v>
                </c:pt>
                <c:pt idx="239">
                  <c:v>5494942</c:v>
                </c:pt>
                <c:pt idx="240">
                  <c:v>5824942</c:v>
                </c:pt>
                <c:pt idx="242">
                  <c:v>3295000</c:v>
                </c:pt>
                <c:pt idx="243">
                  <c:v>3295000</c:v>
                </c:pt>
                <c:pt idx="244">
                  <c:v>4255000</c:v>
                </c:pt>
                <c:pt idx="245">
                  <c:v>4395000</c:v>
                </c:pt>
                <c:pt idx="246">
                  <c:v>3495000</c:v>
                </c:pt>
                <c:pt idx="247">
                  <c:v>3395000</c:v>
                </c:pt>
                <c:pt idx="248">
                  <c:v>4395000</c:v>
                </c:pt>
                <c:pt idx="249">
                  <c:v>3695000</c:v>
                </c:pt>
                <c:pt idx="250">
                  <c:v>3695000</c:v>
                </c:pt>
                <c:pt idx="251">
                  <c:v>3495000</c:v>
                </c:pt>
                <c:pt idx="252">
                  <c:v>4495000</c:v>
                </c:pt>
                <c:pt idx="253">
                  <c:v>3795000</c:v>
                </c:pt>
                <c:pt idx="254">
                  <c:v>3595000</c:v>
                </c:pt>
                <c:pt idx="255">
                  <c:v>3595000</c:v>
                </c:pt>
                <c:pt idx="256">
                  <c:v>4695000</c:v>
                </c:pt>
                <c:pt idx="257">
                  <c:v>3695000</c:v>
                </c:pt>
                <c:pt idx="258">
                  <c:v>3695000</c:v>
                </c:pt>
                <c:pt idx="259">
                  <c:v>4795000</c:v>
                </c:pt>
                <c:pt idx="260">
                  <c:v>3795000</c:v>
                </c:pt>
                <c:pt idx="261">
                  <c:v>3795000</c:v>
                </c:pt>
                <c:pt idx="262">
                  <c:v>4895000</c:v>
                </c:pt>
                <c:pt idx="263">
                  <c:v>3895000</c:v>
                </c:pt>
                <c:pt idx="264">
                  <c:v>3895000</c:v>
                </c:pt>
                <c:pt idx="265">
                  <c:v>4995000</c:v>
                </c:pt>
                <c:pt idx="266">
                  <c:v>3995000</c:v>
                </c:pt>
                <c:pt idx="267">
                  <c:v>3995000</c:v>
                </c:pt>
                <c:pt idx="268">
                  <c:v>5195000</c:v>
                </c:pt>
                <c:pt idx="269">
                  <c:v>9395000</c:v>
                </c:pt>
                <c:pt idx="271">
                  <c:v>6850000</c:v>
                </c:pt>
                <c:pt idx="272">
                  <c:v>7000000</c:v>
                </c:pt>
                <c:pt idx="274">
                  <c:v>5645772</c:v>
                </c:pt>
                <c:pt idx="275">
                  <c:v>5496592</c:v>
                </c:pt>
                <c:pt idx="277">
                  <c:v>5590000</c:v>
                </c:pt>
                <c:pt idx="278">
                  <c:v>5590000</c:v>
                </c:pt>
                <c:pt idx="280">
                  <c:v>4417072</c:v>
                </c:pt>
                <c:pt idx="281">
                  <c:v>3514583</c:v>
                </c:pt>
                <c:pt idx="282">
                  <c:v>3815732</c:v>
                </c:pt>
                <c:pt idx="283">
                  <c:v>5521477</c:v>
                </c:pt>
                <c:pt idx="284">
                  <c:v>6326265</c:v>
                </c:pt>
                <c:pt idx="285">
                  <c:v>5725116</c:v>
                </c:pt>
                <c:pt idx="286">
                  <c:v>5725116</c:v>
                </c:pt>
                <c:pt idx="287">
                  <c:v>5826265</c:v>
                </c:pt>
                <c:pt idx="288">
                  <c:v>6226265</c:v>
                </c:pt>
                <c:pt idx="289">
                  <c:v>5624158</c:v>
                </c:pt>
                <c:pt idx="290">
                  <c:v>5624158</c:v>
                </c:pt>
                <c:pt idx="291">
                  <c:v>4417072</c:v>
                </c:pt>
                <c:pt idx="293">
                  <c:v>4061472</c:v>
                </c:pt>
                <c:pt idx="294">
                  <c:v>3036472</c:v>
                </c:pt>
                <c:pt idx="295">
                  <c:v>3137722</c:v>
                </c:pt>
                <c:pt idx="296">
                  <c:v>4061472</c:v>
                </c:pt>
                <c:pt idx="297">
                  <c:v>5035222</c:v>
                </c:pt>
                <c:pt idx="298">
                  <c:v>5342722</c:v>
                </c:pt>
                <c:pt idx="299">
                  <c:v>7187722</c:v>
                </c:pt>
                <c:pt idx="300">
                  <c:v>6162722</c:v>
                </c:pt>
                <c:pt idx="301">
                  <c:v>5137722</c:v>
                </c:pt>
                <c:pt idx="302">
                  <c:v>7700222</c:v>
                </c:pt>
                <c:pt idx="303">
                  <c:v>3036472</c:v>
                </c:pt>
                <c:pt idx="304">
                  <c:v>3036472</c:v>
                </c:pt>
                <c:pt idx="305">
                  <c:v>4925222</c:v>
                </c:pt>
                <c:pt idx="306">
                  <c:v>5137722</c:v>
                </c:pt>
                <c:pt idx="307">
                  <c:v>4932722</c:v>
                </c:pt>
                <c:pt idx="308">
                  <c:v>4112722</c:v>
                </c:pt>
                <c:pt idx="309">
                  <c:v>4317722</c:v>
                </c:pt>
                <c:pt idx="310">
                  <c:v>3907722</c:v>
                </c:pt>
                <c:pt idx="312">
                  <c:v>4269719</c:v>
                </c:pt>
                <c:pt idx="313">
                  <c:v>4369719</c:v>
                </c:pt>
                <c:pt idx="314">
                  <c:v>4469719</c:v>
                </c:pt>
                <c:pt idx="315">
                  <c:v>4569719</c:v>
                </c:pt>
                <c:pt idx="316">
                  <c:v>5010519</c:v>
                </c:pt>
                <c:pt idx="318">
                  <c:v>6295622</c:v>
                </c:pt>
                <c:pt idx="319">
                  <c:v>3398172</c:v>
                </c:pt>
                <c:pt idx="320">
                  <c:v>3623172</c:v>
                </c:pt>
                <c:pt idx="321">
                  <c:v>6495742</c:v>
                </c:pt>
                <c:pt idx="322">
                  <c:v>3523172</c:v>
                </c:pt>
                <c:pt idx="323">
                  <c:v>3848172</c:v>
                </c:pt>
                <c:pt idx="324">
                  <c:v>3623172</c:v>
                </c:pt>
                <c:pt idx="325">
                  <c:v>6680622</c:v>
                </c:pt>
                <c:pt idx="326">
                  <c:v>3648172</c:v>
                </c:pt>
                <c:pt idx="327">
                  <c:v>3728172</c:v>
                </c:pt>
                <c:pt idx="328">
                  <c:v>3673172</c:v>
                </c:pt>
                <c:pt idx="329">
                  <c:v>6795622</c:v>
                </c:pt>
                <c:pt idx="330">
                  <c:v>3748172</c:v>
                </c:pt>
                <c:pt idx="331">
                  <c:v>2997272</c:v>
                </c:pt>
                <c:pt idx="332">
                  <c:v>4098172</c:v>
                </c:pt>
                <c:pt idx="333">
                  <c:v>3993172</c:v>
                </c:pt>
                <c:pt idx="334">
                  <c:v>3097272</c:v>
                </c:pt>
                <c:pt idx="335">
                  <c:v>9395922</c:v>
                </c:pt>
                <c:pt idx="336">
                  <c:v>3147272</c:v>
                </c:pt>
                <c:pt idx="337">
                  <c:v>9695922</c:v>
                </c:pt>
                <c:pt idx="338">
                  <c:v>9995922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44-4EE7-B3D1-8987C5B3A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187616"/>
        <c:axId val="978208048"/>
      </c:scatterChart>
      <c:valAx>
        <c:axId val="1027187616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Usable</a:t>
                </a:r>
                <a:r>
                  <a:rPr lang="en-GB" baseline="0" dirty="0"/>
                  <a:t> floor area (</a:t>
                </a:r>
                <a:r>
                  <a:rPr lang="en-GB" dirty="0"/>
                  <a:t>UFA)</a:t>
                </a:r>
                <a:r>
                  <a:rPr lang="en-GB" baseline="0" dirty="0"/>
                  <a:t> / </a:t>
                </a:r>
                <a:r>
                  <a:rPr lang="en-GB" baseline="0" dirty="0" err="1"/>
                  <a:t>Bruksareal</a:t>
                </a:r>
                <a:r>
                  <a:rPr lang="en-GB" baseline="0" dirty="0"/>
                  <a:t> (BRA)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208048"/>
        <c:crosses val="autoZero"/>
        <c:crossBetween val="midCat"/>
      </c:valAx>
      <c:valAx>
        <c:axId val="97820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Asking</a:t>
                </a:r>
                <a:r>
                  <a:rPr lang="en-GB" baseline="0" dirty="0"/>
                  <a:t> price (NOK)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187616"/>
        <c:crosses val="autoZero"/>
        <c:crossBetween val="midCat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Housing prices in Trondheim (NOK)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Sheet1!$A$2:$A$340</c:f>
              <c:numCache>
                <c:formatCode>0.0</c:formatCode>
                <c:ptCount val="339"/>
                <c:pt idx="1">
                  <c:v>87</c:v>
                </c:pt>
                <c:pt idx="2">
                  <c:v>62</c:v>
                </c:pt>
                <c:pt idx="3">
                  <c:v>88</c:v>
                </c:pt>
                <c:pt idx="4">
                  <c:v>88</c:v>
                </c:pt>
                <c:pt idx="5">
                  <c:v>75</c:v>
                </c:pt>
                <c:pt idx="6">
                  <c:v>87</c:v>
                </c:pt>
                <c:pt idx="7">
                  <c:v>61</c:v>
                </c:pt>
                <c:pt idx="8">
                  <c:v>42</c:v>
                </c:pt>
                <c:pt idx="9">
                  <c:v>88</c:v>
                </c:pt>
                <c:pt idx="10">
                  <c:v>88</c:v>
                </c:pt>
                <c:pt idx="11">
                  <c:v>75</c:v>
                </c:pt>
                <c:pt idx="12">
                  <c:v>87</c:v>
                </c:pt>
                <c:pt idx="13">
                  <c:v>62</c:v>
                </c:pt>
                <c:pt idx="14">
                  <c:v>42</c:v>
                </c:pt>
                <c:pt idx="15">
                  <c:v>88</c:v>
                </c:pt>
                <c:pt idx="16">
                  <c:v>88</c:v>
                </c:pt>
                <c:pt idx="17">
                  <c:v>50</c:v>
                </c:pt>
                <c:pt idx="18">
                  <c:v>74</c:v>
                </c:pt>
                <c:pt idx="19">
                  <c:v>42</c:v>
                </c:pt>
                <c:pt idx="20">
                  <c:v>114</c:v>
                </c:pt>
                <c:pt idx="21">
                  <c:v>94</c:v>
                </c:pt>
                <c:pt idx="22">
                  <c:v>74</c:v>
                </c:pt>
                <c:pt idx="23">
                  <c:v>42</c:v>
                </c:pt>
                <c:pt idx="24">
                  <c:v>42</c:v>
                </c:pt>
                <c:pt idx="25">
                  <c:v>88</c:v>
                </c:pt>
                <c:pt idx="26">
                  <c:v>94</c:v>
                </c:pt>
                <c:pt idx="27">
                  <c:v>74</c:v>
                </c:pt>
                <c:pt idx="28">
                  <c:v>42</c:v>
                </c:pt>
                <c:pt idx="29">
                  <c:v>88</c:v>
                </c:pt>
                <c:pt idx="30">
                  <c:v>94</c:v>
                </c:pt>
                <c:pt idx="32">
                  <c:v>66.5</c:v>
                </c:pt>
                <c:pt idx="33">
                  <c:v>76</c:v>
                </c:pt>
                <c:pt idx="34">
                  <c:v>66.5</c:v>
                </c:pt>
                <c:pt idx="35">
                  <c:v>76</c:v>
                </c:pt>
                <c:pt idx="36">
                  <c:v>66.5</c:v>
                </c:pt>
                <c:pt idx="37">
                  <c:v>76</c:v>
                </c:pt>
                <c:pt idx="38">
                  <c:v>38</c:v>
                </c:pt>
                <c:pt idx="39">
                  <c:v>51.5</c:v>
                </c:pt>
                <c:pt idx="40">
                  <c:v>48.5</c:v>
                </c:pt>
                <c:pt idx="41">
                  <c:v>66.5</c:v>
                </c:pt>
                <c:pt idx="42">
                  <c:v>62</c:v>
                </c:pt>
                <c:pt idx="43">
                  <c:v>76</c:v>
                </c:pt>
                <c:pt idx="44">
                  <c:v>38</c:v>
                </c:pt>
                <c:pt idx="45">
                  <c:v>35.5</c:v>
                </c:pt>
                <c:pt idx="46">
                  <c:v>51.5</c:v>
                </c:pt>
                <c:pt idx="47">
                  <c:v>48.5</c:v>
                </c:pt>
                <c:pt idx="48">
                  <c:v>66.5</c:v>
                </c:pt>
                <c:pt idx="49">
                  <c:v>62</c:v>
                </c:pt>
                <c:pt idx="50">
                  <c:v>58.5</c:v>
                </c:pt>
                <c:pt idx="51">
                  <c:v>76</c:v>
                </c:pt>
                <c:pt idx="52">
                  <c:v>35.5</c:v>
                </c:pt>
                <c:pt idx="53">
                  <c:v>51.5</c:v>
                </c:pt>
                <c:pt idx="54">
                  <c:v>48.5</c:v>
                </c:pt>
                <c:pt idx="55">
                  <c:v>66.5</c:v>
                </c:pt>
                <c:pt idx="56">
                  <c:v>124</c:v>
                </c:pt>
                <c:pt idx="57">
                  <c:v>76</c:v>
                </c:pt>
                <c:pt idx="59">
                  <c:v>75</c:v>
                </c:pt>
                <c:pt idx="60">
                  <c:v>72</c:v>
                </c:pt>
                <c:pt idx="62">
                  <c:v>79</c:v>
                </c:pt>
                <c:pt idx="63">
                  <c:v>74</c:v>
                </c:pt>
                <c:pt idx="64">
                  <c:v>23</c:v>
                </c:pt>
                <c:pt idx="65">
                  <c:v>23</c:v>
                </c:pt>
                <c:pt idx="66">
                  <c:v>79</c:v>
                </c:pt>
                <c:pt idx="67">
                  <c:v>74</c:v>
                </c:pt>
                <c:pt idx="68">
                  <c:v>23</c:v>
                </c:pt>
                <c:pt idx="69">
                  <c:v>38</c:v>
                </c:pt>
                <c:pt idx="70">
                  <c:v>23</c:v>
                </c:pt>
                <c:pt idx="71">
                  <c:v>38</c:v>
                </c:pt>
                <c:pt idx="72">
                  <c:v>57</c:v>
                </c:pt>
                <c:pt idx="73">
                  <c:v>79</c:v>
                </c:pt>
                <c:pt idx="74">
                  <c:v>38</c:v>
                </c:pt>
                <c:pt idx="75">
                  <c:v>112</c:v>
                </c:pt>
                <c:pt idx="77">
                  <c:v>249</c:v>
                </c:pt>
                <c:pt idx="79">
                  <c:v>69</c:v>
                </c:pt>
                <c:pt idx="80">
                  <c:v>57</c:v>
                </c:pt>
                <c:pt idx="81">
                  <c:v>51</c:v>
                </c:pt>
                <c:pt idx="82">
                  <c:v>97</c:v>
                </c:pt>
                <c:pt idx="84">
                  <c:v>69</c:v>
                </c:pt>
                <c:pt idx="85">
                  <c:v>98</c:v>
                </c:pt>
                <c:pt idx="86">
                  <c:v>101</c:v>
                </c:pt>
                <c:pt idx="87">
                  <c:v>98</c:v>
                </c:pt>
                <c:pt idx="88">
                  <c:v>101</c:v>
                </c:pt>
                <c:pt idx="89">
                  <c:v>107.5</c:v>
                </c:pt>
                <c:pt idx="90">
                  <c:v>101</c:v>
                </c:pt>
                <c:pt idx="92">
                  <c:v>78</c:v>
                </c:pt>
                <c:pt idx="93">
                  <c:v>43</c:v>
                </c:pt>
                <c:pt idx="94">
                  <c:v>58</c:v>
                </c:pt>
                <c:pt idx="95">
                  <c:v>78</c:v>
                </c:pt>
                <c:pt idx="96">
                  <c:v>43</c:v>
                </c:pt>
                <c:pt idx="97">
                  <c:v>43</c:v>
                </c:pt>
                <c:pt idx="98">
                  <c:v>60</c:v>
                </c:pt>
                <c:pt idx="99">
                  <c:v>78</c:v>
                </c:pt>
                <c:pt idx="100">
                  <c:v>89</c:v>
                </c:pt>
                <c:pt idx="101">
                  <c:v>43</c:v>
                </c:pt>
                <c:pt idx="102">
                  <c:v>73</c:v>
                </c:pt>
                <c:pt idx="103">
                  <c:v>116</c:v>
                </c:pt>
                <c:pt idx="104">
                  <c:v>109</c:v>
                </c:pt>
                <c:pt idx="106">
                  <c:v>86</c:v>
                </c:pt>
                <c:pt idx="107">
                  <c:v>84</c:v>
                </c:pt>
                <c:pt idx="108">
                  <c:v>54</c:v>
                </c:pt>
                <c:pt idx="109">
                  <c:v>86</c:v>
                </c:pt>
                <c:pt idx="110">
                  <c:v>90</c:v>
                </c:pt>
                <c:pt idx="111">
                  <c:v>84</c:v>
                </c:pt>
                <c:pt idx="112">
                  <c:v>84</c:v>
                </c:pt>
                <c:pt idx="113">
                  <c:v>54</c:v>
                </c:pt>
                <c:pt idx="114">
                  <c:v>54</c:v>
                </c:pt>
                <c:pt idx="115">
                  <c:v>84</c:v>
                </c:pt>
                <c:pt idx="116">
                  <c:v>86</c:v>
                </c:pt>
                <c:pt idx="117">
                  <c:v>54</c:v>
                </c:pt>
                <c:pt idx="118">
                  <c:v>41</c:v>
                </c:pt>
                <c:pt idx="119">
                  <c:v>84</c:v>
                </c:pt>
                <c:pt idx="121">
                  <c:v>148</c:v>
                </c:pt>
                <c:pt idx="123">
                  <c:v>40</c:v>
                </c:pt>
                <c:pt idx="124">
                  <c:v>40</c:v>
                </c:pt>
                <c:pt idx="126">
                  <c:v>72</c:v>
                </c:pt>
                <c:pt idx="127">
                  <c:v>65</c:v>
                </c:pt>
                <c:pt idx="128">
                  <c:v>69</c:v>
                </c:pt>
                <c:pt idx="129">
                  <c:v>72</c:v>
                </c:pt>
                <c:pt idx="131">
                  <c:v>59</c:v>
                </c:pt>
                <c:pt idx="132">
                  <c:v>125</c:v>
                </c:pt>
                <c:pt idx="133">
                  <c:v>125</c:v>
                </c:pt>
                <c:pt idx="135">
                  <c:v>34</c:v>
                </c:pt>
                <c:pt idx="136">
                  <c:v>33</c:v>
                </c:pt>
                <c:pt idx="137">
                  <c:v>43</c:v>
                </c:pt>
                <c:pt idx="138">
                  <c:v>50</c:v>
                </c:pt>
                <c:pt idx="139">
                  <c:v>51</c:v>
                </c:pt>
                <c:pt idx="140">
                  <c:v>69</c:v>
                </c:pt>
                <c:pt idx="141">
                  <c:v>68</c:v>
                </c:pt>
                <c:pt idx="142">
                  <c:v>34</c:v>
                </c:pt>
                <c:pt idx="143">
                  <c:v>33</c:v>
                </c:pt>
                <c:pt idx="144">
                  <c:v>42</c:v>
                </c:pt>
                <c:pt idx="145">
                  <c:v>51</c:v>
                </c:pt>
                <c:pt idx="146">
                  <c:v>45</c:v>
                </c:pt>
                <c:pt idx="147">
                  <c:v>51</c:v>
                </c:pt>
                <c:pt idx="149">
                  <c:v>44</c:v>
                </c:pt>
                <c:pt idx="150">
                  <c:v>44</c:v>
                </c:pt>
                <c:pt idx="151">
                  <c:v>78</c:v>
                </c:pt>
                <c:pt idx="152">
                  <c:v>78</c:v>
                </c:pt>
                <c:pt idx="153">
                  <c:v>47</c:v>
                </c:pt>
                <c:pt idx="154">
                  <c:v>34</c:v>
                </c:pt>
                <c:pt idx="155">
                  <c:v>47</c:v>
                </c:pt>
                <c:pt idx="156">
                  <c:v>34</c:v>
                </c:pt>
                <c:pt idx="157">
                  <c:v>35</c:v>
                </c:pt>
                <c:pt idx="158">
                  <c:v>35</c:v>
                </c:pt>
                <c:pt idx="159">
                  <c:v>44</c:v>
                </c:pt>
                <c:pt idx="160">
                  <c:v>44</c:v>
                </c:pt>
                <c:pt idx="161">
                  <c:v>44</c:v>
                </c:pt>
                <c:pt idx="162">
                  <c:v>44</c:v>
                </c:pt>
                <c:pt idx="163">
                  <c:v>48</c:v>
                </c:pt>
                <c:pt idx="164">
                  <c:v>47</c:v>
                </c:pt>
                <c:pt idx="165">
                  <c:v>34</c:v>
                </c:pt>
                <c:pt idx="166">
                  <c:v>35</c:v>
                </c:pt>
                <c:pt idx="167">
                  <c:v>35</c:v>
                </c:pt>
                <c:pt idx="168">
                  <c:v>44</c:v>
                </c:pt>
                <c:pt idx="169">
                  <c:v>44</c:v>
                </c:pt>
                <c:pt idx="170">
                  <c:v>44</c:v>
                </c:pt>
                <c:pt idx="171">
                  <c:v>44</c:v>
                </c:pt>
                <c:pt idx="172">
                  <c:v>48</c:v>
                </c:pt>
                <c:pt idx="173">
                  <c:v>47</c:v>
                </c:pt>
                <c:pt idx="174">
                  <c:v>34</c:v>
                </c:pt>
                <c:pt idx="175">
                  <c:v>35</c:v>
                </c:pt>
                <c:pt idx="176">
                  <c:v>35</c:v>
                </c:pt>
                <c:pt idx="177">
                  <c:v>44</c:v>
                </c:pt>
                <c:pt idx="178">
                  <c:v>44</c:v>
                </c:pt>
                <c:pt idx="179">
                  <c:v>44</c:v>
                </c:pt>
                <c:pt idx="180">
                  <c:v>44</c:v>
                </c:pt>
                <c:pt idx="181">
                  <c:v>48</c:v>
                </c:pt>
                <c:pt idx="182">
                  <c:v>47</c:v>
                </c:pt>
                <c:pt idx="183">
                  <c:v>34</c:v>
                </c:pt>
                <c:pt idx="184">
                  <c:v>35</c:v>
                </c:pt>
                <c:pt idx="185">
                  <c:v>35</c:v>
                </c:pt>
                <c:pt idx="186">
                  <c:v>128</c:v>
                </c:pt>
                <c:pt idx="187">
                  <c:v>47</c:v>
                </c:pt>
                <c:pt idx="188">
                  <c:v>34</c:v>
                </c:pt>
                <c:pt idx="189">
                  <c:v>35</c:v>
                </c:pt>
                <c:pt idx="190">
                  <c:v>47</c:v>
                </c:pt>
                <c:pt idx="191">
                  <c:v>113</c:v>
                </c:pt>
                <c:pt idx="193">
                  <c:v>78</c:v>
                </c:pt>
                <c:pt idx="194">
                  <c:v>65</c:v>
                </c:pt>
                <c:pt idx="195">
                  <c:v>73</c:v>
                </c:pt>
                <c:pt idx="196">
                  <c:v>86</c:v>
                </c:pt>
                <c:pt idx="197">
                  <c:v>86</c:v>
                </c:pt>
                <c:pt idx="198">
                  <c:v>118</c:v>
                </c:pt>
                <c:pt idx="200">
                  <c:v>85</c:v>
                </c:pt>
                <c:pt idx="201">
                  <c:v>85</c:v>
                </c:pt>
                <c:pt idx="202">
                  <c:v>85</c:v>
                </c:pt>
                <c:pt idx="204">
                  <c:v>158</c:v>
                </c:pt>
                <c:pt idx="205">
                  <c:v>158</c:v>
                </c:pt>
                <c:pt idx="206">
                  <c:v>153</c:v>
                </c:pt>
                <c:pt idx="207">
                  <c:v>153</c:v>
                </c:pt>
                <c:pt idx="208">
                  <c:v>158</c:v>
                </c:pt>
                <c:pt idx="209">
                  <c:v>158</c:v>
                </c:pt>
                <c:pt idx="210">
                  <c:v>158</c:v>
                </c:pt>
                <c:pt idx="212">
                  <c:v>76</c:v>
                </c:pt>
                <c:pt idx="213">
                  <c:v>82</c:v>
                </c:pt>
                <c:pt idx="214">
                  <c:v>86</c:v>
                </c:pt>
                <c:pt idx="215">
                  <c:v>81</c:v>
                </c:pt>
                <c:pt idx="216">
                  <c:v>76</c:v>
                </c:pt>
                <c:pt idx="217">
                  <c:v>74</c:v>
                </c:pt>
                <c:pt idx="218">
                  <c:v>81</c:v>
                </c:pt>
                <c:pt idx="220">
                  <c:v>82.2</c:v>
                </c:pt>
                <c:pt idx="221">
                  <c:v>111.8</c:v>
                </c:pt>
                <c:pt idx="222">
                  <c:v>109.8</c:v>
                </c:pt>
                <c:pt idx="223">
                  <c:v>48.7</c:v>
                </c:pt>
                <c:pt idx="224">
                  <c:v>26</c:v>
                </c:pt>
                <c:pt idx="225">
                  <c:v>48.7</c:v>
                </c:pt>
                <c:pt idx="226">
                  <c:v>45.3</c:v>
                </c:pt>
                <c:pt idx="227">
                  <c:v>38.200000000000003</c:v>
                </c:pt>
                <c:pt idx="228">
                  <c:v>38.200000000000003</c:v>
                </c:pt>
                <c:pt idx="229">
                  <c:v>117.1</c:v>
                </c:pt>
                <c:pt idx="230">
                  <c:v>98.4</c:v>
                </c:pt>
                <c:pt idx="231">
                  <c:v>26</c:v>
                </c:pt>
                <c:pt idx="232">
                  <c:v>44</c:v>
                </c:pt>
                <c:pt idx="233">
                  <c:v>38.200000000000003</c:v>
                </c:pt>
                <c:pt idx="234">
                  <c:v>86</c:v>
                </c:pt>
                <c:pt idx="236">
                  <c:v>77</c:v>
                </c:pt>
                <c:pt idx="237">
                  <c:v>77</c:v>
                </c:pt>
                <c:pt idx="239">
                  <c:v>79</c:v>
                </c:pt>
                <c:pt idx="240">
                  <c:v>79</c:v>
                </c:pt>
                <c:pt idx="242">
                  <c:v>55</c:v>
                </c:pt>
                <c:pt idx="243">
                  <c:v>57</c:v>
                </c:pt>
                <c:pt idx="244">
                  <c:v>69</c:v>
                </c:pt>
                <c:pt idx="245">
                  <c:v>69</c:v>
                </c:pt>
                <c:pt idx="246">
                  <c:v>57</c:v>
                </c:pt>
                <c:pt idx="247">
                  <c:v>55</c:v>
                </c:pt>
                <c:pt idx="248">
                  <c:v>69</c:v>
                </c:pt>
                <c:pt idx="249">
                  <c:v>57</c:v>
                </c:pt>
                <c:pt idx="250">
                  <c:v>55</c:v>
                </c:pt>
                <c:pt idx="251">
                  <c:v>55</c:v>
                </c:pt>
                <c:pt idx="252">
                  <c:v>69</c:v>
                </c:pt>
                <c:pt idx="253">
                  <c:v>57</c:v>
                </c:pt>
                <c:pt idx="254">
                  <c:v>55</c:v>
                </c:pt>
                <c:pt idx="255">
                  <c:v>57</c:v>
                </c:pt>
                <c:pt idx="256">
                  <c:v>69</c:v>
                </c:pt>
                <c:pt idx="257">
                  <c:v>55</c:v>
                </c:pt>
                <c:pt idx="258">
                  <c:v>57</c:v>
                </c:pt>
                <c:pt idx="259">
                  <c:v>69</c:v>
                </c:pt>
                <c:pt idx="260">
                  <c:v>55</c:v>
                </c:pt>
                <c:pt idx="261">
                  <c:v>57</c:v>
                </c:pt>
                <c:pt idx="262">
                  <c:v>69</c:v>
                </c:pt>
                <c:pt idx="263">
                  <c:v>55</c:v>
                </c:pt>
                <c:pt idx="264">
                  <c:v>57</c:v>
                </c:pt>
                <c:pt idx="265">
                  <c:v>69</c:v>
                </c:pt>
                <c:pt idx="266">
                  <c:v>55</c:v>
                </c:pt>
                <c:pt idx="267">
                  <c:v>57</c:v>
                </c:pt>
                <c:pt idx="268">
                  <c:v>69</c:v>
                </c:pt>
                <c:pt idx="269">
                  <c:v>115</c:v>
                </c:pt>
                <c:pt idx="271">
                  <c:v>170.5</c:v>
                </c:pt>
                <c:pt idx="272">
                  <c:v>167</c:v>
                </c:pt>
                <c:pt idx="274">
                  <c:v>82</c:v>
                </c:pt>
                <c:pt idx="275">
                  <c:v>85</c:v>
                </c:pt>
                <c:pt idx="277">
                  <c:v>140</c:v>
                </c:pt>
                <c:pt idx="278">
                  <c:v>129</c:v>
                </c:pt>
                <c:pt idx="280">
                  <c:v>68</c:v>
                </c:pt>
                <c:pt idx="281">
                  <c:v>57</c:v>
                </c:pt>
                <c:pt idx="282">
                  <c:v>68</c:v>
                </c:pt>
                <c:pt idx="283">
                  <c:v>94</c:v>
                </c:pt>
                <c:pt idx="284">
                  <c:v>116</c:v>
                </c:pt>
                <c:pt idx="285">
                  <c:v>110</c:v>
                </c:pt>
                <c:pt idx="286">
                  <c:v>110</c:v>
                </c:pt>
                <c:pt idx="287">
                  <c:v>115</c:v>
                </c:pt>
                <c:pt idx="288">
                  <c:v>115</c:v>
                </c:pt>
                <c:pt idx="289">
                  <c:v>106</c:v>
                </c:pt>
                <c:pt idx="290">
                  <c:v>106</c:v>
                </c:pt>
                <c:pt idx="291">
                  <c:v>68</c:v>
                </c:pt>
                <c:pt idx="293">
                  <c:v>62</c:v>
                </c:pt>
                <c:pt idx="294">
                  <c:v>48</c:v>
                </c:pt>
                <c:pt idx="295">
                  <c:v>48</c:v>
                </c:pt>
                <c:pt idx="296">
                  <c:v>62</c:v>
                </c:pt>
                <c:pt idx="297">
                  <c:v>78</c:v>
                </c:pt>
                <c:pt idx="298">
                  <c:v>79</c:v>
                </c:pt>
                <c:pt idx="299">
                  <c:v>100</c:v>
                </c:pt>
                <c:pt idx="300">
                  <c:v>93</c:v>
                </c:pt>
                <c:pt idx="301">
                  <c:v>77</c:v>
                </c:pt>
                <c:pt idx="302">
                  <c:v>113</c:v>
                </c:pt>
                <c:pt idx="303">
                  <c:v>48</c:v>
                </c:pt>
                <c:pt idx="304">
                  <c:v>49</c:v>
                </c:pt>
                <c:pt idx="305">
                  <c:v>69</c:v>
                </c:pt>
                <c:pt idx="306">
                  <c:v>81</c:v>
                </c:pt>
                <c:pt idx="307">
                  <c:v>72</c:v>
                </c:pt>
                <c:pt idx="308">
                  <c:v>59</c:v>
                </c:pt>
                <c:pt idx="309">
                  <c:v>64</c:v>
                </c:pt>
                <c:pt idx="310">
                  <c:v>64</c:v>
                </c:pt>
                <c:pt idx="312">
                  <c:v>72</c:v>
                </c:pt>
                <c:pt idx="313">
                  <c:v>72</c:v>
                </c:pt>
                <c:pt idx="314">
                  <c:v>72</c:v>
                </c:pt>
                <c:pt idx="315">
                  <c:v>72</c:v>
                </c:pt>
                <c:pt idx="316">
                  <c:v>79</c:v>
                </c:pt>
                <c:pt idx="318">
                  <c:v>81.5</c:v>
                </c:pt>
                <c:pt idx="319">
                  <c:v>54.5</c:v>
                </c:pt>
                <c:pt idx="320">
                  <c:v>54.5</c:v>
                </c:pt>
                <c:pt idx="321">
                  <c:v>81.5</c:v>
                </c:pt>
                <c:pt idx="322">
                  <c:v>54.5</c:v>
                </c:pt>
                <c:pt idx="323">
                  <c:v>54.5</c:v>
                </c:pt>
                <c:pt idx="324">
                  <c:v>54.5</c:v>
                </c:pt>
                <c:pt idx="325">
                  <c:v>81.5</c:v>
                </c:pt>
                <c:pt idx="326">
                  <c:v>54.5</c:v>
                </c:pt>
                <c:pt idx="327">
                  <c:v>54.5</c:v>
                </c:pt>
                <c:pt idx="328">
                  <c:v>54.5</c:v>
                </c:pt>
                <c:pt idx="329">
                  <c:v>81.5</c:v>
                </c:pt>
                <c:pt idx="330">
                  <c:v>54.5</c:v>
                </c:pt>
                <c:pt idx="331">
                  <c:v>33</c:v>
                </c:pt>
                <c:pt idx="332">
                  <c:v>54.5</c:v>
                </c:pt>
                <c:pt idx="333">
                  <c:v>54.5</c:v>
                </c:pt>
                <c:pt idx="334">
                  <c:v>33</c:v>
                </c:pt>
                <c:pt idx="335">
                  <c:v>119</c:v>
                </c:pt>
                <c:pt idx="336">
                  <c:v>33</c:v>
                </c:pt>
                <c:pt idx="337">
                  <c:v>119</c:v>
                </c:pt>
                <c:pt idx="338">
                  <c:v>119</c:v>
                </c:pt>
              </c:numCache>
            </c:numRef>
          </c:xVal>
          <c:yVal>
            <c:numRef>
              <c:f>Sheet1!$B$2:$B$340</c:f>
              <c:numCache>
                <c:formatCode>0</c:formatCode>
                <c:ptCount val="339"/>
                <c:pt idx="1">
                  <c:v>4734190</c:v>
                </c:pt>
                <c:pt idx="2">
                  <c:v>3707040</c:v>
                </c:pt>
                <c:pt idx="3">
                  <c:v>4884370</c:v>
                </c:pt>
                <c:pt idx="4">
                  <c:v>4784370</c:v>
                </c:pt>
                <c:pt idx="5">
                  <c:v>4282070</c:v>
                </c:pt>
                <c:pt idx="6">
                  <c:v>4934190</c:v>
                </c:pt>
                <c:pt idx="7">
                  <c:v>3706870</c:v>
                </c:pt>
                <c:pt idx="8">
                  <c:v>2823490</c:v>
                </c:pt>
                <c:pt idx="9">
                  <c:v>5184370</c:v>
                </c:pt>
                <c:pt idx="10">
                  <c:v>5084370</c:v>
                </c:pt>
                <c:pt idx="11">
                  <c:v>4532070</c:v>
                </c:pt>
                <c:pt idx="12">
                  <c:v>5134190</c:v>
                </c:pt>
                <c:pt idx="13">
                  <c:v>3877040</c:v>
                </c:pt>
                <c:pt idx="14">
                  <c:v>2923490</c:v>
                </c:pt>
                <c:pt idx="15">
                  <c:v>5484370</c:v>
                </c:pt>
                <c:pt idx="16">
                  <c:v>5384370</c:v>
                </c:pt>
                <c:pt idx="17">
                  <c:v>3314890</c:v>
                </c:pt>
                <c:pt idx="18">
                  <c:v>4981890</c:v>
                </c:pt>
                <c:pt idx="19">
                  <c:v>3023490</c:v>
                </c:pt>
                <c:pt idx="20">
                  <c:v>9338990</c:v>
                </c:pt>
                <c:pt idx="21">
                  <c:v>5985440</c:v>
                </c:pt>
                <c:pt idx="22">
                  <c:v>4981890</c:v>
                </c:pt>
                <c:pt idx="23">
                  <c:v>3123490</c:v>
                </c:pt>
                <c:pt idx="24">
                  <c:v>3123490</c:v>
                </c:pt>
                <c:pt idx="25">
                  <c:v>6134370</c:v>
                </c:pt>
                <c:pt idx="26">
                  <c:v>6185440</c:v>
                </c:pt>
                <c:pt idx="27">
                  <c:v>5181890</c:v>
                </c:pt>
                <c:pt idx="28">
                  <c:v>3213490</c:v>
                </c:pt>
                <c:pt idx="29">
                  <c:v>6434370</c:v>
                </c:pt>
                <c:pt idx="30">
                  <c:v>6385440</c:v>
                </c:pt>
                <c:pt idx="32">
                  <c:v>3610642</c:v>
                </c:pt>
                <c:pt idx="33">
                  <c:v>3711692</c:v>
                </c:pt>
                <c:pt idx="34">
                  <c:v>3910642</c:v>
                </c:pt>
                <c:pt idx="35">
                  <c:v>4111692</c:v>
                </c:pt>
                <c:pt idx="36">
                  <c:v>4010642</c:v>
                </c:pt>
                <c:pt idx="37">
                  <c:v>4211692</c:v>
                </c:pt>
                <c:pt idx="38">
                  <c:v>2407442</c:v>
                </c:pt>
                <c:pt idx="39">
                  <c:v>2708972</c:v>
                </c:pt>
                <c:pt idx="40">
                  <c:v>2708622</c:v>
                </c:pt>
                <c:pt idx="41">
                  <c:v>4010642</c:v>
                </c:pt>
                <c:pt idx="42">
                  <c:v>3410142</c:v>
                </c:pt>
                <c:pt idx="43">
                  <c:v>4511692</c:v>
                </c:pt>
                <c:pt idx="44">
                  <c:v>2507442</c:v>
                </c:pt>
                <c:pt idx="45">
                  <c:v>2407172</c:v>
                </c:pt>
                <c:pt idx="46">
                  <c:v>2908972</c:v>
                </c:pt>
                <c:pt idx="47">
                  <c:v>2908622</c:v>
                </c:pt>
                <c:pt idx="48">
                  <c:v>4110642</c:v>
                </c:pt>
                <c:pt idx="49">
                  <c:v>3610142</c:v>
                </c:pt>
                <c:pt idx="50">
                  <c:v>3409742</c:v>
                </c:pt>
                <c:pt idx="51">
                  <c:v>4711692</c:v>
                </c:pt>
                <c:pt idx="52">
                  <c:v>2507172</c:v>
                </c:pt>
                <c:pt idx="53">
                  <c:v>3008972</c:v>
                </c:pt>
                <c:pt idx="54">
                  <c:v>3008622</c:v>
                </c:pt>
                <c:pt idx="55">
                  <c:v>4210642</c:v>
                </c:pt>
                <c:pt idx="56">
                  <c:v>7510262</c:v>
                </c:pt>
                <c:pt idx="57">
                  <c:v>5011692</c:v>
                </c:pt>
                <c:pt idx="59">
                  <c:v>3712250</c:v>
                </c:pt>
                <c:pt idx="62">
                  <c:v>4238590</c:v>
                </c:pt>
                <c:pt idx="63">
                  <c:v>4336940</c:v>
                </c:pt>
                <c:pt idx="64">
                  <c:v>2020720</c:v>
                </c:pt>
                <c:pt idx="65">
                  <c:v>2120720</c:v>
                </c:pt>
                <c:pt idx="66">
                  <c:v>4738590</c:v>
                </c:pt>
                <c:pt idx="67">
                  <c:v>4836940</c:v>
                </c:pt>
                <c:pt idx="68">
                  <c:v>2220720</c:v>
                </c:pt>
                <c:pt idx="69">
                  <c:v>2825640</c:v>
                </c:pt>
                <c:pt idx="70">
                  <c:v>2320720</c:v>
                </c:pt>
                <c:pt idx="71">
                  <c:v>2925640</c:v>
                </c:pt>
                <c:pt idx="72">
                  <c:v>4531370</c:v>
                </c:pt>
                <c:pt idx="73">
                  <c:v>4838590</c:v>
                </c:pt>
                <c:pt idx="74">
                  <c:v>2925640</c:v>
                </c:pt>
                <c:pt idx="75">
                  <c:v>9550740</c:v>
                </c:pt>
                <c:pt idx="79">
                  <c:v>4134320</c:v>
                </c:pt>
                <c:pt idx="80">
                  <c:v>3630870</c:v>
                </c:pt>
                <c:pt idx="81">
                  <c:v>3428890</c:v>
                </c:pt>
                <c:pt idx="82">
                  <c:v>8943520</c:v>
                </c:pt>
                <c:pt idx="84">
                  <c:v>3812422</c:v>
                </c:pt>
                <c:pt idx="85">
                  <c:v>6026292</c:v>
                </c:pt>
                <c:pt idx="86">
                  <c:v>6026692</c:v>
                </c:pt>
                <c:pt idx="87">
                  <c:v>6276292</c:v>
                </c:pt>
                <c:pt idx="88">
                  <c:v>6276692</c:v>
                </c:pt>
                <c:pt idx="89">
                  <c:v>6529572</c:v>
                </c:pt>
                <c:pt idx="90">
                  <c:v>6428692</c:v>
                </c:pt>
                <c:pt idx="92">
                  <c:v>4338495</c:v>
                </c:pt>
                <c:pt idx="93">
                  <c:v>2431670</c:v>
                </c:pt>
                <c:pt idx="94">
                  <c:v>3334595</c:v>
                </c:pt>
                <c:pt idx="95">
                  <c:v>4438495</c:v>
                </c:pt>
                <c:pt idx="96">
                  <c:v>2531670</c:v>
                </c:pt>
                <c:pt idx="97">
                  <c:v>2531670</c:v>
                </c:pt>
                <c:pt idx="98">
                  <c:v>3434985</c:v>
                </c:pt>
                <c:pt idx="99">
                  <c:v>4638495</c:v>
                </c:pt>
                <c:pt idx="100">
                  <c:v>5040640</c:v>
                </c:pt>
                <c:pt idx="101">
                  <c:v>2631670</c:v>
                </c:pt>
                <c:pt idx="102">
                  <c:v>4437520</c:v>
                </c:pt>
                <c:pt idx="103">
                  <c:v>7545905</c:v>
                </c:pt>
                <c:pt idx="104">
                  <c:v>6744540</c:v>
                </c:pt>
                <c:pt idx="106">
                  <c:v>4274835</c:v>
                </c:pt>
                <c:pt idx="107">
                  <c:v>4274535</c:v>
                </c:pt>
                <c:pt idx="108">
                  <c:v>2880035</c:v>
                </c:pt>
                <c:pt idx="109">
                  <c:v>4574835</c:v>
                </c:pt>
                <c:pt idx="110">
                  <c:v>4325315</c:v>
                </c:pt>
                <c:pt idx="111">
                  <c:v>4324415</c:v>
                </c:pt>
                <c:pt idx="112">
                  <c:v>4524415</c:v>
                </c:pt>
                <c:pt idx="113">
                  <c:v>2719915</c:v>
                </c:pt>
                <c:pt idx="114">
                  <c:v>2880035</c:v>
                </c:pt>
                <c:pt idx="115">
                  <c:v>5224535</c:v>
                </c:pt>
                <c:pt idx="116">
                  <c:v>4474835</c:v>
                </c:pt>
                <c:pt idx="117">
                  <c:v>2720035</c:v>
                </c:pt>
                <c:pt idx="118">
                  <c:v>2518085</c:v>
                </c:pt>
                <c:pt idx="119">
                  <c:v>4824415</c:v>
                </c:pt>
                <c:pt idx="121">
                  <c:v>8449120</c:v>
                </c:pt>
                <c:pt idx="123">
                  <c:v>2623470</c:v>
                </c:pt>
                <c:pt idx="124">
                  <c:v>2523260</c:v>
                </c:pt>
                <c:pt idx="126">
                  <c:v>3820340</c:v>
                </c:pt>
                <c:pt idx="127">
                  <c:v>3569640</c:v>
                </c:pt>
                <c:pt idx="128">
                  <c:v>3970040</c:v>
                </c:pt>
                <c:pt idx="129">
                  <c:v>4070340</c:v>
                </c:pt>
                <c:pt idx="131">
                  <c:v>3490000</c:v>
                </c:pt>
                <c:pt idx="132">
                  <c:v>8190000</c:v>
                </c:pt>
                <c:pt idx="133">
                  <c:v>7990000</c:v>
                </c:pt>
                <c:pt idx="135">
                  <c:v>2397765</c:v>
                </c:pt>
                <c:pt idx="136">
                  <c:v>2448159</c:v>
                </c:pt>
                <c:pt idx="137">
                  <c:v>3020467</c:v>
                </c:pt>
                <c:pt idx="138">
                  <c:v>3077707</c:v>
                </c:pt>
                <c:pt idx="139">
                  <c:v>3232312</c:v>
                </c:pt>
                <c:pt idx="140">
                  <c:v>4682716</c:v>
                </c:pt>
                <c:pt idx="141">
                  <c:v>4271860</c:v>
                </c:pt>
                <c:pt idx="142">
                  <c:v>2449015</c:v>
                </c:pt>
                <c:pt idx="143">
                  <c:v>2499409</c:v>
                </c:pt>
                <c:pt idx="144">
                  <c:v>3070861</c:v>
                </c:pt>
                <c:pt idx="145">
                  <c:v>3282707</c:v>
                </c:pt>
                <c:pt idx="146">
                  <c:v>3175928</c:v>
                </c:pt>
                <c:pt idx="147">
                  <c:v>3386062</c:v>
                </c:pt>
                <c:pt idx="149">
                  <c:v>3076150</c:v>
                </c:pt>
                <c:pt idx="150">
                  <c:v>3026150</c:v>
                </c:pt>
                <c:pt idx="151">
                  <c:v>4337150</c:v>
                </c:pt>
                <c:pt idx="152">
                  <c:v>4437150</c:v>
                </c:pt>
                <c:pt idx="153">
                  <c:v>3077470</c:v>
                </c:pt>
                <c:pt idx="154">
                  <c:v>2622870</c:v>
                </c:pt>
                <c:pt idx="155">
                  <c:v>3177470</c:v>
                </c:pt>
                <c:pt idx="156">
                  <c:v>2722870</c:v>
                </c:pt>
                <c:pt idx="157">
                  <c:v>2723200</c:v>
                </c:pt>
                <c:pt idx="158">
                  <c:v>2723200</c:v>
                </c:pt>
                <c:pt idx="159">
                  <c:v>3376150</c:v>
                </c:pt>
                <c:pt idx="160">
                  <c:v>3376150</c:v>
                </c:pt>
                <c:pt idx="161">
                  <c:v>3376150</c:v>
                </c:pt>
                <c:pt idx="162">
                  <c:v>3276470</c:v>
                </c:pt>
                <c:pt idx="163">
                  <c:v>3277800</c:v>
                </c:pt>
                <c:pt idx="164">
                  <c:v>3277470</c:v>
                </c:pt>
                <c:pt idx="165">
                  <c:v>2822870</c:v>
                </c:pt>
                <c:pt idx="166">
                  <c:v>2823200</c:v>
                </c:pt>
                <c:pt idx="167">
                  <c:v>2823200</c:v>
                </c:pt>
                <c:pt idx="168">
                  <c:v>3476150</c:v>
                </c:pt>
                <c:pt idx="169">
                  <c:v>3476150</c:v>
                </c:pt>
                <c:pt idx="170">
                  <c:v>3476150</c:v>
                </c:pt>
                <c:pt idx="171">
                  <c:v>3376470</c:v>
                </c:pt>
                <c:pt idx="172">
                  <c:v>3377800</c:v>
                </c:pt>
                <c:pt idx="173">
                  <c:v>3377470</c:v>
                </c:pt>
                <c:pt idx="174">
                  <c:v>2922870</c:v>
                </c:pt>
                <c:pt idx="175">
                  <c:v>2923200</c:v>
                </c:pt>
                <c:pt idx="176">
                  <c:v>2923200</c:v>
                </c:pt>
                <c:pt idx="177">
                  <c:v>3576150</c:v>
                </c:pt>
                <c:pt idx="178">
                  <c:v>3576150</c:v>
                </c:pt>
                <c:pt idx="179">
                  <c:v>3576150</c:v>
                </c:pt>
                <c:pt idx="180">
                  <c:v>3476470</c:v>
                </c:pt>
                <c:pt idx="181">
                  <c:v>3477800</c:v>
                </c:pt>
                <c:pt idx="182">
                  <c:v>3477470</c:v>
                </c:pt>
                <c:pt idx="183">
                  <c:v>3022870</c:v>
                </c:pt>
                <c:pt idx="184">
                  <c:v>3023200</c:v>
                </c:pt>
                <c:pt idx="185">
                  <c:v>3023200</c:v>
                </c:pt>
                <c:pt idx="186">
                  <c:v>11953570</c:v>
                </c:pt>
                <c:pt idx="187">
                  <c:v>3627150</c:v>
                </c:pt>
                <c:pt idx="188">
                  <c:v>3122870</c:v>
                </c:pt>
                <c:pt idx="189">
                  <c:v>3123200</c:v>
                </c:pt>
                <c:pt idx="190">
                  <c:v>2977470</c:v>
                </c:pt>
                <c:pt idx="191">
                  <c:v>11948650</c:v>
                </c:pt>
                <c:pt idx="193">
                  <c:v>4825292</c:v>
                </c:pt>
                <c:pt idx="194">
                  <c:v>4681717</c:v>
                </c:pt>
                <c:pt idx="195">
                  <c:v>5523917</c:v>
                </c:pt>
                <c:pt idx="196">
                  <c:v>4987492</c:v>
                </c:pt>
                <c:pt idx="197">
                  <c:v>5287492</c:v>
                </c:pt>
                <c:pt idx="198">
                  <c:v>10446292</c:v>
                </c:pt>
                <c:pt idx="200">
                  <c:v>3536212</c:v>
                </c:pt>
                <c:pt idx="201">
                  <c:v>3736212</c:v>
                </c:pt>
                <c:pt idx="202">
                  <c:v>3736212</c:v>
                </c:pt>
                <c:pt idx="204">
                  <c:v>4108750</c:v>
                </c:pt>
                <c:pt idx="205">
                  <c:v>4108750</c:v>
                </c:pt>
                <c:pt idx="206">
                  <c:v>4108750</c:v>
                </c:pt>
                <c:pt idx="207">
                  <c:v>4108750</c:v>
                </c:pt>
                <c:pt idx="208">
                  <c:v>4270000</c:v>
                </c:pt>
                <c:pt idx="209">
                  <c:v>4210000</c:v>
                </c:pt>
                <c:pt idx="210">
                  <c:v>4410000</c:v>
                </c:pt>
                <c:pt idx="212">
                  <c:v>3640722</c:v>
                </c:pt>
                <c:pt idx="213">
                  <c:v>3710722</c:v>
                </c:pt>
                <c:pt idx="214">
                  <c:v>4010722</c:v>
                </c:pt>
                <c:pt idx="215">
                  <c:v>4370722</c:v>
                </c:pt>
                <c:pt idx="216">
                  <c:v>3840722</c:v>
                </c:pt>
                <c:pt idx="217">
                  <c:v>4110722</c:v>
                </c:pt>
                <c:pt idx="218">
                  <c:v>4370722</c:v>
                </c:pt>
                <c:pt idx="220">
                  <c:v>6728842</c:v>
                </c:pt>
                <c:pt idx="221">
                  <c:v>10031572</c:v>
                </c:pt>
                <c:pt idx="222">
                  <c:v>12031392</c:v>
                </c:pt>
                <c:pt idx="223">
                  <c:v>2925722</c:v>
                </c:pt>
                <c:pt idx="224">
                  <c:v>1923622</c:v>
                </c:pt>
                <c:pt idx="225">
                  <c:v>3225722</c:v>
                </c:pt>
                <c:pt idx="226">
                  <c:v>2725422</c:v>
                </c:pt>
                <c:pt idx="227">
                  <c:v>2824742</c:v>
                </c:pt>
                <c:pt idx="228">
                  <c:v>3024742</c:v>
                </c:pt>
                <c:pt idx="229">
                  <c:v>9032072</c:v>
                </c:pt>
                <c:pt idx="230">
                  <c:v>9030342</c:v>
                </c:pt>
                <c:pt idx="231">
                  <c:v>1923622</c:v>
                </c:pt>
                <c:pt idx="232">
                  <c:v>3025292</c:v>
                </c:pt>
                <c:pt idx="233">
                  <c:v>3024742</c:v>
                </c:pt>
                <c:pt idx="234">
                  <c:v>7329192</c:v>
                </c:pt>
                <c:pt idx="236">
                  <c:v>4537940</c:v>
                </c:pt>
                <c:pt idx="237">
                  <c:v>4637940</c:v>
                </c:pt>
                <c:pt idx="239">
                  <c:v>5494942</c:v>
                </c:pt>
                <c:pt idx="240">
                  <c:v>5824942</c:v>
                </c:pt>
                <c:pt idx="242">
                  <c:v>3295000</c:v>
                </c:pt>
                <c:pt idx="243">
                  <c:v>3295000</c:v>
                </c:pt>
                <c:pt idx="244">
                  <c:v>4255000</c:v>
                </c:pt>
                <c:pt idx="245">
                  <c:v>4395000</c:v>
                </c:pt>
                <c:pt idx="246">
                  <c:v>3495000</c:v>
                </c:pt>
                <c:pt idx="247">
                  <c:v>3395000</c:v>
                </c:pt>
                <c:pt idx="248">
                  <c:v>4395000</c:v>
                </c:pt>
                <c:pt idx="249">
                  <c:v>3695000</c:v>
                </c:pt>
                <c:pt idx="250">
                  <c:v>3695000</c:v>
                </c:pt>
                <c:pt idx="251">
                  <c:v>3495000</c:v>
                </c:pt>
                <c:pt idx="252">
                  <c:v>4495000</c:v>
                </c:pt>
                <c:pt idx="253">
                  <c:v>3795000</c:v>
                </c:pt>
                <c:pt idx="254">
                  <c:v>3595000</c:v>
                </c:pt>
                <c:pt idx="255">
                  <c:v>3595000</c:v>
                </c:pt>
                <c:pt idx="256">
                  <c:v>4695000</c:v>
                </c:pt>
                <c:pt idx="257">
                  <c:v>3695000</c:v>
                </c:pt>
                <c:pt idx="258">
                  <c:v>3695000</c:v>
                </c:pt>
                <c:pt idx="259">
                  <c:v>4795000</c:v>
                </c:pt>
                <c:pt idx="260">
                  <c:v>3795000</c:v>
                </c:pt>
                <c:pt idx="261">
                  <c:v>3795000</c:v>
                </c:pt>
                <c:pt idx="262">
                  <c:v>4895000</c:v>
                </c:pt>
                <c:pt idx="263">
                  <c:v>3895000</c:v>
                </c:pt>
                <c:pt idx="264">
                  <c:v>3895000</c:v>
                </c:pt>
                <c:pt idx="265">
                  <c:v>4995000</c:v>
                </c:pt>
                <c:pt idx="266">
                  <c:v>3995000</c:v>
                </c:pt>
                <c:pt idx="267">
                  <c:v>3995000</c:v>
                </c:pt>
                <c:pt idx="268">
                  <c:v>5195000</c:v>
                </c:pt>
                <c:pt idx="269">
                  <c:v>9395000</c:v>
                </c:pt>
                <c:pt idx="271">
                  <c:v>6850000</c:v>
                </c:pt>
                <c:pt idx="272">
                  <c:v>7000000</c:v>
                </c:pt>
                <c:pt idx="274">
                  <c:v>5645772</c:v>
                </c:pt>
                <c:pt idx="275">
                  <c:v>5496592</c:v>
                </c:pt>
                <c:pt idx="277">
                  <c:v>5590000</c:v>
                </c:pt>
                <c:pt idx="278">
                  <c:v>5590000</c:v>
                </c:pt>
                <c:pt idx="280">
                  <c:v>4417072</c:v>
                </c:pt>
                <c:pt idx="281">
                  <c:v>3514583</c:v>
                </c:pt>
                <c:pt idx="282">
                  <c:v>3815732</c:v>
                </c:pt>
                <c:pt idx="283">
                  <c:v>5521477</c:v>
                </c:pt>
                <c:pt idx="284">
                  <c:v>6326265</c:v>
                </c:pt>
                <c:pt idx="285">
                  <c:v>5725116</c:v>
                </c:pt>
                <c:pt idx="286">
                  <c:v>5725116</c:v>
                </c:pt>
                <c:pt idx="287">
                  <c:v>5826265</c:v>
                </c:pt>
                <c:pt idx="288">
                  <c:v>6226265</c:v>
                </c:pt>
                <c:pt idx="289">
                  <c:v>5624158</c:v>
                </c:pt>
                <c:pt idx="290">
                  <c:v>5624158</c:v>
                </c:pt>
                <c:pt idx="291">
                  <c:v>4417072</c:v>
                </c:pt>
                <c:pt idx="293">
                  <c:v>4061472</c:v>
                </c:pt>
                <c:pt idx="294">
                  <c:v>3036472</c:v>
                </c:pt>
                <c:pt idx="295">
                  <c:v>3137722</c:v>
                </c:pt>
                <c:pt idx="296">
                  <c:v>4061472</c:v>
                </c:pt>
                <c:pt idx="297">
                  <c:v>5035222</c:v>
                </c:pt>
                <c:pt idx="298">
                  <c:v>5342722</c:v>
                </c:pt>
                <c:pt idx="299">
                  <c:v>7187722</c:v>
                </c:pt>
                <c:pt idx="300">
                  <c:v>6162722</c:v>
                </c:pt>
                <c:pt idx="301">
                  <c:v>5137722</c:v>
                </c:pt>
                <c:pt idx="302">
                  <c:v>7700222</c:v>
                </c:pt>
                <c:pt idx="303">
                  <c:v>3036472</c:v>
                </c:pt>
                <c:pt idx="304">
                  <c:v>3036472</c:v>
                </c:pt>
                <c:pt idx="305">
                  <c:v>4925222</c:v>
                </c:pt>
                <c:pt idx="306">
                  <c:v>5137722</c:v>
                </c:pt>
                <c:pt idx="307">
                  <c:v>4932722</c:v>
                </c:pt>
                <c:pt idx="308">
                  <c:v>4112722</c:v>
                </c:pt>
                <c:pt idx="309">
                  <c:v>4317722</c:v>
                </c:pt>
                <c:pt idx="310">
                  <c:v>3907722</c:v>
                </c:pt>
                <c:pt idx="312">
                  <c:v>4269719</c:v>
                </c:pt>
                <c:pt idx="313">
                  <c:v>4369719</c:v>
                </c:pt>
                <c:pt idx="314">
                  <c:v>4469719</c:v>
                </c:pt>
                <c:pt idx="315">
                  <c:v>4569719</c:v>
                </c:pt>
                <c:pt idx="316">
                  <c:v>5010519</c:v>
                </c:pt>
                <c:pt idx="318">
                  <c:v>6295622</c:v>
                </c:pt>
                <c:pt idx="319">
                  <c:v>3398172</c:v>
                </c:pt>
                <c:pt idx="320">
                  <c:v>3623172</c:v>
                </c:pt>
                <c:pt idx="321">
                  <c:v>6495742</c:v>
                </c:pt>
                <c:pt idx="322">
                  <c:v>3523172</c:v>
                </c:pt>
                <c:pt idx="323">
                  <c:v>3848172</c:v>
                </c:pt>
                <c:pt idx="324">
                  <c:v>3623172</c:v>
                </c:pt>
                <c:pt idx="325">
                  <c:v>6680622</c:v>
                </c:pt>
                <c:pt idx="326">
                  <c:v>3648172</c:v>
                </c:pt>
                <c:pt idx="327">
                  <c:v>3728172</c:v>
                </c:pt>
                <c:pt idx="328">
                  <c:v>3673172</c:v>
                </c:pt>
                <c:pt idx="329">
                  <c:v>6795622</c:v>
                </c:pt>
                <c:pt idx="330">
                  <c:v>3748172</c:v>
                </c:pt>
                <c:pt idx="331">
                  <c:v>2997272</c:v>
                </c:pt>
                <c:pt idx="332">
                  <c:v>4098172</c:v>
                </c:pt>
                <c:pt idx="333">
                  <c:v>3993172</c:v>
                </c:pt>
                <c:pt idx="334">
                  <c:v>3097272</c:v>
                </c:pt>
                <c:pt idx="335">
                  <c:v>9395922</c:v>
                </c:pt>
                <c:pt idx="336">
                  <c:v>3147272</c:v>
                </c:pt>
                <c:pt idx="337">
                  <c:v>9695922</c:v>
                </c:pt>
                <c:pt idx="338">
                  <c:v>9995922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44-4EE7-B3D1-8987C5B3A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187616"/>
        <c:axId val="978208048"/>
      </c:scatterChart>
      <c:valAx>
        <c:axId val="1027187616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Usable</a:t>
                </a:r>
                <a:r>
                  <a:rPr lang="en-GB" baseline="0" dirty="0"/>
                  <a:t> floor area (</a:t>
                </a:r>
                <a:r>
                  <a:rPr lang="en-GB" dirty="0"/>
                  <a:t>UFA)</a:t>
                </a:r>
                <a:r>
                  <a:rPr lang="en-GB" baseline="0" dirty="0"/>
                  <a:t> / </a:t>
                </a:r>
                <a:r>
                  <a:rPr lang="en-GB" baseline="0" dirty="0" err="1"/>
                  <a:t>Bruksareal</a:t>
                </a:r>
                <a:r>
                  <a:rPr lang="en-GB" baseline="0" dirty="0"/>
                  <a:t> (BRA)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208048"/>
        <c:crosses val="autoZero"/>
        <c:crossBetween val="midCat"/>
      </c:valAx>
      <c:valAx>
        <c:axId val="97820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Asking</a:t>
                </a:r>
                <a:r>
                  <a:rPr lang="en-GB" baseline="0" dirty="0"/>
                  <a:t> price (NOK)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187616"/>
        <c:crosses val="autoZero"/>
        <c:crossBetween val="midCat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Housing prices in Trondheim (NOK)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Sheet1!$A$2:$A$340</c:f>
              <c:numCache>
                <c:formatCode>0.0</c:formatCode>
                <c:ptCount val="339"/>
                <c:pt idx="1">
                  <c:v>87</c:v>
                </c:pt>
                <c:pt idx="2">
                  <c:v>62</c:v>
                </c:pt>
                <c:pt idx="3">
                  <c:v>88</c:v>
                </c:pt>
                <c:pt idx="4">
                  <c:v>88</c:v>
                </c:pt>
                <c:pt idx="5">
                  <c:v>75</c:v>
                </c:pt>
                <c:pt idx="6">
                  <c:v>87</c:v>
                </c:pt>
                <c:pt idx="7">
                  <c:v>61</c:v>
                </c:pt>
                <c:pt idx="8">
                  <c:v>42</c:v>
                </c:pt>
                <c:pt idx="9">
                  <c:v>88</c:v>
                </c:pt>
                <c:pt idx="10">
                  <c:v>88</c:v>
                </c:pt>
                <c:pt idx="11">
                  <c:v>75</c:v>
                </c:pt>
                <c:pt idx="12">
                  <c:v>87</c:v>
                </c:pt>
                <c:pt idx="13">
                  <c:v>62</c:v>
                </c:pt>
                <c:pt idx="14">
                  <c:v>42</c:v>
                </c:pt>
                <c:pt idx="15">
                  <c:v>88</c:v>
                </c:pt>
                <c:pt idx="16">
                  <c:v>88</c:v>
                </c:pt>
                <c:pt idx="17">
                  <c:v>50</c:v>
                </c:pt>
                <c:pt idx="18">
                  <c:v>74</c:v>
                </c:pt>
                <c:pt idx="19">
                  <c:v>42</c:v>
                </c:pt>
                <c:pt idx="20">
                  <c:v>114</c:v>
                </c:pt>
                <c:pt idx="21">
                  <c:v>94</c:v>
                </c:pt>
                <c:pt idx="22">
                  <c:v>74</c:v>
                </c:pt>
                <c:pt idx="23">
                  <c:v>42</c:v>
                </c:pt>
                <c:pt idx="24">
                  <c:v>42</c:v>
                </c:pt>
                <c:pt idx="25">
                  <c:v>88</c:v>
                </c:pt>
                <c:pt idx="26">
                  <c:v>94</c:v>
                </c:pt>
                <c:pt idx="27">
                  <c:v>74</c:v>
                </c:pt>
                <c:pt idx="28">
                  <c:v>42</c:v>
                </c:pt>
                <c:pt idx="29">
                  <c:v>88</c:v>
                </c:pt>
                <c:pt idx="30">
                  <c:v>94</c:v>
                </c:pt>
                <c:pt idx="32">
                  <c:v>66.5</c:v>
                </c:pt>
                <c:pt idx="33">
                  <c:v>76</c:v>
                </c:pt>
                <c:pt idx="34">
                  <c:v>66.5</c:v>
                </c:pt>
                <c:pt idx="35">
                  <c:v>76</c:v>
                </c:pt>
                <c:pt idx="36">
                  <c:v>66.5</c:v>
                </c:pt>
                <c:pt idx="37">
                  <c:v>76</c:v>
                </c:pt>
                <c:pt idx="38">
                  <c:v>38</c:v>
                </c:pt>
                <c:pt idx="39">
                  <c:v>51.5</c:v>
                </c:pt>
                <c:pt idx="40">
                  <c:v>48.5</c:v>
                </c:pt>
                <c:pt idx="41">
                  <c:v>66.5</c:v>
                </c:pt>
                <c:pt idx="42">
                  <c:v>62</c:v>
                </c:pt>
                <c:pt idx="43">
                  <c:v>76</c:v>
                </c:pt>
                <c:pt idx="44">
                  <c:v>38</c:v>
                </c:pt>
                <c:pt idx="45">
                  <c:v>35.5</c:v>
                </c:pt>
                <c:pt idx="46">
                  <c:v>51.5</c:v>
                </c:pt>
                <c:pt idx="47">
                  <c:v>48.5</c:v>
                </c:pt>
                <c:pt idx="48">
                  <c:v>66.5</c:v>
                </c:pt>
                <c:pt idx="49">
                  <c:v>62</c:v>
                </c:pt>
                <c:pt idx="50">
                  <c:v>58.5</c:v>
                </c:pt>
                <c:pt idx="51">
                  <c:v>76</c:v>
                </c:pt>
                <c:pt idx="52">
                  <c:v>35.5</c:v>
                </c:pt>
                <c:pt idx="53">
                  <c:v>51.5</c:v>
                </c:pt>
                <c:pt idx="54">
                  <c:v>48.5</c:v>
                </c:pt>
                <c:pt idx="55">
                  <c:v>66.5</c:v>
                </c:pt>
                <c:pt idx="56">
                  <c:v>124</c:v>
                </c:pt>
                <c:pt idx="57">
                  <c:v>76</c:v>
                </c:pt>
                <c:pt idx="59">
                  <c:v>75</c:v>
                </c:pt>
                <c:pt idx="60">
                  <c:v>72</c:v>
                </c:pt>
                <c:pt idx="62">
                  <c:v>79</c:v>
                </c:pt>
                <c:pt idx="63">
                  <c:v>74</c:v>
                </c:pt>
                <c:pt idx="64">
                  <c:v>23</c:v>
                </c:pt>
                <c:pt idx="65">
                  <c:v>23</c:v>
                </c:pt>
                <c:pt idx="66">
                  <c:v>79</c:v>
                </c:pt>
                <c:pt idx="67">
                  <c:v>74</c:v>
                </c:pt>
                <c:pt idx="68">
                  <c:v>23</c:v>
                </c:pt>
                <c:pt idx="69">
                  <c:v>38</c:v>
                </c:pt>
                <c:pt idx="70">
                  <c:v>23</c:v>
                </c:pt>
                <c:pt idx="71">
                  <c:v>38</c:v>
                </c:pt>
                <c:pt idx="72">
                  <c:v>57</c:v>
                </c:pt>
                <c:pt idx="73">
                  <c:v>79</c:v>
                </c:pt>
                <c:pt idx="74">
                  <c:v>38</c:v>
                </c:pt>
                <c:pt idx="75">
                  <c:v>112</c:v>
                </c:pt>
                <c:pt idx="77">
                  <c:v>249</c:v>
                </c:pt>
                <c:pt idx="79">
                  <c:v>69</c:v>
                </c:pt>
                <c:pt idx="80">
                  <c:v>57</c:v>
                </c:pt>
                <c:pt idx="81">
                  <c:v>51</c:v>
                </c:pt>
                <c:pt idx="82">
                  <c:v>97</c:v>
                </c:pt>
                <c:pt idx="84">
                  <c:v>69</c:v>
                </c:pt>
                <c:pt idx="85">
                  <c:v>98</c:v>
                </c:pt>
                <c:pt idx="86">
                  <c:v>101</c:v>
                </c:pt>
                <c:pt idx="87">
                  <c:v>98</c:v>
                </c:pt>
                <c:pt idx="88">
                  <c:v>101</c:v>
                </c:pt>
                <c:pt idx="89">
                  <c:v>107.5</c:v>
                </c:pt>
                <c:pt idx="90">
                  <c:v>101</c:v>
                </c:pt>
                <c:pt idx="92">
                  <c:v>78</c:v>
                </c:pt>
                <c:pt idx="93">
                  <c:v>43</c:v>
                </c:pt>
                <c:pt idx="94">
                  <c:v>58</c:v>
                </c:pt>
                <c:pt idx="95">
                  <c:v>78</c:v>
                </c:pt>
                <c:pt idx="96">
                  <c:v>43</c:v>
                </c:pt>
                <c:pt idx="97">
                  <c:v>43</c:v>
                </c:pt>
                <c:pt idx="98">
                  <c:v>60</c:v>
                </c:pt>
                <c:pt idx="99">
                  <c:v>78</c:v>
                </c:pt>
                <c:pt idx="100">
                  <c:v>89</c:v>
                </c:pt>
                <c:pt idx="101">
                  <c:v>43</c:v>
                </c:pt>
                <c:pt idx="102">
                  <c:v>73</c:v>
                </c:pt>
                <c:pt idx="103">
                  <c:v>116</c:v>
                </c:pt>
                <c:pt idx="104">
                  <c:v>109</c:v>
                </c:pt>
                <c:pt idx="106">
                  <c:v>86</c:v>
                </c:pt>
                <c:pt idx="107">
                  <c:v>84</c:v>
                </c:pt>
                <c:pt idx="108">
                  <c:v>54</c:v>
                </c:pt>
                <c:pt idx="109">
                  <c:v>86</c:v>
                </c:pt>
                <c:pt idx="110">
                  <c:v>90</c:v>
                </c:pt>
                <c:pt idx="111">
                  <c:v>84</c:v>
                </c:pt>
                <c:pt idx="112">
                  <c:v>84</c:v>
                </c:pt>
                <c:pt idx="113">
                  <c:v>54</c:v>
                </c:pt>
                <c:pt idx="114">
                  <c:v>54</c:v>
                </c:pt>
                <c:pt idx="115">
                  <c:v>84</c:v>
                </c:pt>
                <c:pt idx="116">
                  <c:v>86</c:v>
                </c:pt>
                <c:pt idx="117">
                  <c:v>54</c:v>
                </c:pt>
                <c:pt idx="118">
                  <c:v>41</c:v>
                </c:pt>
                <c:pt idx="119">
                  <c:v>84</c:v>
                </c:pt>
                <c:pt idx="121">
                  <c:v>148</c:v>
                </c:pt>
                <c:pt idx="123">
                  <c:v>40</c:v>
                </c:pt>
                <c:pt idx="124">
                  <c:v>40</c:v>
                </c:pt>
                <c:pt idx="126">
                  <c:v>72</c:v>
                </c:pt>
                <c:pt idx="127">
                  <c:v>65</c:v>
                </c:pt>
                <c:pt idx="128">
                  <c:v>69</c:v>
                </c:pt>
                <c:pt idx="129">
                  <c:v>72</c:v>
                </c:pt>
                <c:pt idx="131">
                  <c:v>59</c:v>
                </c:pt>
                <c:pt idx="132">
                  <c:v>125</c:v>
                </c:pt>
                <c:pt idx="133">
                  <c:v>125</c:v>
                </c:pt>
                <c:pt idx="135">
                  <c:v>34</c:v>
                </c:pt>
                <c:pt idx="136">
                  <c:v>33</c:v>
                </c:pt>
                <c:pt idx="137">
                  <c:v>43</c:v>
                </c:pt>
                <c:pt idx="138">
                  <c:v>50</c:v>
                </c:pt>
                <c:pt idx="139">
                  <c:v>51</c:v>
                </c:pt>
                <c:pt idx="140">
                  <c:v>69</c:v>
                </c:pt>
                <c:pt idx="141">
                  <c:v>68</c:v>
                </c:pt>
                <c:pt idx="142">
                  <c:v>34</c:v>
                </c:pt>
                <c:pt idx="143">
                  <c:v>33</c:v>
                </c:pt>
                <c:pt idx="144">
                  <c:v>42</c:v>
                </c:pt>
                <c:pt idx="145">
                  <c:v>51</c:v>
                </c:pt>
                <c:pt idx="146">
                  <c:v>45</c:v>
                </c:pt>
                <c:pt idx="147">
                  <c:v>51</c:v>
                </c:pt>
                <c:pt idx="149">
                  <c:v>44</c:v>
                </c:pt>
                <c:pt idx="150">
                  <c:v>44</c:v>
                </c:pt>
                <c:pt idx="151">
                  <c:v>78</c:v>
                </c:pt>
                <c:pt idx="152">
                  <c:v>78</c:v>
                </c:pt>
                <c:pt idx="153">
                  <c:v>47</c:v>
                </c:pt>
                <c:pt idx="154">
                  <c:v>34</c:v>
                </c:pt>
                <c:pt idx="155">
                  <c:v>47</c:v>
                </c:pt>
                <c:pt idx="156">
                  <c:v>34</c:v>
                </c:pt>
                <c:pt idx="157">
                  <c:v>35</c:v>
                </c:pt>
                <c:pt idx="158">
                  <c:v>35</c:v>
                </c:pt>
                <c:pt idx="159">
                  <c:v>44</c:v>
                </c:pt>
                <c:pt idx="160">
                  <c:v>44</c:v>
                </c:pt>
                <c:pt idx="161">
                  <c:v>44</c:v>
                </c:pt>
                <c:pt idx="162">
                  <c:v>44</c:v>
                </c:pt>
                <c:pt idx="163">
                  <c:v>48</c:v>
                </c:pt>
                <c:pt idx="164">
                  <c:v>47</c:v>
                </c:pt>
                <c:pt idx="165">
                  <c:v>34</c:v>
                </c:pt>
                <c:pt idx="166">
                  <c:v>35</c:v>
                </c:pt>
                <c:pt idx="167">
                  <c:v>35</c:v>
                </c:pt>
                <c:pt idx="168">
                  <c:v>44</c:v>
                </c:pt>
                <c:pt idx="169">
                  <c:v>44</c:v>
                </c:pt>
                <c:pt idx="170">
                  <c:v>44</c:v>
                </c:pt>
                <c:pt idx="171">
                  <c:v>44</c:v>
                </c:pt>
                <c:pt idx="172">
                  <c:v>48</c:v>
                </c:pt>
                <c:pt idx="173">
                  <c:v>47</c:v>
                </c:pt>
                <c:pt idx="174">
                  <c:v>34</c:v>
                </c:pt>
                <c:pt idx="175">
                  <c:v>35</c:v>
                </c:pt>
                <c:pt idx="176">
                  <c:v>35</c:v>
                </c:pt>
                <c:pt idx="177">
                  <c:v>44</c:v>
                </c:pt>
                <c:pt idx="178">
                  <c:v>44</c:v>
                </c:pt>
                <c:pt idx="179">
                  <c:v>44</c:v>
                </c:pt>
                <c:pt idx="180">
                  <c:v>44</c:v>
                </c:pt>
                <c:pt idx="181">
                  <c:v>48</c:v>
                </c:pt>
                <c:pt idx="182">
                  <c:v>47</c:v>
                </c:pt>
                <c:pt idx="183">
                  <c:v>34</c:v>
                </c:pt>
                <c:pt idx="184">
                  <c:v>35</c:v>
                </c:pt>
                <c:pt idx="185">
                  <c:v>35</c:v>
                </c:pt>
                <c:pt idx="186">
                  <c:v>128</c:v>
                </c:pt>
                <c:pt idx="187">
                  <c:v>47</c:v>
                </c:pt>
                <c:pt idx="188">
                  <c:v>34</c:v>
                </c:pt>
                <c:pt idx="189">
                  <c:v>35</c:v>
                </c:pt>
                <c:pt idx="190">
                  <c:v>47</c:v>
                </c:pt>
                <c:pt idx="191">
                  <c:v>113</c:v>
                </c:pt>
                <c:pt idx="193">
                  <c:v>78</c:v>
                </c:pt>
                <c:pt idx="194">
                  <c:v>65</c:v>
                </c:pt>
                <c:pt idx="195">
                  <c:v>73</c:v>
                </c:pt>
                <c:pt idx="196">
                  <c:v>86</c:v>
                </c:pt>
                <c:pt idx="197">
                  <c:v>86</c:v>
                </c:pt>
                <c:pt idx="198">
                  <c:v>118</c:v>
                </c:pt>
                <c:pt idx="200">
                  <c:v>85</c:v>
                </c:pt>
                <c:pt idx="201">
                  <c:v>85</c:v>
                </c:pt>
                <c:pt idx="202">
                  <c:v>85</c:v>
                </c:pt>
                <c:pt idx="204">
                  <c:v>158</c:v>
                </c:pt>
                <c:pt idx="205">
                  <c:v>158</c:v>
                </c:pt>
                <c:pt idx="206">
                  <c:v>153</c:v>
                </c:pt>
                <c:pt idx="207">
                  <c:v>153</c:v>
                </c:pt>
                <c:pt idx="208">
                  <c:v>158</c:v>
                </c:pt>
                <c:pt idx="209">
                  <c:v>158</c:v>
                </c:pt>
                <c:pt idx="210">
                  <c:v>158</c:v>
                </c:pt>
                <c:pt idx="212">
                  <c:v>76</c:v>
                </c:pt>
                <c:pt idx="213">
                  <c:v>82</c:v>
                </c:pt>
                <c:pt idx="214">
                  <c:v>86</c:v>
                </c:pt>
                <c:pt idx="215">
                  <c:v>81</c:v>
                </c:pt>
                <c:pt idx="216">
                  <c:v>76</c:v>
                </c:pt>
                <c:pt idx="217">
                  <c:v>74</c:v>
                </c:pt>
                <c:pt idx="218">
                  <c:v>81</c:v>
                </c:pt>
                <c:pt idx="220">
                  <c:v>82.2</c:v>
                </c:pt>
                <c:pt idx="221">
                  <c:v>111.8</c:v>
                </c:pt>
                <c:pt idx="222">
                  <c:v>109.8</c:v>
                </c:pt>
                <c:pt idx="223">
                  <c:v>48.7</c:v>
                </c:pt>
                <c:pt idx="224">
                  <c:v>26</c:v>
                </c:pt>
                <c:pt idx="225">
                  <c:v>48.7</c:v>
                </c:pt>
                <c:pt idx="226">
                  <c:v>45.3</c:v>
                </c:pt>
                <c:pt idx="227">
                  <c:v>38.200000000000003</c:v>
                </c:pt>
                <c:pt idx="228">
                  <c:v>38.200000000000003</c:v>
                </c:pt>
                <c:pt idx="229">
                  <c:v>117.1</c:v>
                </c:pt>
                <c:pt idx="230">
                  <c:v>98.4</c:v>
                </c:pt>
                <c:pt idx="231">
                  <c:v>26</c:v>
                </c:pt>
                <c:pt idx="232">
                  <c:v>44</c:v>
                </c:pt>
                <c:pt idx="233">
                  <c:v>38.200000000000003</c:v>
                </c:pt>
                <c:pt idx="234">
                  <c:v>86</c:v>
                </c:pt>
                <c:pt idx="236">
                  <c:v>77</c:v>
                </c:pt>
                <c:pt idx="237">
                  <c:v>77</c:v>
                </c:pt>
                <c:pt idx="239">
                  <c:v>79</c:v>
                </c:pt>
                <c:pt idx="240">
                  <c:v>79</c:v>
                </c:pt>
                <c:pt idx="242">
                  <c:v>55</c:v>
                </c:pt>
                <c:pt idx="243">
                  <c:v>57</c:v>
                </c:pt>
                <c:pt idx="244">
                  <c:v>69</c:v>
                </c:pt>
                <c:pt idx="245">
                  <c:v>69</c:v>
                </c:pt>
                <c:pt idx="246">
                  <c:v>57</c:v>
                </c:pt>
                <c:pt idx="247">
                  <c:v>55</c:v>
                </c:pt>
                <c:pt idx="248">
                  <c:v>69</c:v>
                </c:pt>
                <c:pt idx="249">
                  <c:v>57</c:v>
                </c:pt>
                <c:pt idx="250">
                  <c:v>55</c:v>
                </c:pt>
                <c:pt idx="251">
                  <c:v>55</c:v>
                </c:pt>
                <c:pt idx="252">
                  <c:v>69</c:v>
                </c:pt>
                <c:pt idx="253">
                  <c:v>57</c:v>
                </c:pt>
                <c:pt idx="254">
                  <c:v>55</c:v>
                </c:pt>
                <c:pt idx="255">
                  <c:v>57</c:v>
                </c:pt>
                <c:pt idx="256">
                  <c:v>69</c:v>
                </c:pt>
                <c:pt idx="257">
                  <c:v>55</c:v>
                </c:pt>
                <c:pt idx="258">
                  <c:v>57</c:v>
                </c:pt>
                <c:pt idx="259">
                  <c:v>69</c:v>
                </c:pt>
                <c:pt idx="260">
                  <c:v>55</c:v>
                </c:pt>
                <c:pt idx="261">
                  <c:v>57</c:v>
                </c:pt>
                <c:pt idx="262">
                  <c:v>69</c:v>
                </c:pt>
                <c:pt idx="263">
                  <c:v>55</c:v>
                </c:pt>
                <c:pt idx="264">
                  <c:v>57</c:v>
                </c:pt>
                <c:pt idx="265">
                  <c:v>69</c:v>
                </c:pt>
                <c:pt idx="266">
                  <c:v>55</c:v>
                </c:pt>
                <c:pt idx="267">
                  <c:v>57</c:v>
                </c:pt>
                <c:pt idx="268">
                  <c:v>69</c:v>
                </c:pt>
                <c:pt idx="269">
                  <c:v>115</c:v>
                </c:pt>
                <c:pt idx="271">
                  <c:v>170.5</c:v>
                </c:pt>
                <c:pt idx="272">
                  <c:v>167</c:v>
                </c:pt>
                <c:pt idx="274">
                  <c:v>82</c:v>
                </c:pt>
                <c:pt idx="275">
                  <c:v>85</c:v>
                </c:pt>
                <c:pt idx="277">
                  <c:v>140</c:v>
                </c:pt>
                <c:pt idx="278">
                  <c:v>129</c:v>
                </c:pt>
                <c:pt idx="280">
                  <c:v>68</c:v>
                </c:pt>
                <c:pt idx="281">
                  <c:v>57</c:v>
                </c:pt>
                <c:pt idx="282">
                  <c:v>68</c:v>
                </c:pt>
                <c:pt idx="283">
                  <c:v>94</c:v>
                </c:pt>
                <c:pt idx="284">
                  <c:v>116</c:v>
                </c:pt>
                <c:pt idx="285">
                  <c:v>110</c:v>
                </c:pt>
                <c:pt idx="286">
                  <c:v>110</c:v>
                </c:pt>
                <c:pt idx="287">
                  <c:v>115</c:v>
                </c:pt>
                <c:pt idx="288">
                  <c:v>115</c:v>
                </c:pt>
                <c:pt idx="289">
                  <c:v>106</c:v>
                </c:pt>
                <c:pt idx="290">
                  <c:v>106</c:v>
                </c:pt>
                <c:pt idx="291">
                  <c:v>68</c:v>
                </c:pt>
                <c:pt idx="293">
                  <c:v>62</c:v>
                </c:pt>
                <c:pt idx="294">
                  <c:v>48</c:v>
                </c:pt>
                <c:pt idx="295">
                  <c:v>48</c:v>
                </c:pt>
                <c:pt idx="296">
                  <c:v>62</c:v>
                </c:pt>
                <c:pt idx="297">
                  <c:v>78</c:v>
                </c:pt>
                <c:pt idx="298">
                  <c:v>79</c:v>
                </c:pt>
                <c:pt idx="299">
                  <c:v>100</c:v>
                </c:pt>
                <c:pt idx="300">
                  <c:v>93</c:v>
                </c:pt>
                <c:pt idx="301">
                  <c:v>77</c:v>
                </c:pt>
                <c:pt idx="302">
                  <c:v>113</c:v>
                </c:pt>
                <c:pt idx="303">
                  <c:v>48</c:v>
                </c:pt>
                <c:pt idx="304">
                  <c:v>49</c:v>
                </c:pt>
                <c:pt idx="305">
                  <c:v>69</c:v>
                </c:pt>
                <c:pt idx="306">
                  <c:v>81</c:v>
                </c:pt>
                <c:pt idx="307">
                  <c:v>72</c:v>
                </c:pt>
                <c:pt idx="308">
                  <c:v>59</c:v>
                </c:pt>
                <c:pt idx="309">
                  <c:v>64</c:v>
                </c:pt>
                <c:pt idx="310">
                  <c:v>64</c:v>
                </c:pt>
                <c:pt idx="312">
                  <c:v>72</c:v>
                </c:pt>
                <c:pt idx="313">
                  <c:v>72</c:v>
                </c:pt>
                <c:pt idx="314">
                  <c:v>72</c:v>
                </c:pt>
                <c:pt idx="315">
                  <c:v>72</c:v>
                </c:pt>
                <c:pt idx="316">
                  <c:v>79</c:v>
                </c:pt>
                <c:pt idx="318">
                  <c:v>81.5</c:v>
                </c:pt>
                <c:pt idx="319">
                  <c:v>54.5</c:v>
                </c:pt>
                <c:pt idx="320">
                  <c:v>54.5</c:v>
                </c:pt>
                <c:pt idx="321">
                  <c:v>81.5</c:v>
                </c:pt>
                <c:pt idx="322">
                  <c:v>54.5</c:v>
                </c:pt>
                <c:pt idx="323">
                  <c:v>54.5</c:v>
                </c:pt>
                <c:pt idx="324">
                  <c:v>54.5</c:v>
                </c:pt>
                <c:pt idx="325">
                  <c:v>81.5</c:v>
                </c:pt>
                <c:pt idx="326">
                  <c:v>54.5</c:v>
                </c:pt>
                <c:pt idx="327">
                  <c:v>54.5</c:v>
                </c:pt>
                <c:pt idx="328">
                  <c:v>54.5</c:v>
                </c:pt>
                <c:pt idx="329">
                  <c:v>81.5</c:v>
                </c:pt>
                <c:pt idx="330">
                  <c:v>54.5</c:v>
                </c:pt>
                <c:pt idx="331">
                  <c:v>33</c:v>
                </c:pt>
                <c:pt idx="332">
                  <c:v>54.5</c:v>
                </c:pt>
                <c:pt idx="333">
                  <c:v>54.5</c:v>
                </c:pt>
                <c:pt idx="334">
                  <c:v>33</c:v>
                </c:pt>
                <c:pt idx="335">
                  <c:v>119</c:v>
                </c:pt>
                <c:pt idx="336">
                  <c:v>33</c:v>
                </c:pt>
                <c:pt idx="337">
                  <c:v>119</c:v>
                </c:pt>
                <c:pt idx="338">
                  <c:v>119</c:v>
                </c:pt>
              </c:numCache>
            </c:numRef>
          </c:xVal>
          <c:yVal>
            <c:numRef>
              <c:f>Sheet1!$B$2:$B$340</c:f>
              <c:numCache>
                <c:formatCode>0</c:formatCode>
                <c:ptCount val="339"/>
                <c:pt idx="1">
                  <c:v>4734190</c:v>
                </c:pt>
                <c:pt idx="2">
                  <c:v>3707040</c:v>
                </c:pt>
                <c:pt idx="3">
                  <c:v>4884370</c:v>
                </c:pt>
                <c:pt idx="4">
                  <c:v>4784370</c:v>
                </c:pt>
                <c:pt idx="5">
                  <c:v>4282070</c:v>
                </c:pt>
                <c:pt idx="6">
                  <c:v>4934190</c:v>
                </c:pt>
                <c:pt idx="7">
                  <c:v>3706870</c:v>
                </c:pt>
                <c:pt idx="8">
                  <c:v>2823490</c:v>
                </c:pt>
                <c:pt idx="9">
                  <c:v>5184370</c:v>
                </c:pt>
                <c:pt idx="10">
                  <c:v>5084370</c:v>
                </c:pt>
                <c:pt idx="11">
                  <c:v>4532070</c:v>
                </c:pt>
                <c:pt idx="12">
                  <c:v>5134190</c:v>
                </c:pt>
                <c:pt idx="13">
                  <c:v>3877040</c:v>
                </c:pt>
                <c:pt idx="14">
                  <c:v>2923490</c:v>
                </c:pt>
                <c:pt idx="15">
                  <c:v>5484370</c:v>
                </c:pt>
                <c:pt idx="16">
                  <c:v>5384370</c:v>
                </c:pt>
                <c:pt idx="17">
                  <c:v>3314890</c:v>
                </c:pt>
                <c:pt idx="18">
                  <c:v>4981890</c:v>
                </c:pt>
                <c:pt idx="19">
                  <c:v>3023490</c:v>
                </c:pt>
                <c:pt idx="20">
                  <c:v>9338990</c:v>
                </c:pt>
                <c:pt idx="21">
                  <c:v>5985440</c:v>
                </c:pt>
                <c:pt idx="22">
                  <c:v>4981890</c:v>
                </c:pt>
                <c:pt idx="23">
                  <c:v>3123490</c:v>
                </c:pt>
                <c:pt idx="24">
                  <c:v>3123490</c:v>
                </c:pt>
                <c:pt idx="25">
                  <c:v>6134370</c:v>
                </c:pt>
                <c:pt idx="26">
                  <c:v>6185440</c:v>
                </c:pt>
                <c:pt idx="27">
                  <c:v>5181890</c:v>
                </c:pt>
                <c:pt idx="28">
                  <c:v>3213490</c:v>
                </c:pt>
                <c:pt idx="29">
                  <c:v>6434370</c:v>
                </c:pt>
                <c:pt idx="30">
                  <c:v>6385440</c:v>
                </c:pt>
                <c:pt idx="32">
                  <c:v>3610642</c:v>
                </c:pt>
                <c:pt idx="33">
                  <c:v>3711692</c:v>
                </c:pt>
                <c:pt idx="34">
                  <c:v>3910642</c:v>
                </c:pt>
                <c:pt idx="35">
                  <c:v>4111692</c:v>
                </c:pt>
                <c:pt idx="36">
                  <c:v>4010642</c:v>
                </c:pt>
                <c:pt idx="37">
                  <c:v>4211692</c:v>
                </c:pt>
                <c:pt idx="38">
                  <c:v>2407442</c:v>
                </c:pt>
                <c:pt idx="39">
                  <c:v>2708972</c:v>
                </c:pt>
                <c:pt idx="40">
                  <c:v>2708622</c:v>
                </c:pt>
                <c:pt idx="41">
                  <c:v>4010642</c:v>
                </c:pt>
                <c:pt idx="42">
                  <c:v>3410142</c:v>
                </c:pt>
                <c:pt idx="43">
                  <c:v>4511692</c:v>
                </c:pt>
                <c:pt idx="44">
                  <c:v>2507442</c:v>
                </c:pt>
                <c:pt idx="45">
                  <c:v>2407172</c:v>
                </c:pt>
                <c:pt idx="46">
                  <c:v>2908972</c:v>
                </c:pt>
                <c:pt idx="47">
                  <c:v>2908622</c:v>
                </c:pt>
                <c:pt idx="48">
                  <c:v>4110642</c:v>
                </c:pt>
                <c:pt idx="49">
                  <c:v>3610142</c:v>
                </c:pt>
                <c:pt idx="50">
                  <c:v>3409742</c:v>
                </c:pt>
                <c:pt idx="51">
                  <c:v>4711692</c:v>
                </c:pt>
                <c:pt idx="52">
                  <c:v>2507172</c:v>
                </c:pt>
                <c:pt idx="53">
                  <c:v>3008972</c:v>
                </c:pt>
                <c:pt idx="54">
                  <c:v>3008622</c:v>
                </c:pt>
                <c:pt idx="55">
                  <c:v>4210642</c:v>
                </c:pt>
                <c:pt idx="56">
                  <c:v>7510262</c:v>
                </c:pt>
                <c:pt idx="57">
                  <c:v>5011692</c:v>
                </c:pt>
                <c:pt idx="59">
                  <c:v>3712250</c:v>
                </c:pt>
                <c:pt idx="62">
                  <c:v>4238590</c:v>
                </c:pt>
                <c:pt idx="63">
                  <c:v>4336940</c:v>
                </c:pt>
                <c:pt idx="64">
                  <c:v>2020720</c:v>
                </c:pt>
                <c:pt idx="65">
                  <c:v>2120720</c:v>
                </c:pt>
                <c:pt idx="66">
                  <c:v>4738590</c:v>
                </c:pt>
                <c:pt idx="67">
                  <c:v>4836940</c:v>
                </c:pt>
                <c:pt idx="68">
                  <c:v>2220720</c:v>
                </c:pt>
                <c:pt idx="69">
                  <c:v>2825640</c:v>
                </c:pt>
                <c:pt idx="70">
                  <c:v>2320720</c:v>
                </c:pt>
                <c:pt idx="71">
                  <c:v>2925640</c:v>
                </c:pt>
                <c:pt idx="72">
                  <c:v>4531370</c:v>
                </c:pt>
                <c:pt idx="73">
                  <c:v>4838590</c:v>
                </c:pt>
                <c:pt idx="74">
                  <c:v>2925640</c:v>
                </c:pt>
                <c:pt idx="75">
                  <c:v>9550740</c:v>
                </c:pt>
                <c:pt idx="79">
                  <c:v>4134320</c:v>
                </c:pt>
                <c:pt idx="80">
                  <c:v>3630870</c:v>
                </c:pt>
                <c:pt idx="81">
                  <c:v>3428890</c:v>
                </c:pt>
                <c:pt idx="82">
                  <c:v>8943520</c:v>
                </c:pt>
                <c:pt idx="84">
                  <c:v>3812422</c:v>
                </c:pt>
                <c:pt idx="85">
                  <c:v>6026292</c:v>
                </c:pt>
                <c:pt idx="86">
                  <c:v>6026692</c:v>
                </c:pt>
                <c:pt idx="87">
                  <c:v>6276292</c:v>
                </c:pt>
                <c:pt idx="88">
                  <c:v>6276692</c:v>
                </c:pt>
                <c:pt idx="89">
                  <c:v>6529572</c:v>
                </c:pt>
                <c:pt idx="90">
                  <c:v>6428692</c:v>
                </c:pt>
                <c:pt idx="92">
                  <c:v>4338495</c:v>
                </c:pt>
                <c:pt idx="93">
                  <c:v>2431670</c:v>
                </c:pt>
                <c:pt idx="94">
                  <c:v>3334595</c:v>
                </c:pt>
                <c:pt idx="95">
                  <c:v>4438495</c:v>
                </c:pt>
                <c:pt idx="96">
                  <c:v>2531670</c:v>
                </c:pt>
                <c:pt idx="97">
                  <c:v>2531670</c:v>
                </c:pt>
                <c:pt idx="98">
                  <c:v>3434985</c:v>
                </c:pt>
                <c:pt idx="99">
                  <c:v>4638495</c:v>
                </c:pt>
                <c:pt idx="100">
                  <c:v>5040640</c:v>
                </c:pt>
                <c:pt idx="101">
                  <c:v>2631670</c:v>
                </c:pt>
                <c:pt idx="102">
                  <c:v>4437520</c:v>
                </c:pt>
                <c:pt idx="103">
                  <c:v>7545905</c:v>
                </c:pt>
                <c:pt idx="104">
                  <c:v>6744540</c:v>
                </c:pt>
                <c:pt idx="106">
                  <c:v>4274835</c:v>
                </c:pt>
                <c:pt idx="107">
                  <c:v>4274535</c:v>
                </c:pt>
                <c:pt idx="108">
                  <c:v>2880035</c:v>
                </c:pt>
                <c:pt idx="109">
                  <c:v>4574835</c:v>
                </c:pt>
                <c:pt idx="110">
                  <c:v>4325315</c:v>
                </c:pt>
                <c:pt idx="111">
                  <c:v>4324415</c:v>
                </c:pt>
                <c:pt idx="112">
                  <c:v>4524415</c:v>
                </c:pt>
                <c:pt idx="113">
                  <c:v>2719915</c:v>
                </c:pt>
                <c:pt idx="114">
                  <c:v>2880035</c:v>
                </c:pt>
                <c:pt idx="115">
                  <c:v>5224535</c:v>
                </c:pt>
                <c:pt idx="116">
                  <c:v>4474835</c:v>
                </c:pt>
                <c:pt idx="117">
                  <c:v>2720035</c:v>
                </c:pt>
                <c:pt idx="118">
                  <c:v>2518085</c:v>
                </c:pt>
                <c:pt idx="119">
                  <c:v>4824415</c:v>
                </c:pt>
                <c:pt idx="121">
                  <c:v>8449120</c:v>
                </c:pt>
                <c:pt idx="123">
                  <c:v>2623470</c:v>
                </c:pt>
                <c:pt idx="124">
                  <c:v>2523260</c:v>
                </c:pt>
                <c:pt idx="126">
                  <c:v>3820340</c:v>
                </c:pt>
                <c:pt idx="127">
                  <c:v>3569640</c:v>
                </c:pt>
                <c:pt idx="128">
                  <c:v>3970040</c:v>
                </c:pt>
                <c:pt idx="129">
                  <c:v>4070340</c:v>
                </c:pt>
                <c:pt idx="131">
                  <c:v>3490000</c:v>
                </c:pt>
                <c:pt idx="132">
                  <c:v>8190000</c:v>
                </c:pt>
                <c:pt idx="133">
                  <c:v>7990000</c:v>
                </c:pt>
                <c:pt idx="135">
                  <c:v>2397765</c:v>
                </c:pt>
                <c:pt idx="136">
                  <c:v>2448159</c:v>
                </c:pt>
                <c:pt idx="137">
                  <c:v>3020467</c:v>
                </c:pt>
                <c:pt idx="138">
                  <c:v>3077707</c:v>
                </c:pt>
                <c:pt idx="139">
                  <c:v>3232312</c:v>
                </c:pt>
                <c:pt idx="140">
                  <c:v>4682716</c:v>
                </c:pt>
                <c:pt idx="141">
                  <c:v>4271860</c:v>
                </c:pt>
                <c:pt idx="142">
                  <c:v>2449015</c:v>
                </c:pt>
                <c:pt idx="143">
                  <c:v>2499409</c:v>
                </c:pt>
                <c:pt idx="144">
                  <c:v>3070861</c:v>
                </c:pt>
                <c:pt idx="145">
                  <c:v>3282707</c:v>
                </c:pt>
                <c:pt idx="146">
                  <c:v>3175928</c:v>
                </c:pt>
                <c:pt idx="147">
                  <c:v>3386062</c:v>
                </c:pt>
                <c:pt idx="149">
                  <c:v>3076150</c:v>
                </c:pt>
                <c:pt idx="150">
                  <c:v>3026150</c:v>
                </c:pt>
                <c:pt idx="151">
                  <c:v>4337150</c:v>
                </c:pt>
                <c:pt idx="152">
                  <c:v>4437150</c:v>
                </c:pt>
                <c:pt idx="153">
                  <c:v>3077470</c:v>
                </c:pt>
                <c:pt idx="154">
                  <c:v>2622870</c:v>
                </c:pt>
                <c:pt idx="155">
                  <c:v>3177470</c:v>
                </c:pt>
                <c:pt idx="156">
                  <c:v>2722870</c:v>
                </c:pt>
                <c:pt idx="157">
                  <c:v>2723200</c:v>
                </c:pt>
                <c:pt idx="158">
                  <c:v>2723200</c:v>
                </c:pt>
                <c:pt idx="159">
                  <c:v>3376150</c:v>
                </c:pt>
                <c:pt idx="160">
                  <c:v>3376150</c:v>
                </c:pt>
                <c:pt idx="161">
                  <c:v>3376150</c:v>
                </c:pt>
                <c:pt idx="162">
                  <c:v>3276470</c:v>
                </c:pt>
                <c:pt idx="163">
                  <c:v>3277800</c:v>
                </c:pt>
                <c:pt idx="164">
                  <c:v>3277470</c:v>
                </c:pt>
                <c:pt idx="165">
                  <c:v>2822870</c:v>
                </c:pt>
                <c:pt idx="166">
                  <c:v>2823200</c:v>
                </c:pt>
                <c:pt idx="167">
                  <c:v>2823200</c:v>
                </c:pt>
                <c:pt idx="168">
                  <c:v>3476150</c:v>
                </c:pt>
                <c:pt idx="169">
                  <c:v>3476150</c:v>
                </c:pt>
                <c:pt idx="170">
                  <c:v>3476150</c:v>
                </c:pt>
                <c:pt idx="171">
                  <c:v>3376470</c:v>
                </c:pt>
                <c:pt idx="172">
                  <c:v>3377800</c:v>
                </c:pt>
                <c:pt idx="173">
                  <c:v>3377470</c:v>
                </c:pt>
                <c:pt idx="174">
                  <c:v>2922870</c:v>
                </c:pt>
                <c:pt idx="175">
                  <c:v>2923200</c:v>
                </c:pt>
                <c:pt idx="176">
                  <c:v>2923200</c:v>
                </c:pt>
                <c:pt idx="177">
                  <c:v>3576150</c:v>
                </c:pt>
                <c:pt idx="178">
                  <c:v>3576150</c:v>
                </c:pt>
                <c:pt idx="179">
                  <c:v>3576150</c:v>
                </c:pt>
                <c:pt idx="180">
                  <c:v>3476470</c:v>
                </c:pt>
                <c:pt idx="181">
                  <c:v>3477800</c:v>
                </c:pt>
                <c:pt idx="182">
                  <c:v>3477470</c:v>
                </c:pt>
                <c:pt idx="183">
                  <c:v>3022870</c:v>
                </c:pt>
                <c:pt idx="184">
                  <c:v>3023200</c:v>
                </c:pt>
                <c:pt idx="185">
                  <c:v>3023200</c:v>
                </c:pt>
                <c:pt idx="186">
                  <c:v>11953570</c:v>
                </c:pt>
                <c:pt idx="187">
                  <c:v>3627150</c:v>
                </c:pt>
                <c:pt idx="188">
                  <c:v>3122870</c:v>
                </c:pt>
                <c:pt idx="189">
                  <c:v>3123200</c:v>
                </c:pt>
                <c:pt idx="190">
                  <c:v>2977470</c:v>
                </c:pt>
                <c:pt idx="191">
                  <c:v>11948650</c:v>
                </c:pt>
                <c:pt idx="193">
                  <c:v>4825292</c:v>
                </c:pt>
                <c:pt idx="194">
                  <c:v>4681717</c:v>
                </c:pt>
                <c:pt idx="195">
                  <c:v>5523917</c:v>
                </c:pt>
                <c:pt idx="196">
                  <c:v>4987492</c:v>
                </c:pt>
                <c:pt idx="197">
                  <c:v>5287492</c:v>
                </c:pt>
                <c:pt idx="198">
                  <c:v>10446292</c:v>
                </c:pt>
                <c:pt idx="200">
                  <c:v>3536212</c:v>
                </c:pt>
                <c:pt idx="201">
                  <c:v>3736212</c:v>
                </c:pt>
                <c:pt idx="202">
                  <c:v>3736212</c:v>
                </c:pt>
                <c:pt idx="204">
                  <c:v>4108750</c:v>
                </c:pt>
                <c:pt idx="205">
                  <c:v>4108750</c:v>
                </c:pt>
                <c:pt idx="206">
                  <c:v>4108750</c:v>
                </c:pt>
                <c:pt idx="207">
                  <c:v>4108750</c:v>
                </c:pt>
                <c:pt idx="208">
                  <c:v>4270000</c:v>
                </c:pt>
                <c:pt idx="209">
                  <c:v>4210000</c:v>
                </c:pt>
                <c:pt idx="210">
                  <c:v>4410000</c:v>
                </c:pt>
                <c:pt idx="212">
                  <c:v>3640722</c:v>
                </c:pt>
                <c:pt idx="213">
                  <c:v>3710722</c:v>
                </c:pt>
                <c:pt idx="214">
                  <c:v>4010722</c:v>
                </c:pt>
                <c:pt idx="215">
                  <c:v>4370722</c:v>
                </c:pt>
                <c:pt idx="216">
                  <c:v>3840722</c:v>
                </c:pt>
                <c:pt idx="217">
                  <c:v>4110722</c:v>
                </c:pt>
                <c:pt idx="218">
                  <c:v>4370722</c:v>
                </c:pt>
                <c:pt idx="220">
                  <c:v>6728842</c:v>
                </c:pt>
                <c:pt idx="221">
                  <c:v>10031572</c:v>
                </c:pt>
                <c:pt idx="222">
                  <c:v>12031392</c:v>
                </c:pt>
                <c:pt idx="223">
                  <c:v>2925722</c:v>
                </c:pt>
                <c:pt idx="224">
                  <c:v>1923622</c:v>
                </c:pt>
                <c:pt idx="225">
                  <c:v>3225722</c:v>
                </c:pt>
                <c:pt idx="226">
                  <c:v>2725422</c:v>
                </c:pt>
                <c:pt idx="227">
                  <c:v>2824742</c:v>
                </c:pt>
                <c:pt idx="228">
                  <c:v>3024742</c:v>
                </c:pt>
                <c:pt idx="229">
                  <c:v>9032072</c:v>
                </c:pt>
                <c:pt idx="230">
                  <c:v>9030342</c:v>
                </c:pt>
                <c:pt idx="231">
                  <c:v>1923622</c:v>
                </c:pt>
                <c:pt idx="232">
                  <c:v>3025292</c:v>
                </c:pt>
                <c:pt idx="233">
                  <c:v>3024742</c:v>
                </c:pt>
                <c:pt idx="234">
                  <c:v>7329192</c:v>
                </c:pt>
                <c:pt idx="236">
                  <c:v>4537940</c:v>
                </c:pt>
                <c:pt idx="237">
                  <c:v>4637940</c:v>
                </c:pt>
                <c:pt idx="239">
                  <c:v>5494942</c:v>
                </c:pt>
                <c:pt idx="240">
                  <c:v>5824942</c:v>
                </c:pt>
                <c:pt idx="242">
                  <c:v>3295000</c:v>
                </c:pt>
                <c:pt idx="243">
                  <c:v>3295000</c:v>
                </c:pt>
                <c:pt idx="244">
                  <c:v>4255000</c:v>
                </c:pt>
                <c:pt idx="245">
                  <c:v>4395000</c:v>
                </c:pt>
                <c:pt idx="246">
                  <c:v>3495000</c:v>
                </c:pt>
                <c:pt idx="247">
                  <c:v>3395000</c:v>
                </c:pt>
                <c:pt idx="248">
                  <c:v>4395000</c:v>
                </c:pt>
                <c:pt idx="249">
                  <c:v>3695000</c:v>
                </c:pt>
                <c:pt idx="250">
                  <c:v>3695000</c:v>
                </c:pt>
                <c:pt idx="251">
                  <c:v>3495000</c:v>
                </c:pt>
                <c:pt idx="252">
                  <c:v>4495000</c:v>
                </c:pt>
                <c:pt idx="253">
                  <c:v>3795000</c:v>
                </c:pt>
                <c:pt idx="254">
                  <c:v>3595000</c:v>
                </c:pt>
                <c:pt idx="255">
                  <c:v>3595000</c:v>
                </c:pt>
                <c:pt idx="256">
                  <c:v>4695000</c:v>
                </c:pt>
                <c:pt idx="257">
                  <c:v>3695000</c:v>
                </c:pt>
                <c:pt idx="258">
                  <c:v>3695000</c:v>
                </c:pt>
                <c:pt idx="259">
                  <c:v>4795000</c:v>
                </c:pt>
                <c:pt idx="260">
                  <c:v>3795000</c:v>
                </c:pt>
                <c:pt idx="261">
                  <c:v>3795000</c:v>
                </c:pt>
                <c:pt idx="262">
                  <c:v>4895000</c:v>
                </c:pt>
                <c:pt idx="263">
                  <c:v>3895000</c:v>
                </c:pt>
                <c:pt idx="264">
                  <c:v>3895000</c:v>
                </c:pt>
                <c:pt idx="265">
                  <c:v>4995000</c:v>
                </c:pt>
                <c:pt idx="266">
                  <c:v>3995000</c:v>
                </c:pt>
                <c:pt idx="267">
                  <c:v>3995000</c:v>
                </c:pt>
                <c:pt idx="268">
                  <c:v>5195000</c:v>
                </c:pt>
                <c:pt idx="269">
                  <c:v>9395000</c:v>
                </c:pt>
                <c:pt idx="271">
                  <c:v>6850000</c:v>
                </c:pt>
                <c:pt idx="272">
                  <c:v>7000000</c:v>
                </c:pt>
                <c:pt idx="274">
                  <c:v>5645772</c:v>
                </c:pt>
                <c:pt idx="275">
                  <c:v>5496592</c:v>
                </c:pt>
                <c:pt idx="277">
                  <c:v>5590000</c:v>
                </c:pt>
                <c:pt idx="278">
                  <c:v>5590000</c:v>
                </c:pt>
                <c:pt idx="280">
                  <c:v>4417072</c:v>
                </c:pt>
                <c:pt idx="281">
                  <c:v>3514583</c:v>
                </c:pt>
                <c:pt idx="282">
                  <c:v>3815732</c:v>
                </c:pt>
                <c:pt idx="283">
                  <c:v>5521477</c:v>
                </c:pt>
                <c:pt idx="284">
                  <c:v>6326265</c:v>
                </c:pt>
                <c:pt idx="285">
                  <c:v>5725116</c:v>
                </c:pt>
                <c:pt idx="286">
                  <c:v>5725116</c:v>
                </c:pt>
                <c:pt idx="287">
                  <c:v>5826265</c:v>
                </c:pt>
                <c:pt idx="288">
                  <c:v>6226265</c:v>
                </c:pt>
                <c:pt idx="289">
                  <c:v>5624158</c:v>
                </c:pt>
                <c:pt idx="290">
                  <c:v>5624158</c:v>
                </c:pt>
                <c:pt idx="291">
                  <c:v>4417072</c:v>
                </c:pt>
                <c:pt idx="293">
                  <c:v>4061472</c:v>
                </c:pt>
                <c:pt idx="294">
                  <c:v>3036472</c:v>
                </c:pt>
                <c:pt idx="295">
                  <c:v>3137722</c:v>
                </c:pt>
                <c:pt idx="296">
                  <c:v>4061472</c:v>
                </c:pt>
                <c:pt idx="297">
                  <c:v>5035222</c:v>
                </c:pt>
                <c:pt idx="298">
                  <c:v>5342722</c:v>
                </c:pt>
                <c:pt idx="299">
                  <c:v>7187722</c:v>
                </c:pt>
                <c:pt idx="300">
                  <c:v>6162722</c:v>
                </c:pt>
                <c:pt idx="301">
                  <c:v>5137722</c:v>
                </c:pt>
                <c:pt idx="302">
                  <c:v>7700222</c:v>
                </c:pt>
                <c:pt idx="303">
                  <c:v>3036472</c:v>
                </c:pt>
                <c:pt idx="304">
                  <c:v>3036472</c:v>
                </c:pt>
                <c:pt idx="305">
                  <c:v>4925222</c:v>
                </c:pt>
                <c:pt idx="306">
                  <c:v>5137722</c:v>
                </c:pt>
                <c:pt idx="307">
                  <c:v>4932722</c:v>
                </c:pt>
                <c:pt idx="308">
                  <c:v>4112722</c:v>
                </c:pt>
                <c:pt idx="309">
                  <c:v>4317722</c:v>
                </c:pt>
                <c:pt idx="310">
                  <c:v>3907722</c:v>
                </c:pt>
                <c:pt idx="312">
                  <c:v>4269719</c:v>
                </c:pt>
                <c:pt idx="313">
                  <c:v>4369719</c:v>
                </c:pt>
                <c:pt idx="314">
                  <c:v>4469719</c:v>
                </c:pt>
                <c:pt idx="315">
                  <c:v>4569719</c:v>
                </c:pt>
                <c:pt idx="316">
                  <c:v>5010519</c:v>
                </c:pt>
                <c:pt idx="318">
                  <c:v>6295622</c:v>
                </c:pt>
                <c:pt idx="319">
                  <c:v>3398172</c:v>
                </c:pt>
                <c:pt idx="320">
                  <c:v>3623172</c:v>
                </c:pt>
                <c:pt idx="321">
                  <c:v>6495742</c:v>
                </c:pt>
                <c:pt idx="322">
                  <c:v>3523172</c:v>
                </c:pt>
                <c:pt idx="323">
                  <c:v>3848172</c:v>
                </c:pt>
                <c:pt idx="324">
                  <c:v>3623172</c:v>
                </c:pt>
                <c:pt idx="325">
                  <c:v>6680622</c:v>
                </c:pt>
                <c:pt idx="326">
                  <c:v>3648172</c:v>
                </c:pt>
                <c:pt idx="327">
                  <c:v>3728172</c:v>
                </c:pt>
                <c:pt idx="328">
                  <c:v>3673172</c:v>
                </c:pt>
                <c:pt idx="329">
                  <c:v>6795622</c:v>
                </c:pt>
                <c:pt idx="330">
                  <c:v>3748172</c:v>
                </c:pt>
                <c:pt idx="331">
                  <c:v>2997272</c:v>
                </c:pt>
                <c:pt idx="332">
                  <c:v>4098172</c:v>
                </c:pt>
                <c:pt idx="333">
                  <c:v>3993172</c:v>
                </c:pt>
                <c:pt idx="334">
                  <c:v>3097272</c:v>
                </c:pt>
                <c:pt idx="335">
                  <c:v>9395922</c:v>
                </c:pt>
                <c:pt idx="336">
                  <c:v>3147272</c:v>
                </c:pt>
                <c:pt idx="337">
                  <c:v>9695922</c:v>
                </c:pt>
                <c:pt idx="338">
                  <c:v>9995922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44-4EE7-B3D1-8987C5B3A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187616"/>
        <c:axId val="978208048"/>
      </c:scatterChart>
      <c:valAx>
        <c:axId val="1027187616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Usable</a:t>
                </a:r>
                <a:r>
                  <a:rPr lang="en-GB" baseline="0" dirty="0"/>
                  <a:t> floor area (</a:t>
                </a:r>
                <a:r>
                  <a:rPr lang="en-GB" dirty="0"/>
                  <a:t>UFA)</a:t>
                </a:r>
                <a:r>
                  <a:rPr lang="en-GB" baseline="0" dirty="0"/>
                  <a:t> / </a:t>
                </a:r>
                <a:r>
                  <a:rPr lang="en-GB" baseline="0" dirty="0" err="1"/>
                  <a:t>Bruksareal</a:t>
                </a:r>
                <a:r>
                  <a:rPr lang="en-GB" baseline="0" dirty="0"/>
                  <a:t> (BRA)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208048"/>
        <c:crosses val="autoZero"/>
        <c:crossBetween val="midCat"/>
      </c:valAx>
      <c:valAx>
        <c:axId val="97820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Asking</a:t>
                </a:r>
                <a:r>
                  <a:rPr lang="en-GB" baseline="0" dirty="0"/>
                  <a:t> price (NOK)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187616"/>
        <c:crosses val="autoZero"/>
        <c:crossBetween val="midCat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2A6B-4F5C-B39B-52CBF1D11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2C43-47BA-A3D2-E411F0AFC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5607-4CE0-B5D8-D0E3028A3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800C-40E4-80AA-ECEBBF154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56AD-4CB3-BD01-D7B25592D8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B58A-46EA-930B-A094B923B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2C3C-4A7A-ADE6-C0AD6B701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594304"/>
        <c:axId val="338592848"/>
      </c:barChart>
      <c:catAx>
        <c:axId val="206059430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8592848"/>
        <c:crosses val="autoZero"/>
        <c:auto val="1"/>
        <c:lblAlgn val="ctr"/>
        <c:lblOffset val="100"/>
        <c:noMultiLvlLbl val="0"/>
      </c:catAx>
      <c:valAx>
        <c:axId val="3385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59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8C3279-39F3-4009-9252-2B016AD6B05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B9CF83A-E813-4746-BB38-7588DFE91C58}">
      <dgm:prSet phldrT="[Text]"/>
      <dgm:spPr/>
      <dgm:t>
        <a:bodyPr/>
        <a:lstStyle/>
        <a:p>
          <a:r>
            <a:rPr lang="en-GB" dirty="0"/>
            <a:t>Machine learning</a:t>
          </a:r>
        </a:p>
      </dgm:t>
    </dgm:pt>
    <dgm:pt modelId="{5B0200C4-FA69-451A-8C5F-1AED8083610B}" type="parTrans" cxnId="{87E438FE-0ABE-47E2-BB03-5A8C964B2904}">
      <dgm:prSet/>
      <dgm:spPr/>
      <dgm:t>
        <a:bodyPr/>
        <a:lstStyle/>
        <a:p>
          <a:endParaRPr lang="en-GB"/>
        </a:p>
      </dgm:t>
    </dgm:pt>
    <dgm:pt modelId="{9E171278-FBF7-4A64-934B-644CCD5143C4}" type="sibTrans" cxnId="{87E438FE-0ABE-47E2-BB03-5A8C964B2904}">
      <dgm:prSet/>
      <dgm:spPr/>
      <dgm:t>
        <a:bodyPr/>
        <a:lstStyle/>
        <a:p>
          <a:endParaRPr lang="en-GB"/>
        </a:p>
      </dgm:t>
    </dgm:pt>
    <dgm:pt modelId="{227F2B1F-E355-44ED-8022-6603E233B93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Supervised learning</a:t>
          </a:r>
        </a:p>
      </dgm:t>
    </dgm:pt>
    <dgm:pt modelId="{FFCEB55A-DA62-4AF1-A82A-F4E9F78D3E17}" type="parTrans" cxnId="{1CA6E050-E694-4986-B199-ADC302F69694}">
      <dgm:prSet/>
      <dgm:spPr/>
      <dgm:t>
        <a:bodyPr/>
        <a:lstStyle/>
        <a:p>
          <a:endParaRPr lang="en-GB"/>
        </a:p>
      </dgm:t>
    </dgm:pt>
    <dgm:pt modelId="{FFF6AB04-CA97-46AC-AB95-9AA91FAD6442}" type="sibTrans" cxnId="{1CA6E050-E694-4986-B199-ADC302F69694}">
      <dgm:prSet/>
      <dgm:spPr/>
      <dgm:t>
        <a:bodyPr/>
        <a:lstStyle/>
        <a:p>
          <a:endParaRPr lang="en-GB"/>
        </a:p>
      </dgm:t>
    </dgm:pt>
    <dgm:pt modelId="{1144B94A-972F-45F1-976D-56B93B41AD0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Classification:</a:t>
          </a:r>
        </a:p>
        <a:p>
          <a:pPr algn="ctr"/>
          <a:endParaRPr lang="en-GB" dirty="0"/>
        </a:p>
        <a:p>
          <a:pPr algn="ctr"/>
          <a:r>
            <a:rPr lang="en-GB" dirty="0"/>
            <a:t>Predict a category</a:t>
          </a:r>
        </a:p>
      </dgm:t>
    </dgm:pt>
    <dgm:pt modelId="{40D78854-45DB-42C2-9914-5527CAF319CF}" type="parTrans" cxnId="{4E3D6CE7-8F08-4FA7-A6A6-655715694D44}">
      <dgm:prSet/>
      <dgm:spPr/>
      <dgm:t>
        <a:bodyPr/>
        <a:lstStyle/>
        <a:p>
          <a:endParaRPr lang="en-GB"/>
        </a:p>
      </dgm:t>
    </dgm:pt>
    <dgm:pt modelId="{D27EAD47-0246-4C1F-855F-A0DE69C6BC69}" type="sibTrans" cxnId="{4E3D6CE7-8F08-4FA7-A6A6-655715694D44}">
      <dgm:prSet/>
      <dgm:spPr/>
      <dgm:t>
        <a:bodyPr/>
        <a:lstStyle/>
        <a:p>
          <a:endParaRPr lang="en-GB"/>
        </a:p>
      </dgm:t>
    </dgm:pt>
    <dgm:pt modelId="{906B6503-9820-4D46-BCC0-14C3B7C7E38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Regression:</a:t>
          </a:r>
        </a:p>
        <a:p>
          <a:pPr algn="ctr"/>
          <a:endParaRPr lang="en-GB" dirty="0"/>
        </a:p>
        <a:p>
          <a:pPr algn="ctr">
            <a:buNone/>
          </a:pPr>
          <a:r>
            <a:rPr lang="en-GB" dirty="0"/>
            <a:t>Predict a number</a:t>
          </a:r>
        </a:p>
      </dgm:t>
    </dgm:pt>
    <dgm:pt modelId="{98D4D436-A92B-439F-B5E1-9B5D14583FA9}" type="parTrans" cxnId="{630AA248-81E5-4B03-8341-FA1D223D76E3}">
      <dgm:prSet/>
      <dgm:spPr/>
      <dgm:t>
        <a:bodyPr/>
        <a:lstStyle/>
        <a:p>
          <a:endParaRPr lang="en-GB"/>
        </a:p>
      </dgm:t>
    </dgm:pt>
    <dgm:pt modelId="{454B279A-F25F-4192-BA33-CEAF22B091F4}" type="sibTrans" cxnId="{630AA248-81E5-4B03-8341-FA1D223D76E3}">
      <dgm:prSet/>
      <dgm:spPr/>
      <dgm:t>
        <a:bodyPr/>
        <a:lstStyle/>
        <a:p>
          <a:endParaRPr lang="en-GB"/>
        </a:p>
      </dgm:t>
    </dgm:pt>
    <dgm:pt modelId="{DE44F873-B8FD-43E3-B27E-6C80C36335EA}">
      <dgm:prSet phldrT="[Text]"/>
      <dgm:spPr/>
      <dgm:t>
        <a:bodyPr/>
        <a:lstStyle/>
        <a:p>
          <a:r>
            <a:rPr lang="en-GB" dirty="0"/>
            <a:t>Unsupervised learning</a:t>
          </a:r>
        </a:p>
      </dgm:t>
    </dgm:pt>
    <dgm:pt modelId="{EA7C51BB-9A9E-4AF1-A53C-6DB23851DCFA}" type="parTrans" cxnId="{6C16FCDA-B6A1-4326-B31F-424BC7AC718F}">
      <dgm:prSet/>
      <dgm:spPr/>
      <dgm:t>
        <a:bodyPr/>
        <a:lstStyle/>
        <a:p>
          <a:endParaRPr lang="en-GB"/>
        </a:p>
      </dgm:t>
    </dgm:pt>
    <dgm:pt modelId="{C9A5DC97-F52B-494B-9CD0-EE081A47B9C8}" type="sibTrans" cxnId="{6C16FCDA-B6A1-4326-B31F-424BC7AC718F}">
      <dgm:prSet/>
      <dgm:spPr/>
      <dgm:t>
        <a:bodyPr/>
        <a:lstStyle/>
        <a:p>
          <a:endParaRPr lang="en-GB"/>
        </a:p>
      </dgm:t>
    </dgm:pt>
    <dgm:pt modelId="{E584A8EF-4879-4730-90F7-95E0E92E3403}">
      <dgm:prSet phldrT="[Text]"/>
      <dgm:spPr/>
      <dgm:t>
        <a:bodyPr/>
        <a:lstStyle/>
        <a:p>
          <a:pPr algn="ctr"/>
          <a:r>
            <a:rPr lang="en-GB" b="1" dirty="0"/>
            <a:t>Clustering:</a:t>
          </a:r>
        </a:p>
        <a:p>
          <a:pPr algn="ctr"/>
          <a:endParaRPr lang="en-GB" dirty="0"/>
        </a:p>
        <a:p>
          <a:pPr algn="ctr"/>
          <a:r>
            <a:rPr lang="en-GB" dirty="0"/>
            <a:t>Divide by similarity</a:t>
          </a:r>
        </a:p>
      </dgm:t>
    </dgm:pt>
    <dgm:pt modelId="{E609BDA1-0FE9-428C-8DA7-04725196139F}" type="parTrans" cxnId="{1456CC6D-3A4B-4DD6-B9E7-D9CBF6F66725}">
      <dgm:prSet/>
      <dgm:spPr/>
      <dgm:t>
        <a:bodyPr/>
        <a:lstStyle/>
        <a:p>
          <a:endParaRPr lang="en-GB"/>
        </a:p>
      </dgm:t>
    </dgm:pt>
    <dgm:pt modelId="{4B3BDD8B-A29C-4C1A-BCF9-EC7A5357AD84}" type="sibTrans" cxnId="{1456CC6D-3A4B-4DD6-B9E7-D9CBF6F66725}">
      <dgm:prSet/>
      <dgm:spPr/>
      <dgm:t>
        <a:bodyPr/>
        <a:lstStyle/>
        <a:p>
          <a:endParaRPr lang="en-GB"/>
        </a:p>
      </dgm:t>
    </dgm:pt>
    <dgm:pt modelId="{5F33D1CD-92BA-470C-8027-E47A8A4F94B3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Reinforcement learning</a:t>
          </a:r>
        </a:p>
      </dgm:t>
    </dgm:pt>
    <dgm:pt modelId="{02021594-C62A-4599-8C9D-E85323979210}" type="parTrans" cxnId="{17210772-1B47-402B-A4C1-9154D159D9AE}">
      <dgm:prSet/>
      <dgm:spPr/>
      <dgm:t>
        <a:bodyPr/>
        <a:lstStyle/>
        <a:p>
          <a:endParaRPr lang="en-GB"/>
        </a:p>
      </dgm:t>
    </dgm:pt>
    <dgm:pt modelId="{8DB8B9F1-BBF2-4770-8BF0-9855B2981BC5}" type="sibTrans" cxnId="{17210772-1B47-402B-A4C1-9154D159D9AE}">
      <dgm:prSet/>
      <dgm:spPr/>
      <dgm:t>
        <a:bodyPr/>
        <a:lstStyle/>
        <a:p>
          <a:endParaRPr lang="en-GB"/>
        </a:p>
      </dgm:t>
    </dgm:pt>
    <dgm:pt modelId="{024C3C71-FCF8-488E-83F7-6DCE71F357F0}">
      <dgm:prSet/>
      <dgm:spPr/>
      <dgm:t>
        <a:bodyPr/>
        <a:lstStyle/>
        <a:p>
          <a:r>
            <a:rPr lang="en-GB" b="1" dirty="0">
              <a:solidFill>
                <a:schemeClr val="bg1"/>
              </a:solidFill>
            </a:rPr>
            <a:t>Association:</a:t>
          </a:r>
        </a:p>
        <a:p>
          <a:endParaRPr lang="en-GB" dirty="0"/>
        </a:p>
        <a:p>
          <a:r>
            <a:rPr lang="en-GB" dirty="0"/>
            <a:t>Identify sequences</a:t>
          </a:r>
        </a:p>
      </dgm:t>
    </dgm:pt>
    <dgm:pt modelId="{48A3507E-C926-4D89-8742-2298B2AE9E20}" type="parTrans" cxnId="{42FFA6AF-C3E4-418A-9E56-62BC14D4D9E9}">
      <dgm:prSet/>
      <dgm:spPr/>
      <dgm:t>
        <a:bodyPr/>
        <a:lstStyle/>
        <a:p>
          <a:endParaRPr lang="en-GB"/>
        </a:p>
      </dgm:t>
    </dgm:pt>
    <dgm:pt modelId="{1248BA58-CE2B-4281-B1EB-D5D914ACBBCC}" type="sibTrans" cxnId="{42FFA6AF-C3E4-418A-9E56-62BC14D4D9E9}">
      <dgm:prSet/>
      <dgm:spPr/>
      <dgm:t>
        <a:bodyPr/>
        <a:lstStyle/>
        <a:p>
          <a:endParaRPr lang="en-GB"/>
        </a:p>
      </dgm:t>
    </dgm:pt>
    <dgm:pt modelId="{8E726C5C-A555-4FE7-9095-5A7D858ECB9A}">
      <dgm:prSet/>
      <dgm:spPr/>
      <dgm:t>
        <a:bodyPr/>
        <a:lstStyle/>
        <a:p>
          <a:pPr algn="ctr"/>
          <a:r>
            <a:rPr lang="en-GB" b="1" dirty="0"/>
            <a:t>Dimension reduction:</a:t>
          </a:r>
        </a:p>
        <a:p>
          <a:pPr algn="ctr"/>
          <a:endParaRPr lang="en-GB" dirty="0"/>
        </a:p>
        <a:p>
          <a:pPr algn="l"/>
          <a:r>
            <a:rPr lang="en-GB" dirty="0"/>
            <a:t>Find hidden dependencies</a:t>
          </a:r>
        </a:p>
      </dgm:t>
    </dgm:pt>
    <dgm:pt modelId="{F402D3C0-4710-4BC6-AC80-EEFCF2F8F1D6}" type="parTrans" cxnId="{2631A9C3-1BFA-402D-B7A9-B6F6C5C78891}">
      <dgm:prSet/>
      <dgm:spPr/>
      <dgm:t>
        <a:bodyPr/>
        <a:lstStyle/>
        <a:p>
          <a:endParaRPr lang="en-GB"/>
        </a:p>
      </dgm:t>
    </dgm:pt>
    <dgm:pt modelId="{704B5281-BC9A-4C92-8EA7-56908CA5C5A3}" type="sibTrans" cxnId="{2631A9C3-1BFA-402D-B7A9-B6F6C5C78891}">
      <dgm:prSet/>
      <dgm:spPr/>
      <dgm:t>
        <a:bodyPr/>
        <a:lstStyle/>
        <a:p>
          <a:endParaRPr lang="en-GB"/>
        </a:p>
      </dgm:t>
    </dgm:pt>
    <dgm:pt modelId="{FA1BAA1E-6722-4646-8BBE-62D7FEA7036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Decision making: </a:t>
          </a:r>
        </a:p>
        <a:p>
          <a:pPr algn="ctr"/>
          <a:endParaRPr lang="en-GB" dirty="0"/>
        </a:p>
        <a:p>
          <a:pPr algn="ctr"/>
          <a:r>
            <a:rPr lang="en-GB" dirty="0"/>
            <a:t>Automatic decision making</a:t>
          </a:r>
        </a:p>
      </dgm:t>
    </dgm:pt>
    <dgm:pt modelId="{D6233FE2-A137-4DB6-BF1C-65B04183C68E}" type="parTrans" cxnId="{4232372E-1DD1-4A70-AA83-5189AE96D128}">
      <dgm:prSet/>
      <dgm:spPr/>
      <dgm:t>
        <a:bodyPr/>
        <a:lstStyle/>
        <a:p>
          <a:endParaRPr lang="en-GB"/>
        </a:p>
      </dgm:t>
    </dgm:pt>
    <dgm:pt modelId="{8385FDF1-673D-4B07-BCFE-414E0B74E9B0}" type="sibTrans" cxnId="{4232372E-1DD1-4A70-AA83-5189AE96D128}">
      <dgm:prSet/>
      <dgm:spPr/>
      <dgm:t>
        <a:bodyPr/>
        <a:lstStyle/>
        <a:p>
          <a:endParaRPr lang="en-GB"/>
        </a:p>
      </dgm:t>
    </dgm:pt>
    <dgm:pt modelId="{7CCAF407-8E12-4971-876E-46C8083CE4FA}" type="pres">
      <dgm:prSet presAssocID="{F48C3279-39F3-4009-9252-2B016AD6B05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2EC58CC-935C-477E-91D3-60CEA5921631}" type="pres">
      <dgm:prSet presAssocID="{F48C3279-39F3-4009-9252-2B016AD6B058}" presName="hierFlow" presStyleCnt="0"/>
      <dgm:spPr/>
    </dgm:pt>
    <dgm:pt modelId="{491A9AB9-4448-483E-B201-B347272ED983}" type="pres">
      <dgm:prSet presAssocID="{F48C3279-39F3-4009-9252-2B016AD6B05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9268C2E-6B9C-418F-A851-E19629FA7D2C}" type="pres">
      <dgm:prSet presAssocID="{6B9CF83A-E813-4746-BB38-7588DFE91C58}" presName="Name14" presStyleCnt="0"/>
      <dgm:spPr/>
    </dgm:pt>
    <dgm:pt modelId="{C8A2C80A-D1BD-45C1-80EB-68AD2FBE5B79}" type="pres">
      <dgm:prSet presAssocID="{6B9CF83A-E813-4746-BB38-7588DFE91C58}" presName="level1Shape" presStyleLbl="node0" presStyleIdx="0" presStyleCnt="1" custScaleY="72580">
        <dgm:presLayoutVars>
          <dgm:chPref val="3"/>
        </dgm:presLayoutVars>
      </dgm:prSet>
      <dgm:spPr/>
    </dgm:pt>
    <dgm:pt modelId="{0D94468C-B0E1-4EDD-A7CB-5135ADA1ED88}" type="pres">
      <dgm:prSet presAssocID="{6B9CF83A-E813-4746-BB38-7588DFE91C58}" presName="hierChild2" presStyleCnt="0"/>
      <dgm:spPr/>
    </dgm:pt>
    <dgm:pt modelId="{A7B8E5C8-78A2-4415-837E-8B11CE6A5188}" type="pres">
      <dgm:prSet presAssocID="{FFCEB55A-DA62-4AF1-A82A-F4E9F78D3E17}" presName="Name19" presStyleLbl="parChTrans1D2" presStyleIdx="0" presStyleCnt="3"/>
      <dgm:spPr/>
    </dgm:pt>
    <dgm:pt modelId="{70B93CB7-8E11-4CE8-BF60-D015D3172768}" type="pres">
      <dgm:prSet presAssocID="{227F2B1F-E355-44ED-8022-6603E233B933}" presName="Name21" presStyleCnt="0"/>
      <dgm:spPr/>
    </dgm:pt>
    <dgm:pt modelId="{AAC1C3A7-21CB-4BE3-B9A0-E3B53E4C4E62}" type="pres">
      <dgm:prSet presAssocID="{227F2B1F-E355-44ED-8022-6603E233B933}" presName="level2Shape" presStyleLbl="node2" presStyleIdx="0" presStyleCnt="3" custScaleY="72580"/>
      <dgm:spPr/>
    </dgm:pt>
    <dgm:pt modelId="{F37542CF-1010-4914-ACB1-3FE05FCFF0BD}" type="pres">
      <dgm:prSet presAssocID="{227F2B1F-E355-44ED-8022-6603E233B933}" presName="hierChild3" presStyleCnt="0"/>
      <dgm:spPr/>
    </dgm:pt>
    <dgm:pt modelId="{30FD4C78-64AB-4E5C-A130-E19C2FDED134}" type="pres">
      <dgm:prSet presAssocID="{40D78854-45DB-42C2-9914-5527CAF319CF}" presName="Name19" presStyleLbl="parChTrans1D3" presStyleIdx="0" presStyleCnt="6"/>
      <dgm:spPr/>
    </dgm:pt>
    <dgm:pt modelId="{4F6147DA-AAA0-487A-AC3E-98FBC427C07F}" type="pres">
      <dgm:prSet presAssocID="{1144B94A-972F-45F1-976D-56B93B41AD05}" presName="Name21" presStyleCnt="0"/>
      <dgm:spPr/>
    </dgm:pt>
    <dgm:pt modelId="{63F3C729-2048-42BE-AA40-A44611355A7A}" type="pres">
      <dgm:prSet presAssocID="{1144B94A-972F-45F1-976D-56B93B41AD05}" presName="level2Shape" presStyleLbl="node3" presStyleIdx="0" presStyleCnt="6" custScaleY="240504"/>
      <dgm:spPr/>
    </dgm:pt>
    <dgm:pt modelId="{F52EA6E6-15B4-431D-B1CF-63D0D360891B}" type="pres">
      <dgm:prSet presAssocID="{1144B94A-972F-45F1-976D-56B93B41AD05}" presName="hierChild3" presStyleCnt="0"/>
      <dgm:spPr/>
    </dgm:pt>
    <dgm:pt modelId="{AD68B4D2-85CC-42CD-BFB8-861985BD02B8}" type="pres">
      <dgm:prSet presAssocID="{98D4D436-A92B-439F-B5E1-9B5D14583FA9}" presName="Name19" presStyleLbl="parChTrans1D3" presStyleIdx="1" presStyleCnt="6"/>
      <dgm:spPr/>
    </dgm:pt>
    <dgm:pt modelId="{72E9BFB9-BC15-4A69-9C2F-70BD8B91725D}" type="pres">
      <dgm:prSet presAssocID="{906B6503-9820-4D46-BCC0-14C3B7C7E383}" presName="Name21" presStyleCnt="0"/>
      <dgm:spPr/>
    </dgm:pt>
    <dgm:pt modelId="{8474B6A6-6BDA-4F85-9513-C11CC815F79F}" type="pres">
      <dgm:prSet presAssocID="{906B6503-9820-4D46-BCC0-14C3B7C7E383}" presName="level2Shape" presStyleLbl="node3" presStyleIdx="1" presStyleCnt="6" custScaleY="240504"/>
      <dgm:spPr/>
    </dgm:pt>
    <dgm:pt modelId="{18E67EFD-96BF-4201-85D6-59A816AD932F}" type="pres">
      <dgm:prSet presAssocID="{906B6503-9820-4D46-BCC0-14C3B7C7E383}" presName="hierChild3" presStyleCnt="0"/>
      <dgm:spPr/>
    </dgm:pt>
    <dgm:pt modelId="{8858C8AB-4816-4D23-ADD0-B4139FD0A413}" type="pres">
      <dgm:prSet presAssocID="{EA7C51BB-9A9E-4AF1-A53C-6DB23851DCFA}" presName="Name19" presStyleLbl="parChTrans1D2" presStyleIdx="1" presStyleCnt="3"/>
      <dgm:spPr/>
    </dgm:pt>
    <dgm:pt modelId="{0B8EFEC8-C6BC-4602-9A4C-6BFF54E70183}" type="pres">
      <dgm:prSet presAssocID="{DE44F873-B8FD-43E3-B27E-6C80C36335EA}" presName="Name21" presStyleCnt="0"/>
      <dgm:spPr/>
    </dgm:pt>
    <dgm:pt modelId="{4A3FE993-870A-477D-9F60-C42E03825A5C}" type="pres">
      <dgm:prSet presAssocID="{DE44F873-B8FD-43E3-B27E-6C80C36335EA}" presName="level2Shape" presStyleLbl="node2" presStyleIdx="1" presStyleCnt="3" custScaleY="72580"/>
      <dgm:spPr/>
    </dgm:pt>
    <dgm:pt modelId="{E67F8BC2-6C74-40AF-9629-6BF71F1C58B6}" type="pres">
      <dgm:prSet presAssocID="{DE44F873-B8FD-43E3-B27E-6C80C36335EA}" presName="hierChild3" presStyleCnt="0"/>
      <dgm:spPr/>
    </dgm:pt>
    <dgm:pt modelId="{208C8C79-57E2-4398-9F9E-4F8BEDE85288}" type="pres">
      <dgm:prSet presAssocID="{E609BDA1-0FE9-428C-8DA7-04725196139F}" presName="Name19" presStyleLbl="parChTrans1D3" presStyleIdx="2" presStyleCnt="6"/>
      <dgm:spPr/>
    </dgm:pt>
    <dgm:pt modelId="{1A351679-4DAC-4F42-B687-2812BB131FC2}" type="pres">
      <dgm:prSet presAssocID="{E584A8EF-4879-4730-90F7-95E0E92E3403}" presName="Name21" presStyleCnt="0"/>
      <dgm:spPr/>
    </dgm:pt>
    <dgm:pt modelId="{1439C42A-EFEB-499D-A8AD-6F01995F99E6}" type="pres">
      <dgm:prSet presAssocID="{E584A8EF-4879-4730-90F7-95E0E92E3403}" presName="level2Shape" presStyleLbl="node3" presStyleIdx="2" presStyleCnt="6" custScaleY="240504"/>
      <dgm:spPr/>
    </dgm:pt>
    <dgm:pt modelId="{EE939A08-90F9-4BE9-8BA0-0185DFFCF768}" type="pres">
      <dgm:prSet presAssocID="{E584A8EF-4879-4730-90F7-95E0E92E3403}" presName="hierChild3" presStyleCnt="0"/>
      <dgm:spPr/>
    </dgm:pt>
    <dgm:pt modelId="{FCCF50A2-9A37-4054-A5CC-E990964889B4}" type="pres">
      <dgm:prSet presAssocID="{48A3507E-C926-4D89-8742-2298B2AE9E20}" presName="Name19" presStyleLbl="parChTrans1D3" presStyleIdx="3" presStyleCnt="6"/>
      <dgm:spPr/>
    </dgm:pt>
    <dgm:pt modelId="{12B99963-89E5-4555-964E-260458622680}" type="pres">
      <dgm:prSet presAssocID="{024C3C71-FCF8-488E-83F7-6DCE71F357F0}" presName="Name21" presStyleCnt="0"/>
      <dgm:spPr/>
    </dgm:pt>
    <dgm:pt modelId="{05F9257F-1B62-4F7B-BA78-71C47BD27B56}" type="pres">
      <dgm:prSet presAssocID="{024C3C71-FCF8-488E-83F7-6DCE71F357F0}" presName="level2Shape" presStyleLbl="node3" presStyleIdx="3" presStyleCnt="6" custScaleY="240504"/>
      <dgm:spPr/>
    </dgm:pt>
    <dgm:pt modelId="{46A336CC-D2D0-4B4C-BD5C-511561229A0B}" type="pres">
      <dgm:prSet presAssocID="{024C3C71-FCF8-488E-83F7-6DCE71F357F0}" presName="hierChild3" presStyleCnt="0"/>
      <dgm:spPr/>
    </dgm:pt>
    <dgm:pt modelId="{D889CC9C-3ECC-438A-9CDB-7C13F41B166B}" type="pres">
      <dgm:prSet presAssocID="{F402D3C0-4710-4BC6-AC80-EEFCF2F8F1D6}" presName="Name19" presStyleLbl="parChTrans1D3" presStyleIdx="4" presStyleCnt="6"/>
      <dgm:spPr/>
    </dgm:pt>
    <dgm:pt modelId="{0ABCDDE6-9141-4756-B3BC-03F665DD7363}" type="pres">
      <dgm:prSet presAssocID="{8E726C5C-A555-4FE7-9095-5A7D858ECB9A}" presName="Name21" presStyleCnt="0"/>
      <dgm:spPr/>
    </dgm:pt>
    <dgm:pt modelId="{C74C47B1-8475-40B3-98A9-4DF73F547FC0}" type="pres">
      <dgm:prSet presAssocID="{8E726C5C-A555-4FE7-9095-5A7D858ECB9A}" presName="level2Shape" presStyleLbl="node3" presStyleIdx="4" presStyleCnt="6" custScaleY="240504"/>
      <dgm:spPr/>
    </dgm:pt>
    <dgm:pt modelId="{4F06F1E3-EACC-41FF-B2E9-4A9C18328D0B}" type="pres">
      <dgm:prSet presAssocID="{8E726C5C-A555-4FE7-9095-5A7D858ECB9A}" presName="hierChild3" presStyleCnt="0"/>
      <dgm:spPr/>
    </dgm:pt>
    <dgm:pt modelId="{D5031B8D-3C1B-445E-9B3D-BBFA5158680C}" type="pres">
      <dgm:prSet presAssocID="{02021594-C62A-4599-8C9D-E85323979210}" presName="Name19" presStyleLbl="parChTrans1D2" presStyleIdx="2" presStyleCnt="3"/>
      <dgm:spPr/>
    </dgm:pt>
    <dgm:pt modelId="{D898671C-AC6A-471C-9EAC-B4E62583AA7F}" type="pres">
      <dgm:prSet presAssocID="{5F33D1CD-92BA-470C-8027-E47A8A4F94B3}" presName="Name21" presStyleCnt="0"/>
      <dgm:spPr/>
    </dgm:pt>
    <dgm:pt modelId="{575E67CD-CEEC-48FD-B12F-E7A6EEBA6DA4}" type="pres">
      <dgm:prSet presAssocID="{5F33D1CD-92BA-470C-8027-E47A8A4F94B3}" presName="level2Shape" presStyleLbl="node2" presStyleIdx="2" presStyleCnt="3" custScaleY="72580"/>
      <dgm:spPr/>
    </dgm:pt>
    <dgm:pt modelId="{88F7130C-3BDE-4278-B757-D8818F32E1A1}" type="pres">
      <dgm:prSet presAssocID="{5F33D1CD-92BA-470C-8027-E47A8A4F94B3}" presName="hierChild3" presStyleCnt="0"/>
      <dgm:spPr/>
    </dgm:pt>
    <dgm:pt modelId="{24066154-9E51-4FFA-9B92-C7BBB82790CB}" type="pres">
      <dgm:prSet presAssocID="{D6233FE2-A137-4DB6-BF1C-65B04183C68E}" presName="Name19" presStyleLbl="parChTrans1D3" presStyleIdx="5" presStyleCnt="6"/>
      <dgm:spPr/>
    </dgm:pt>
    <dgm:pt modelId="{68AB1B48-9488-4A85-8BFC-D551ED859614}" type="pres">
      <dgm:prSet presAssocID="{FA1BAA1E-6722-4646-8BBE-62D7FEA7036A}" presName="Name21" presStyleCnt="0"/>
      <dgm:spPr/>
    </dgm:pt>
    <dgm:pt modelId="{0CC55F42-DA58-4679-9EE3-BFCC26520373}" type="pres">
      <dgm:prSet presAssocID="{FA1BAA1E-6722-4646-8BBE-62D7FEA7036A}" presName="level2Shape" presStyleLbl="node3" presStyleIdx="5" presStyleCnt="6" custScaleY="240504"/>
      <dgm:spPr/>
    </dgm:pt>
    <dgm:pt modelId="{5B652962-02F0-4F7D-822F-067CD426C493}" type="pres">
      <dgm:prSet presAssocID="{FA1BAA1E-6722-4646-8BBE-62D7FEA7036A}" presName="hierChild3" presStyleCnt="0"/>
      <dgm:spPr/>
    </dgm:pt>
    <dgm:pt modelId="{F2541B49-2865-4F1A-AEFA-6F24E2ECC16C}" type="pres">
      <dgm:prSet presAssocID="{F48C3279-39F3-4009-9252-2B016AD6B058}" presName="bgShapesFlow" presStyleCnt="0"/>
      <dgm:spPr/>
    </dgm:pt>
  </dgm:ptLst>
  <dgm:cxnLst>
    <dgm:cxn modelId="{64613A07-B279-476C-928B-60608F72AE5B}" type="presOf" srcId="{FA1BAA1E-6722-4646-8BBE-62D7FEA7036A}" destId="{0CC55F42-DA58-4679-9EE3-BFCC26520373}" srcOrd="0" destOrd="0" presId="urn:microsoft.com/office/officeart/2005/8/layout/hierarchy6"/>
    <dgm:cxn modelId="{4232372E-1DD1-4A70-AA83-5189AE96D128}" srcId="{5F33D1CD-92BA-470C-8027-E47A8A4F94B3}" destId="{FA1BAA1E-6722-4646-8BBE-62D7FEA7036A}" srcOrd="0" destOrd="0" parTransId="{D6233FE2-A137-4DB6-BF1C-65B04183C68E}" sibTransId="{8385FDF1-673D-4B07-BCFE-414E0B74E9B0}"/>
    <dgm:cxn modelId="{F5F61D32-AEE0-4BB7-8FE8-610786F24A52}" type="presOf" srcId="{D6233FE2-A137-4DB6-BF1C-65B04183C68E}" destId="{24066154-9E51-4FFA-9B92-C7BBB82790CB}" srcOrd="0" destOrd="0" presId="urn:microsoft.com/office/officeart/2005/8/layout/hierarchy6"/>
    <dgm:cxn modelId="{7CBBAE36-CC31-4B0E-9485-D01E60DA3BD4}" type="presOf" srcId="{E609BDA1-0FE9-428C-8DA7-04725196139F}" destId="{208C8C79-57E2-4398-9F9E-4F8BEDE85288}" srcOrd="0" destOrd="0" presId="urn:microsoft.com/office/officeart/2005/8/layout/hierarchy6"/>
    <dgm:cxn modelId="{2F73B75F-87D9-4D5E-94BC-D3959F4458E9}" type="presOf" srcId="{98D4D436-A92B-439F-B5E1-9B5D14583FA9}" destId="{AD68B4D2-85CC-42CD-BFB8-861985BD02B8}" srcOrd="0" destOrd="0" presId="urn:microsoft.com/office/officeart/2005/8/layout/hierarchy6"/>
    <dgm:cxn modelId="{2ED6EF44-50AC-405C-BFC0-1E77AFEE3A2E}" type="presOf" srcId="{8E726C5C-A555-4FE7-9095-5A7D858ECB9A}" destId="{C74C47B1-8475-40B3-98A9-4DF73F547FC0}" srcOrd="0" destOrd="0" presId="urn:microsoft.com/office/officeart/2005/8/layout/hierarchy6"/>
    <dgm:cxn modelId="{630AA248-81E5-4B03-8341-FA1D223D76E3}" srcId="{227F2B1F-E355-44ED-8022-6603E233B933}" destId="{906B6503-9820-4D46-BCC0-14C3B7C7E383}" srcOrd="1" destOrd="0" parTransId="{98D4D436-A92B-439F-B5E1-9B5D14583FA9}" sibTransId="{454B279A-F25F-4192-BA33-CEAF22B091F4}"/>
    <dgm:cxn modelId="{AD834269-3967-4BCA-8B92-B9AF32A59BC0}" type="presOf" srcId="{DE44F873-B8FD-43E3-B27E-6C80C36335EA}" destId="{4A3FE993-870A-477D-9F60-C42E03825A5C}" srcOrd="0" destOrd="0" presId="urn:microsoft.com/office/officeart/2005/8/layout/hierarchy6"/>
    <dgm:cxn modelId="{1456CC6D-3A4B-4DD6-B9E7-D9CBF6F66725}" srcId="{DE44F873-B8FD-43E3-B27E-6C80C36335EA}" destId="{E584A8EF-4879-4730-90F7-95E0E92E3403}" srcOrd="0" destOrd="0" parTransId="{E609BDA1-0FE9-428C-8DA7-04725196139F}" sibTransId="{4B3BDD8B-A29C-4C1A-BCF9-EC7A5357AD84}"/>
    <dgm:cxn modelId="{1CA6E050-E694-4986-B199-ADC302F69694}" srcId="{6B9CF83A-E813-4746-BB38-7588DFE91C58}" destId="{227F2B1F-E355-44ED-8022-6603E233B933}" srcOrd="0" destOrd="0" parTransId="{FFCEB55A-DA62-4AF1-A82A-F4E9F78D3E17}" sibTransId="{FFF6AB04-CA97-46AC-AB95-9AA91FAD6442}"/>
    <dgm:cxn modelId="{17210772-1B47-402B-A4C1-9154D159D9AE}" srcId="{6B9CF83A-E813-4746-BB38-7588DFE91C58}" destId="{5F33D1CD-92BA-470C-8027-E47A8A4F94B3}" srcOrd="2" destOrd="0" parTransId="{02021594-C62A-4599-8C9D-E85323979210}" sibTransId="{8DB8B9F1-BBF2-4770-8BF0-9855B2981BC5}"/>
    <dgm:cxn modelId="{C7D9B674-0B6D-4363-A3E6-4B972E23F2DC}" type="presOf" srcId="{FFCEB55A-DA62-4AF1-A82A-F4E9F78D3E17}" destId="{A7B8E5C8-78A2-4415-837E-8B11CE6A5188}" srcOrd="0" destOrd="0" presId="urn:microsoft.com/office/officeart/2005/8/layout/hierarchy6"/>
    <dgm:cxn modelId="{4DCAAE5A-2624-49D4-9987-9585A0248D0A}" type="presOf" srcId="{5F33D1CD-92BA-470C-8027-E47A8A4F94B3}" destId="{575E67CD-CEEC-48FD-B12F-E7A6EEBA6DA4}" srcOrd="0" destOrd="0" presId="urn:microsoft.com/office/officeart/2005/8/layout/hierarchy6"/>
    <dgm:cxn modelId="{97EB518A-DEA1-4734-BD2F-DB6CE7718993}" type="presOf" srcId="{227F2B1F-E355-44ED-8022-6603E233B933}" destId="{AAC1C3A7-21CB-4BE3-B9A0-E3B53E4C4E62}" srcOrd="0" destOrd="0" presId="urn:microsoft.com/office/officeart/2005/8/layout/hierarchy6"/>
    <dgm:cxn modelId="{BEAF038B-824F-48BF-BC08-A09055ECB3ED}" type="presOf" srcId="{40D78854-45DB-42C2-9914-5527CAF319CF}" destId="{30FD4C78-64AB-4E5C-A130-E19C2FDED134}" srcOrd="0" destOrd="0" presId="urn:microsoft.com/office/officeart/2005/8/layout/hierarchy6"/>
    <dgm:cxn modelId="{7C1F108D-150A-4AE2-8DD6-C2947A175790}" type="presOf" srcId="{02021594-C62A-4599-8C9D-E85323979210}" destId="{D5031B8D-3C1B-445E-9B3D-BBFA5158680C}" srcOrd="0" destOrd="0" presId="urn:microsoft.com/office/officeart/2005/8/layout/hierarchy6"/>
    <dgm:cxn modelId="{F2A49391-26AC-4866-8970-1298C613D92C}" type="presOf" srcId="{6B9CF83A-E813-4746-BB38-7588DFE91C58}" destId="{C8A2C80A-D1BD-45C1-80EB-68AD2FBE5B79}" srcOrd="0" destOrd="0" presId="urn:microsoft.com/office/officeart/2005/8/layout/hierarchy6"/>
    <dgm:cxn modelId="{7F482C95-87C1-4814-B1AA-87E3749B34CD}" type="presOf" srcId="{F402D3C0-4710-4BC6-AC80-EEFCF2F8F1D6}" destId="{D889CC9C-3ECC-438A-9CDB-7C13F41B166B}" srcOrd="0" destOrd="0" presId="urn:microsoft.com/office/officeart/2005/8/layout/hierarchy6"/>
    <dgm:cxn modelId="{E8B7CE9C-9E3E-48E0-9A1E-DC75D7B92D2F}" type="presOf" srcId="{1144B94A-972F-45F1-976D-56B93B41AD05}" destId="{63F3C729-2048-42BE-AA40-A44611355A7A}" srcOrd="0" destOrd="0" presId="urn:microsoft.com/office/officeart/2005/8/layout/hierarchy6"/>
    <dgm:cxn modelId="{FF1D80A9-5501-417F-B0A8-160EE1FEF490}" type="presOf" srcId="{024C3C71-FCF8-488E-83F7-6DCE71F357F0}" destId="{05F9257F-1B62-4F7B-BA78-71C47BD27B56}" srcOrd="0" destOrd="0" presId="urn:microsoft.com/office/officeart/2005/8/layout/hierarchy6"/>
    <dgm:cxn modelId="{42FFA6AF-C3E4-418A-9E56-62BC14D4D9E9}" srcId="{DE44F873-B8FD-43E3-B27E-6C80C36335EA}" destId="{024C3C71-FCF8-488E-83F7-6DCE71F357F0}" srcOrd="1" destOrd="0" parTransId="{48A3507E-C926-4D89-8742-2298B2AE9E20}" sibTransId="{1248BA58-CE2B-4281-B1EB-D5D914ACBBCC}"/>
    <dgm:cxn modelId="{0F38CBBD-107C-4A05-AAAA-950C3B895415}" type="presOf" srcId="{906B6503-9820-4D46-BCC0-14C3B7C7E383}" destId="{8474B6A6-6BDA-4F85-9513-C11CC815F79F}" srcOrd="0" destOrd="0" presId="urn:microsoft.com/office/officeart/2005/8/layout/hierarchy6"/>
    <dgm:cxn modelId="{2631A9C3-1BFA-402D-B7A9-B6F6C5C78891}" srcId="{DE44F873-B8FD-43E3-B27E-6C80C36335EA}" destId="{8E726C5C-A555-4FE7-9095-5A7D858ECB9A}" srcOrd="2" destOrd="0" parTransId="{F402D3C0-4710-4BC6-AC80-EEFCF2F8F1D6}" sibTransId="{704B5281-BC9A-4C92-8EA7-56908CA5C5A3}"/>
    <dgm:cxn modelId="{A6AD2CD5-A949-4620-97E1-FD42101CA7DE}" type="presOf" srcId="{48A3507E-C926-4D89-8742-2298B2AE9E20}" destId="{FCCF50A2-9A37-4054-A5CC-E990964889B4}" srcOrd="0" destOrd="0" presId="urn:microsoft.com/office/officeart/2005/8/layout/hierarchy6"/>
    <dgm:cxn modelId="{E7E665D6-8823-4ABA-A47E-D656E632954B}" type="presOf" srcId="{EA7C51BB-9A9E-4AF1-A53C-6DB23851DCFA}" destId="{8858C8AB-4816-4D23-ADD0-B4139FD0A413}" srcOrd="0" destOrd="0" presId="urn:microsoft.com/office/officeart/2005/8/layout/hierarchy6"/>
    <dgm:cxn modelId="{5B8811D7-48D1-4B8C-89F5-1B9F4404D3F6}" type="presOf" srcId="{F48C3279-39F3-4009-9252-2B016AD6B058}" destId="{7CCAF407-8E12-4971-876E-46C8083CE4FA}" srcOrd="0" destOrd="0" presId="urn:microsoft.com/office/officeart/2005/8/layout/hierarchy6"/>
    <dgm:cxn modelId="{6C16FCDA-B6A1-4326-B31F-424BC7AC718F}" srcId="{6B9CF83A-E813-4746-BB38-7588DFE91C58}" destId="{DE44F873-B8FD-43E3-B27E-6C80C36335EA}" srcOrd="1" destOrd="0" parTransId="{EA7C51BB-9A9E-4AF1-A53C-6DB23851DCFA}" sibTransId="{C9A5DC97-F52B-494B-9CD0-EE081A47B9C8}"/>
    <dgm:cxn modelId="{4E3D6CE7-8F08-4FA7-A6A6-655715694D44}" srcId="{227F2B1F-E355-44ED-8022-6603E233B933}" destId="{1144B94A-972F-45F1-976D-56B93B41AD05}" srcOrd="0" destOrd="0" parTransId="{40D78854-45DB-42C2-9914-5527CAF319CF}" sibTransId="{D27EAD47-0246-4C1F-855F-A0DE69C6BC69}"/>
    <dgm:cxn modelId="{776294F1-CF76-49B7-ADC4-8CF275F32009}" type="presOf" srcId="{E584A8EF-4879-4730-90F7-95E0E92E3403}" destId="{1439C42A-EFEB-499D-A8AD-6F01995F99E6}" srcOrd="0" destOrd="0" presId="urn:microsoft.com/office/officeart/2005/8/layout/hierarchy6"/>
    <dgm:cxn modelId="{87E438FE-0ABE-47E2-BB03-5A8C964B2904}" srcId="{F48C3279-39F3-4009-9252-2B016AD6B058}" destId="{6B9CF83A-E813-4746-BB38-7588DFE91C58}" srcOrd="0" destOrd="0" parTransId="{5B0200C4-FA69-451A-8C5F-1AED8083610B}" sibTransId="{9E171278-FBF7-4A64-934B-644CCD5143C4}"/>
    <dgm:cxn modelId="{649CA07D-C930-4C08-AAB2-92D1DB716038}" type="presParOf" srcId="{7CCAF407-8E12-4971-876E-46C8083CE4FA}" destId="{B2EC58CC-935C-477E-91D3-60CEA5921631}" srcOrd="0" destOrd="0" presId="urn:microsoft.com/office/officeart/2005/8/layout/hierarchy6"/>
    <dgm:cxn modelId="{4F9AA806-74AA-4DAF-9C50-584F586487B3}" type="presParOf" srcId="{B2EC58CC-935C-477E-91D3-60CEA5921631}" destId="{491A9AB9-4448-483E-B201-B347272ED983}" srcOrd="0" destOrd="0" presId="urn:microsoft.com/office/officeart/2005/8/layout/hierarchy6"/>
    <dgm:cxn modelId="{F5FCFC9B-C9B5-4B39-808F-AC6349238DFA}" type="presParOf" srcId="{491A9AB9-4448-483E-B201-B347272ED983}" destId="{D9268C2E-6B9C-418F-A851-E19629FA7D2C}" srcOrd="0" destOrd="0" presId="urn:microsoft.com/office/officeart/2005/8/layout/hierarchy6"/>
    <dgm:cxn modelId="{B5EF45D4-B20F-4F96-8DB9-4C75870C66F9}" type="presParOf" srcId="{D9268C2E-6B9C-418F-A851-E19629FA7D2C}" destId="{C8A2C80A-D1BD-45C1-80EB-68AD2FBE5B79}" srcOrd="0" destOrd="0" presId="urn:microsoft.com/office/officeart/2005/8/layout/hierarchy6"/>
    <dgm:cxn modelId="{EE791BF9-1643-4C76-9DE1-50BB666BBDDF}" type="presParOf" srcId="{D9268C2E-6B9C-418F-A851-E19629FA7D2C}" destId="{0D94468C-B0E1-4EDD-A7CB-5135ADA1ED88}" srcOrd="1" destOrd="0" presId="urn:microsoft.com/office/officeart/2005/8/layout/hierarchy6"/>
    <dgm:cxn modelId="{C18B27B1-39A9-451E-91E7-9509FB0E5621}" type="presParOf" srcId="{0D94468C-B0E1-4EDD-A7CB-5135ADA1ED88}" destId="{A7B8E5C8-78A2-4415-837E-8B11CE6A5188}" srcOrd="0" destOrd="0" presId="urn:microsoft.com/office/officeart/2005/8/layout/hierarchy6"/>
    <dgm:cxn modelId="{5C313C78-8529-434D-922B-0FA01071D1F2}" type="presParOf" srcId="{0D94468C-B0E1-4EDD-A7CB-5135ADA1ED88}" destId="{70B93CB7-8E11-4CE8-BF60-D015D3172768}" srcOrd="1" destOrd="0" presId="urn:microsoft.com/office/officeart/2005/8/layout/hierarchy6"/>
    <dgm:cxn modelId="{10F20565-9FC6-4FBE-B9BD-5C4FB709A48B}" type="presParOf" srcId="{70B93CB7-8E11-4CE8-BF60-D015D3172768}" destId="{AAC1C3A7-21CB-4BE3-B9A0-E3B53E4C4E62}" srcOrd="0" destOrd="0" presId="urn:microsoft.com/office/officeart/2005/8/layout/hierarchy6"/>
    <dgm:cxn modelId="{9B172B77-A7C1-44AE-A62F-74443E2896BC}" type="presParOf" srcId="{70B93CB7-8E11-4CE8-BF60-D015D3172768}" destId="{F37542CF-1010-4914-ACB1-3FE05FCFF0BD}" srcOrd="1" destOrd="0" presId="urn:microsoft.com/office/officeart/2005/8/layout/hierarchy6"/>
    <dgm:cxn modelId="{33CBB322-F369-4AC0-A719-577E6133D188}" type="presParOf" srcId="{F37542CF-1010-4914-ACB1-3FE05FCFF0BD}" destId="{30FD4C78-64AB-4E5C-A130-E19C2FDED134}" srcOrd="0" destOrd="0" presId="urn:microsoft.com/office/officeart/2005/8/layout/hierarchy6"/>
    <dgm:cxn modelId="{9740DA1E-CD73-44DC-8DE8-4E6AE3414015}" type="presParOf" srcId="{F37542CF-1010-4914-ACB1-3FE05FCFF0BD}" destId="{4F6147DA-AAA0-487A-AC3E-98FBC427C07F}" srcOrd="1" destOrd="0" presId="urn:microsoft.com/office/officeart/2005/8/layout/hierarchy6"/>
    <dgm:cxn modelId="{A26851D1-CC69-47A7-9B74-4F188D0A6C44}" type="presParOf" srcId="{4F6147DA-AAA0-487A-AC3E-98FBC427C07F}" destId="{63F3C729-2048-42BE-AA40-A44611355A7A}" srcOrd="0" destOrd="0" presId="urn:microsoft.com/office/officeart/2005/8/layout/hierarchy6"/>
    <dgm:cxn modelId="{27E92617-5E6E-4E20-BDE7-E24D41FA24F1}" type="presParOf" srcId="{4F6147DA-AAA0-487A-AC3E-98FBC427C07F}" destId="{F52EA6E6-15B4-431D-B1CF-63D0D360891B}" srcOrd="1" destOrd="0" presId="urn:microsoft.com/office/officeart/2005/8/layout/hierarchy6"/>
    <dgm:cxn modelId="{1CC47EC4-081D-4F78-B0E3-A07102409EEA}" type="presParOf" srcId="{F37542CF-1010-4914-ACB1-3FE05FCFF0BD}" destId="{AD68B4D2-85CC-42CD-BFB8-861985BD02B8}" srcOrd="2" destOrd="0" presId="urn:microsoft.com/office/officeart/2005/8/layout/hierarchy6"/>
    <dgm:cxn modelId="{C1947917-3CBB-42B0-9311-643DBAFE4AC4}" type="presParOf" srcId="{F37542CF-1010-4914-ACB1-3FE05FCFF0BD}" destId="{72E9BFB9-BC15-4A69-9C2F-70BD8B91725D}" srcOrd="3" destOrd="0" presId="urn:microsoft.com/office/officeart/2005/8/layout/hierarchy6"/>
    <dgm:cxn modelId="{8B442778-2588-4EA3-97AD-A075CBCCD520}" type="presParOf" srcId="{72E9BFB9-BC15-4A69-9C2F-70BD8B91725D}" destId="{8474B6A6-6BDA-4F85-9513-C11CC815F79F}" srcOrd="0" destOrd="0" presId="urn:microsoft.com/office/officeart/2005/8/layout/hierarchy6"/>
    <dgm:cxn modelId="{B5B6CB74-4693-4EA0-834B-F7A1070316D5}" type="presParOf" srcId="{72E9BFB9-BC15-4A69-9C2F-70BD8B91725D}" destId="{18E67EFD-96BF-4201-85D6-59A816AD932F}" srcOrd="1" destOrd="0" presId="urn:microsoft.com/office/officeart/2005/8/layout/hierarchy6"/>
    <dgm:cxn modelId="{A1AB0A3C-CFFB-473F-A095-F57B7F7AD98F}" type="presParOf" srcId="{0D94468C-B0E1-4EDD-A7CB-5135ADA1ED88}" destId="{8858C8AB-4816-4D23-ADD0-B4139FD0A413}" srcOrd="2" destOrd="0" presId="urn:microsoft.com/office/officeart/2005/8/layout/hierarchy6"/>
    <dgm:cxn modelId="{23D838AA-1BC8-4A91-9653-9EABF157DC79}" type="presParOf" srcId="{0D94468C-B0E1-4EDD-A7CB-5135ADA1ED88}" destId="{0B8EFEC8-C6BC-4602-9A4C-6BFF54E70183}" srcOrd="3" destOrd="0" presId="urn:microsoft.com/office/officeart/2005/8/layout/hierarchy6"/>
    <dgm:cxn modelId="{BDF52C04-27AC-4214-A7D0-6B7CD3F18471}" type="presParOf" srcId="{0B8EFEC8-C6BC-4602-9A4C-6BFF54E70183}" destId="{4A3FE993-870A-477D-9F60-C42E03825A5C}" srcOrd="0" destOrd="0" presId="urn:microsoft.com/office/officeart/2005/8/layout/hierarchy6"/>
    <dgm:cxn modelId="{BE830DE3-E91A-4845-9587-E9370AA997F1}" type="presParOf" srcId="{0B8EFEC8-C6BC-4602-9A4C-6BFF54E70183}" destId="{E67F8BC2-6C74-40AF-9629-6BF71F1C58B6}" srcOrd="1" destOrd="0" presId="urn:microsoft.com/office/officeart/2005/8/layout/hierarchy6"/>
    <dgm:cxn modelId="{337853BF-5140-4E99-AAFF-3DC00B20152E}" type="presParOf" srcId="{E67F8BC2-6C74-40AF-9629-6BF71F1C58B6}" destId="{208C8C79-57E2-4398-9F9E-4F8BEDE85288}" srcOrd="0" destOrd="0" presId="urn:microsoft.com/office/officeart/2005/8/layout/hierarchy6"/>
    <dgm:cxn modelId="{240C35D9-E602-41EB-B207-8A61FF313E37}" type="presParOf" srcId="{E67F8BC2-6C74-40AF-9629-6BF71F1C58B6}" destId="{1A351679-4DAC-4F42-B687-2812BB131FC2}" srcOrd="1" destOrd="0" presId="urn:microsoft.com/office/officeart/2005/8/layout/hierarchy6"/>
    <dgm:cxn modelId="{C2BD130F-748B-4E3F-97F1-6076DD0DD9A8}" type="presParOf" srcId="{1A351679-4DAC-4F42-B687-2812BB131FC2}" destId="{1439C42A-EFEB-499D-A8AD-6F01995F99E6}" srcOrd="0" destOrd="0" presId="urn:microsoft.com/office/officeart/2005/8/layout/hierarchy6"/>
    <dgm:cxn modelId="{A8396F51-E8E5-44CF-A6CE-3AABF911AAC4}" type="presParOf" srcId="{1A351679-4DAC-4F42-B687-2812BB131FC2}" destId="{EE939A08-90F9-4BE9-8BA0-0185DFFCF768}" srcOrd="1" destOrd="0" presId="urn:microsoft.com/office/officeart/2005/8/layout/hierarchy6"/>
    <dgm:cxn modelId="{B4B5EC6B-1986-4B4D-82CF-71AAC2FDEFA1}" type="presParOf" srcId="{E67F8BC2-6C74-40AF-9629-6BF71F1C58B6}" destId="{FCCF50A2-9A37-4054-A5CC-E990964889B4}" srcOrd="2" destOrd="0" presId="urn:microsoft.com/office/officeart/2005/8/layout/hierarchy6"/>
    <dgm:cxn modelId="{E3C719D1-B75E-4696-88DA-66D101BB3A77}" type="presParOf" srcId="{E67F8BC2-6C74-40AF-9629-6BF71F1C58B6}" destId="{12B99963-89E5-4555-964E-260458622680}" srcOrd="3" destOrd="0" presId="urn:microsoft.com/office/officeart/2005/8/layout/hierarchy6"/>
    <dgm:cxn modelId="{53792AE1-F1D1-41C1-9AA0-E3090DF5BDC3}" type="presParOf" srcId="{12B99963-89E5-4555-964E-260458622680}" destId="{05F9257F-1B62-4F7B-BA78-71C47BD27B56}" srcOrd="0" destOrd="0" presId="urn:microsoft.com/office/officeart/2005/8/layout/hierarchy6"/>
    <dgm:cxn modelId="{AC92456C-8F19-4141-B427-D06622BBCF4A}" type="presParOf" srcId="{12B99963-89E5-4555-964E-260458622680}" destId="{46A336CC-D2D0-4B4C-BD5C-511561229A0B}" srcOrd="1" destOrd="0" presId="urn:microsoft.com/office/officeart/2005/8/layout/hierarchy6"/>
    <dgm:cxn modelId="{CCCC49BB-6B97-4099-8098-FC301EC80BFD}" type="presParOf" srcId="{E67F8BC2-6C74-40AF-9629-6BF71F1C58B6}" destId="{D889CC9C-3ECC-438A-9CDB-7C13F41B166B}" srcOrd="4" destOrd="0" presId="urn:microsoft.com/office/officeart/2005/8/layout/hierarchy6"/>
    <dgm:cxn modelId="{88E4561D-18DF-40A3-B800-9469E59CD571}" type="presParOf" srcId="{E67F8BC2-6C74-40AF-9629-6BF71F1C58B6}" destId="{0ABCDDE6-9141-4756-B3BC-03F665DD7363}" srcOrd="5" destOrd="0" presId="urn:microsoft.com/office/officeart/2005/8/layout/hierarchy6"/>
    <dgm:cxn modelId="{226E2C01-371D-419F-B851-A4FAB4148C54}" type="presParOf" srcId="{0ABCDDE6-9141-4756-B3BC-03F665DD7363}" destId="{C74C47B1-8475-40B3-98A9-4DF73F547FC0}" srcOrd="0" destOrd="0" presId="urn:microsoft.com/office/officeart/2005/8/layout/hierarchy6"/>
    <dgm:cxn modelId="{7E3C5D8D-5806-4F6C-A69D-5F915A700455}" type="presParOf" srcId="{0ABCDDE6-9141-4756-B3BC-03F665DD7363}" destId="{4F06F1E3-EACC-41FF-B2E9-4A9C18328D0B}" srcOrd="1" destOrd="0" presId="urn:microsoft.com/office/officeart/2005/8/layout/hierarchy6"/>
    <dgm:cxn modelId="{4B196A3F-FB51-4389-823D-0F47A7634BF8}" type="presParOf" srcId="{0D94468C-B0E1-4EDD-A7CB-5135ADA1ED88}" destId="{D5031B8D-3C1B-445E-9B3D-BBFA5158680C}" srcOrd="4" destOrd="0" presId="urn:microsoft.com/office/officeart/2005/8/layout/hierarchy6"/>
    <dgm:cxn modelId="{0EE1D64E-1684-4DC2-ABE7-CE06235E52B5}" type="presParOf" srcId="{0D94468C-B0E1-4EDD-A7CB-5135ADA1ED88}" destId="{D898671C-AC6A-471C-9EAC-B4E62583AA7F}" srcOrd="5" destOrd="0" presId="urn:microsoft.com/office/officeart/2005/8/layout/hierarchy6"/>
    <dgm:cxn modelId="{FF65B9CD-4D1B-4AE8-A4E4-677B663293B5}" type="presParOf" srcId="{D898671C-AC6A-471C-9EAC-B4E62583AA7F}" destId="{575E67CD-CEEC-48FD-B12F-E7A6EEBA6DA4}" srcOrd="0" destOrd="0" presId="urn:microsoft.com/office/officeart/2005/8/layout/hierarchy6"/>
    <dgm:cxn modelId="{19B58B16-54E0-4EDE-81E8-FDD06A4A6E0D}" type="presParOf" srcId="{D898671C-AC6A-471C-9EAC-B4E62583AA7F}" destId="{88F7130C-3BDE-4278-B757-D8818F32E1A1}" srcOrd="1" destOrd="0" presId="urn:microsoft.com/office/officeart/2005/8/layout/hierarchy6"/>
    <dgm:cxn modelId="{557CE503-FCC4-4704-91BA-9D96D592871C}" type="presParOf" srcId="{88F7130C-3BDE-4278-B757-D8818F32E1A1}" destId="{24066154-9E51-4FFA-9B92-C7BBB82790CB}" srcOrd="0" destOrd="0" presId="urn:microsoft.com/office/officeart/2005/8/layout/hierarchy6"/>
    <dgm:cxn modelId="{868851E3-003D-4F3F-9D3A-EBBD167BA11D}" type="presParOf" srcId="{88F7130C-3BDE-4278-B757-D8818F32E1A1}" destId="{68AB1B48-9488-4A85-8BFC-D551ED859614}" srcOrd="1" destOrd="0" presId="urn:microsoft.com/office/officeart/2005/8/layout/hierarchy6"/>
    <dgm:cxn modelId="{FE8D5DD2-081C-4B47-835B-D5780A88154F}" type="presParOf" srcId="{68AB1B48-9488-4A85-8BFC-D551ED859614}" destId="{0CC55F42-DA58-4679-9EE3-BFCC26520373}" srcOrd="0" destOrd="0" presId="urn:microsoft.com/office/officeart/2005/8/layout/hierarchy6"/>
    <dgm:cxn modelId="{45B27664-CC12-4A9C-B261-A59904D00C25}" type="presParOf" srcId="{68AB1B48-9488-4A85-8BFC-D551ED859614}" destId="{5B652962-02F0-4F7D-822F-067CD426C493}" srcOrd="1" destOrd="0" presId="urn:microsoft.com/office/officeart/2005/8/layout/hierarchy6"/>
    <dgm:cxn modelId="{EB418848-3B46-481D-94B7-52E9A0337087}" type="presParOf" srcId="{7CCAF407-8E12-4971-876E-46C8083CE4FA}" destId="{F2541B49-2865-4F1A-AEFA-6F24E2ECC16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8C3279-39F3-4009-9252-2B016AD6B05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B9CF83A-E813-4746-BB38-7588DFE91C58}">
      <dgm:prSet phldrT="[Text]"/>
      <dgm:spPr/>
      <dgm:t>
        <a:bodyPr/>
        <a:lstStyle/>
        <a:p>
          <a:r>
            <a:rPr lang="en-GB" dirty="0"/>
            <a:t>Machine learning</a:t>
          </a:r>
        </a:p>
      </dgm:t>
    </dgm:pt>
    <dgm:pt modelId="{5B0200C4-FA69-451A-8C5F-1AED8083610B}" type="parTrans" cxnId="{87E438FE-0ABE-47E2-BB03-5A8C964B2904}">
      <dgm:prSet/>
      <dgm:spPr/>
      <dgm:t>
        <a:bodyPr/>
        <a:lstStyle/>
        <a:p>
          <a:endParaRPr lang="en-GB"/>
        </a:p>
      </dgm:t>
    </dgm:pt>
    <dgm:pt modelId="{9E171278-FBF7-4A64-934B-644CCD5143C4}" type="sibTrans" cxnId="{87E438FE-0ABE-47E2-BB03-5A8C964B2904}">
      <dgm:prSet/>
      <dgm:spPr/>
      <dgm:t>
        <a:bodyPr/>
        <a:lstStyle/>
        <a:p>
          <a:endParaRPr lang="en-GB"/>
        </a:p>
      </dgm:t>
    </dgm:pt>
    <dgm:pt modelId="{227F2B1F-E355-44ED-8022-6603E233B93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Supervised learning</a:t>
          </a:r>
        </a:p>
      </dgm:t>
    </dgm:pt>
    <dgm:pt modelId="{FFCEB55A-DA62-4AF1-A82A-F4E9F78D3E17}" type="parTrans" cxnId="{1CA6E050-E694-4986-B199-ADC302F69694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GB"/>
        </a:p>
      </dgm:t>
    </dgm:pt>
    <dgm:pt modelId="{FFF6AB04-CA97-46AC-AB95-9AA91FAD6442}" type="sibTrans" cxnId="{1CA6E050-E694-4986-B199-ADC302F69694}">
      <dgm:prSet/>
      <dgm:spPr/>
      <dgm:t>
        <a:bodyPr/>
        <a:lstStyle/>
        <a:p>
          <a:endParaRPr lang="en-GB"/>
        </a:p>
      </dgm:t>
    </dgm:pt>
    <dgm:pt modelId="{1144B94A-972F-45F1-976D-56B93B41AD0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Classification:</a:t>
          </a:r>
        </a:p>
        <a:p>
          <a:pPr algn="ctr"/>
          <a:endParaRPr lang="en-GB" dirty="0"/>
        </a:p>
        <a:p>
          <a:pPr algn="ctr"/>
          <a:r>
            <a:rPr lang="en-GB" dirty="0"/>
            <a:t>Predict a category</a:t>
          </a:r>
        </a:p>
      </dgm:t>
    </dgm:pt>
    <dgm:pt modelId="{40D78854-45DB-42C2-9914-5527CAF319CF}" type="parTrans" cxnId="{4E3D6CE7-8F08-4FA7-A6A6-655715694D44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GB"/>
        </a:p>
      </dgm:t>
    </dgm:pt>
    <dgm:pt modelId="{D27EAD47-0246-4C1F-855F-A0DE69C6BC69}" type="sibTrans" cxnId="{4E3D6CE7-8F08-4FA7-A6A6-655715694D44}">
      <dgm:prSet/>
      <dgm:spPr/>
      <dgm:t>
        <a:bodyPr/>
        <a:lstStyle/>
        <a:p>
          <a:endParaRPr lang="en-GB"/>
        </a:p>
      </dgm:t>
    </dgm:pt>
    <dgm:pt modelId="{906B6503-9820-4D46-BCC0-14C3B7C7E38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Regression:</a:t>
          </a:r>
        </a:p>
        <a:p>
          <a:pPr algn="ctr"/>
          <a:endParaRPr lang="en-GB" dirty="0"/>
        </a:p>
        <a:p>
          <a:pPr algn="ctr">
            <a:buNone/>
          </a:pPr>
          <a:r>
            <a:rPr lang="en-GB" dirty="0"/>
            <a:t>Predict a number</a:t>
          </a:r>
        </a:p>
      </dgm:t>
    </dgm:pt>
    <dgm:pt modelId="{98D4D436-A92B-439F-B5E1-9B5D14583FA9}" type="parTrans" cxnId="{630AA248-81E5-4B03-8341-FA1D223D76E3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GB"/>
        </a:p>
      </dgm:t>
    </dgm:pt>
    <dgm:pt modelId="{454B279A-F25F-4192-BA33-CEAF22B091F4}" type="sibTrans" cxnId="{630AA248-81E5-4B03-8341-FA1D223D76E3}">
      <dgm:prSet/>
      <dgm:spPr/>
      <dgm:t>
        <a:bodyPr/>
        <a:lstStyle/>
        <a:p>
          <a:endParaRPr lang="en-GB"/>
        </a:p>
      </dgm:t>
    </dgm:pt>
    <dgm:pt modelId="{DE44F873-B8FD-43E3-B27E-6C80C36335EA}">
      <dgm:prSet phldrT="[Text]"/>
      <dgm:spPr/>
      <dgm:t>
        <a:bodyPr/>
        <a:lstStyle/>
        <a:p>
          <a:r>
            <a:rPr lang="en-GB" dirty="0"/>
            <a:t>Unsupervised learning</a:t>
          </a:r>
        </a:p>
      </dgm:t>
    </dgm:pt>
    <dgm:pt modelId="{EA7C51BB-9A9E-4AF1-A53C-6DB23851DCFA}" type="parTrans" cxnId="{6C16FCDA-B6A1-4326-B31F-424BC7AC718F}">
      <dgm:prSet/>
      <dgm:spPr/>
      <dgm:t>
        <a:bodyPr/>
        <a:lstStyle/>
        <a:p>
          <a:endParaRPr lang="en-GB"/>
        </a:p>
      </dgm:t>
    </dgm:pt>
    <dgm:pt modelId="{C9A5DC97-F52B-494B-9CD0-EE081A47B9C8}" type="sibTrans" cxnId="{6C16FCDA-B6A1-4326-B31F-424BC7AC718F}">
      <dgm:prSet/>
      <dgm:spPr/>
      <dgm:t>
        <a:bodyPr/>
        <a:lstStyle/>
        <a:p>
          <a:endParaRPr lang="en-GB"/>
        </a:p>
      </dgm:t>
    </dgm:pt>
    <dgm:pt modelId="{E584A8EF-4879-4730-90F7-95E0E92E3403}">
      <dgm:prSet phldrT="[Text]"/>
      <dgm:spPr/>
      <dgm:t>
        <a:bodyPr/>
        <a:lstStyle/>
        <a:p>
          <a:pPr algn="ctr"/>
          <a:r>
            <a:rPr lang="en-GB" b="1" dirty="0"/>
            <a:t>Clustering:</a:t>
          </a:r>
        </a:p>
        <a:p>
          <a:pPr algn="ctr"/>
          <a:endParaRPr lang="en-GB" dirty="0"/>
        </a:p>
        <a:p>
          <a:pPr algn="ctr"/>
          <a:r>
            <a:rPr lang="en-GB" dirty="0"/>
            <a:t>Divide by similarity</a:t>
          </a:r>
        </a:p>
      </dgm:t>
    </dgm:pt>
    <dgm:pt modelId="{E609BDA1-0FE9-428C-8DA7-04725196139F}" type="parTrans" cxnId="{1456CC6D-3A4B-4DD6-B9E7-D9CBF6F66725}">
      <dgm:prSet/>
      <dgm:spPr/>
      <dgm:t>
        <a:bodyPr/>
        <a:lstStyle/>
        <a:p>
          <a:endParaRPr lang="en-GB"/>
        </a:p>
      </dgm:t>
    </dgm:pt>
    <dgm:pt modelId="{4B3BDD8B-A29C-4C1A-BCF9-EC7A5357AD84}" type="sibTrans" cxnId="{1456CC6D-3A4B-4DD6-B9E7-D9CBF6F66725}">
      <dgm:prSet/>
      <dgm:spPr/>
      <dgm:t>
        <a:bodyPr/>
        <a:lstStyle/>
        <a:p>
          <a:endParaRPr lang="en-GB"/>
        </a:p>
      </dgm:t>
    </dgm:pt>
    <dgm:pt modelId="{5F33D1CD-92BA-470C-8027-E47A8A4F94B3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Reinforcement learning</a:t>
          </a:r>
        </a:p>
      </dgm:t>
    </dgm:pt>
    <dgm:pt modelId="{02021594-C62A-4599-8C9D-E85323979210}" type="parTrans" cxnId="{17210772-1B47-402B-A4C1-9154D159D9AE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GB"/>
        </a:p>
      </dgm:t>
    </dgm:pt>
    <dgm:pt modelId="{8DB8B9F1-BBF2-4770-8BF0-9855B2981BC5}" type="sibTrans" cxnId="{17210772-1B47-402B-A4C1-9154D159D9AE}">
      <dgm:prSet/>
      <dgm:spPr/>
      <dgm:t>
        <a:bodyPr/>
        <a:lstStyle/>
        <a:p>
          <a:endParaRPr lang="en-GB"/>
        </a:p>
      </dgm:t>
    </dgm:pt>
    <dgm:pt modelId="{024C3C71-FCF8-488E-83F7-6DCE71F357F0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b="1" dirty="0">
              <a:solidFill>
                <a:schemeClr val="bg1"/>
              </a:solidFill>
            </a:rPr>
            <a:t>Association:</a:t>
          </a:r>
        </a:p>
        <a:p>
          <a:endParaRPr lang="en-GB" dirty="0"/>
        </a:p>
        <a:p>
          <a:r>
            <a:rPr lang="en-GB" dirty="0"/>
            <a:t>Identify sequences</a:t>
          </a:r>
        </a:p>
      </dgm:t>
    </dgm:pt>
    <dgm:pt modelId="{48A3507E-C926-4D89-8742-2298B2AE9E20}" type="parTrans" cxnId="{42FFA6AF-C3E4-418A-9E56-62BC14D4D9E9}">
      <dgm:prSet/>
      <dgm:spPr/>
      <dgm:t>
        <a:bodyPr/>
        <a:lstStyle/>
        <a:p>
          <a:endParaRPr lang="en-GB"/>
        </a:p>
      </dgm:t>
    </dgm:pt>
    <dgm:pt modelId="{1248BA58-CE2B-4281-B1EB-D5D914ACBBCC}" type="sibTrans" cxnId="{42FFA6AF-C3E4-418A-9E56-62BC14D4D9E9}">
      <dgm:prSet/>
      <dgm:spPr/>
      <dgm:t>
        <a:bodyPr/>
        <a:lstStyle/>
        <a:p>
          <a:endParaRPr lang="en-GB"/>
        </a:p>
      </dgm:t>
    </dgm:pt>
    <dgm:pt modelId="{8E726C5C-A555-4FE7-9095-5A7D858ECB9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Dimension reduction:</a:t>
          </a:r>
        </a:p>
        <a:p>
          <a:pPr algn="ctr"/>
          <a:endParaRPr lang="en-GB" dirty="0"/>
        </a:p>
        <a:p>
          <a:pPr algn="l"/>
          <a:r>
            <a:rPr lang="en-GB" dirty="0"/>
            <a:t>Find hidden dependencies</a:t>
          </a:r>
        </a:p>
      </dgm:t>
    </dgm:pt>
    <dgm:pt modelId="{F402D3C0-4710-4BC6-AC80-EEFCF2F8F1D6}" type="parTrans" cxnId="{2631A9C3-1BFA-402D-B7A9-B6F6C5C78891}">
      <dgm:prSet/>
      <dgm:spPr/>
      <dgm:t>
        <a:bodyPr/>
        <a:lstStyle/>
        <a:p>
          <a:endParaRPr lang="en-GB"/>
        </a:p>
      </dgm:t>
    </dgm:pt>
    <dgm:pt modelId="{704B5281-BC9A-4C92-8EA7-56908CA5C5A3}" type="sibTrans" cxnId="{2631A9C3-1BFA-402D-B7A9-B6F6C5C78891}">
      <dgm:prSet/>
      <dgm:spPr/>
      <dgm:t>
        <a:bodyPr/>
        <a:lstStyle/>
        <a:p>
          <a:endParaRPr lang="en-GB"/>
        </a:p>
      </dgm:t>
    </dgm:pt>
    <dgm:pt modelId="{FA1BAA1E-6722-4646-8BBE-62D7FEA7036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Decision making: </a:t>
          </a:r>
        </a:p>
        <a:p>
          <a:pPr algn="ctr"/>
          <a:endParaRPr lang="en-GB" dirty="0"/>
        </a:p>
        <a:p>
          <a:pPr algn="ctr"/>
          <a:r>
            <a:rPr lang="en-GB" dirty="0"/>
            <a:t>Automatic decision making</a:t>
          </a:r>
        </a:p>
      </dgm:t>
    </dgm:pt>
    <dgm:pt modelId="{D6233FE2-A137-4DB6-BF1C-65B04183C68E}" type="parTrans" cxnId="{4232372E-1DD1-4A70-AA83-5189AE96D128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GB"/>
        </a:p>
      </dgm:t>
    </dgm:pt>
    <dgm:pt modelId="{8385FDF1-673D-4B07-BCFE-414E0B74E9B0}" type="sibTrans" cxnId="{4232372E-1DD1-4A70-AA83-5189AE96D128}">
      <dgm:prSet/>
      <dgm:spPr/>
      <dgm:t>
        <a:bodyPr/>
        <a:lstStyle/>
        <a:p>
          <a:endParaRPr lang="en-GB"/>
        </a:p>
      </dgm:t>
    </dgm:pt>
    <dgm:pt modelId="{7CCAF407-8E12-4971-876E-46C8083CE4FA}" type="pres">
      <dgm:prSet presAssocID="{F48C3279-39F3-4009-9252-2B016AD6B05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2EC58CC-935C-477E-91D3-60CEA5921631}" type="pres">
      <dgm:prSet presAssocID="{F48C3279-39F3-4009-9252-2B016AD6B058}" presName="hierFlow" presStyleCnt="0"/>
      <dgm:spPr/>
    </dgm:pt>
    <dgm:pt modelId="{491A9AB9-4448-483E-B201-B347272ED983}" type="pres">
      <dgm:prSet presAssocID="{F48C3279-39F3-4009-9252-2B016AD6B05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9268C2E-6B9C-418F-A851-E19629FA7D2C}" type="pres">
      <dgm:prSet presAssocID="{6B9CF83A-E813-4746-BB38-7588DFE91C58}" presName="Name14" presStyleCnt="0"/>
      <dgm:spPr/>
    </dgm:pt>
    <dgm:pt modelId="{C8A2C80A-D1BD-45C1-80EB-68AD2FBE5B79}" type="pres">
      <dgm:prSet presAssocID="{6B9CF83A-E813-4746-BB38-7588DFE91C58}" presName="level1Shape" presStyleLbl="node0" presStyleIdx="0" presStyleCnt="1" custScaleY="72580">
        <dgm:presLayoutVars>
          <dgm:chPref val="3"/>
        </dgm:presLayoutVars>
      </dgm:prSet>
      <dgm:spPr/>
    </dgm:pt>
    <dgm:pt modelId="{0D94468C-B0E1-4EDD-A7CB-5135ADA1ED88}" type="pres">
      <dgm:prSet presAssocID="{6B9CF83A-E813-4746-BB38-7588DFE91C58}" presName="hierChild2" presStyleCnt="0"/>
      <dgm:spPr/>
    </dgm:pt>
    <dgm:pt modelId="{A7B8E5C8-78A2-4415-837E-8B11CE6A5188}" type="pres">
      <dgm:prSet presAssocID="{FFCEB55A-DA62-4AF1-A82A-F4E9F78D3E17}" presName="Name19" presStyleLbl="parChTrans1D2" presStyleIdx="0" presStyleCnt="3"/>
      <dgm:spPr/>
    </dgm:pt>
    <dgm:pt modelId="{70B93CB7-8E11-4CE8-BF60-D015D3172768}" type="pres">
      <dgm:prSet presAssocID="{227F2B1F-E355-44ED-8022-6603E233B933}" presName="Name21" presStyleCnt="0"/>
      <dgm:spPr/>
    </dgm:pt>
    <dgm:pt modelId="{AAC1C3A7-21CB-4BE3-B9A0-E3B53E4C4E62}" type="pres">
      <dgm:prSet presAssocID="{227F2B1F-E355-44ED-8022-6603E233B933}" presName="level2Shape" presStyleLbl="node2" presStyleIdx="0" presStyleCnt="3" custScaleY="72580"/>
      <dgm:spPr/>
    </dgm:pt>
    <dgm:pt modelId="{F37542CF-1010-4914-ACB1-3FE05FCFF0BD}" type="pres">
      <dgm:prSet presAssocID="{227F2B1F-E355-44ED-8022-6603E233B933}" presName="hierChild3" presStyleCnt="0"/>
      <dgm:spPr/>
    </dgm:pt>
    <dgm:pt modelId="{30FD4C78-64AB-4E5C-A130-E19C2FDED134}" type="pres">
      <dgm:prSet presAssocID="{40D78854-45DB-42C2-9914-5527CAF319CF}" presName="Name19" presStyleLbl="parChTrans1D3" presStyleIdx="0" presStyleCnt="6"/>
      <dgm:spPr/>
    </dgm:pt>
    <dgm:pt modelId="{4F6147DA-AAA0-487A-AC3E-98FBC427C07F}" type="pres">
      <dgm:prSet presAssocID="{1144B94A-972F-45F1-976D-56B93B41AD05}" presName="Name21" presStyleCnt="0"/>
      <dgm:spPr/>
    </dgm:pt>
    <dgm:pt modelId="{63F3C729-2048-42BE-AA40-A44611355A7A}" type="pres">
      <dgm:prSet presAssocID="{1144B94A-972F-45F1-976D-56B93B41AD05}" presName="level2Shape" presStyleLbl="node3" presStyleIdx="0" presStyleCnt="6" custScaleY="240504"/>
      <dgm:spPr/>
    </dgm:pt>
    <dgm:pt modelId="{F52EA6E6-15B4-431D-B1CF-63D0D360891B}" type="pres">
      <dgm:prSet presAssocID="{1144B94A-972F-45F1-976D-56B93B41AD05}" presName="hierChild3" presStyleCnt="0"/>
      <dgm:spPr/>
    </dgm:pt>
    <dgm:pt modelId="{AD68B4D2-85CC-42CD-BFB8-861985BD02B8}" type="pres">
      <dgm:prSet presAssocID="{98D4D436-A92B-439F-B5E1-9B5D14583FA9}" presName="Name19" presStyleLbl="parChTrans1D3" presStyleIdx="1" presStyleCnt="6"/>
      <dgm:spPr/>
    </dgm:pt>
    <dgm:pt modelId="{72E9BFB9-BC15-4A69-9C2F-70BD8B91725D}" type="pres">
      <dgm:prSet presAssocID="{906B6503-9820-4D46-BCC0-14C3B7C7E383}" presName="Name21" presStyleCnt="0"/>
      <dgm:spPr/>
    </dgm:pt>
    <dgm:pt modelId="{8474B6A6-6BDA-4F85-9513-C11CC815F79F}" type="pres">
      <dgm:prSet presAssocID="{906B6503-9820-4D46-BCC0-14C3B7C7E383}" presName="level2Shape" presStyleLbl="node3" presStyleIdx="1" presStyleCnt="6" custScaleY="240504"/>
      <dgm:spPr/>
    </dgm:pt>
    <dgm:pt modelId="{18E67EFD-96BF-4201-85D6-59A816AD932F}" type="pres">
      <dgm:prSet presAssocID="{906B6503-9820-4D46-BCC0-14C3B7C7E383}" presName="hierChild3" presStyleCnt="0"/>
      <dgm:spPr/>
    </dgm:pt>
    <dgm:pt modelId="{8858C8AB-4816-4D23-ADD0-B4139FD0A413}" type="pres">
      <dgm:prSet presAssocID="{EA7C51BB-9A9E-4AF1-A53C-6DB23851DCFA}" presName="Name19" presStyleLbl="parChTrans1D2" presStyleIdx="1" presStyleCnt="3"/>
      <dgm:spPr/>
    </dgm:pt>
    <dgm:pt modelId="{0B8EFEC8-C6BC-4602-9A4C-6BFF54E70183}" type="pres">
      <dgm:prSet presAssocID="{DE44F873-B8FD-43E3-B27E-6C80C36335EA}" presName="Name21" presStyleCnt="0"/>
      <dgm:spPr/>
    </dgm:pt>
    <dgm:pt modelId="{4A3FE993-870A-477D-9F60-C42E03825A5C}" type="pres">
      <dgm:prSet presAssocID="{DE44F873-B8FD-43E3-B27E-6C80C36335EA}" presName="level2Shape" presStyleLbl="node2" presStyleIdx="1" presStyleCnt="3" custScaleY="72580"/>
      <dgm:spPr/>
    </dgm:pt>
    <dgm:pt modelId="{E67F8BC2-6C74-40AF-9629-6BF71F1C58B6}" type="pres">
      <dgm:prSet presAssocID="{DE44F873-B8FD-43E3-B27E-6C80C36335EA}" presName="hierChild3" presStyleCnt="0"/>
      <dgm:spPr/>
    </dgm:pt>
    <dgm:pt modelId="{208C8C79-57E2-4398-9F9E-4F8BEDE85288}" type="pres">
      <dgm:prSet presAssocID="{E609BDA1-0FE9-428C-8DA7-04725196139F}" presName="Name19" presStyleLbl="parChTrans1D3" presStyleIdx="2" presStyleCnt="6"/>
      <dgm:spPr/>
    </dgm:pt>
    <dgm:pt modelId="{1A351679-4DAC-4F42-B687-2812BB131FC2}" type="pres">
      <dgm:prSet presAssocID="{E584A8EF-4879-4730-90F7-95E0E92E3403}" presName="Name21" presStyleCnt="0"/>
      <dgm:spPr/>
    </dgm:pt>
    <dgm:pt modelId="{1439C42A-EFEB-499D-A8AD-6F01995F99E6}" type="pres">
      <dgm:prSet presAssocID="{E584A8EF-4879-4730-90F7-95E0E92E3403}" presName="level2Shape" presStyleLbl="node3" presStyleIdx="2" presStyleCnt="6" custScaleY="240504"/>
      <dgm:spPr/>
    </dgm:pt>
    <dgm:pt modelId="{EE939A08-90F9-4BE9-8BA0-0185DFFCF768}" type="pres">
      <dgm:prSet presAssocID="{E584A8EF-4879-4730-90F7-95E0E92E3403}" presName="hierChild3" presStyleCnt="0"/>
      <dgm:spPr/>
    </dgm:pt>
    <dgm:pt modelId="{FCCF50A2-9A37-4054-A5CC-E990964889B4}" type="pres">
      <dgm:prSet presAssocID="{48A3507E-C926-4D89-8742-2298B2AE9E20}" presName="Name19" presStyleLbl="parChTrans1D3" presStyleIdx="3" presStyleCnt="6"/>
      <dgm:spPr/>
    </dgm:pt>
    <dgm:pt modelId="{12B99963-89E5-4555-964E-260458622680}" type="pres">
      <dgm:prSet presAssocID="{024C3C71-FCF8-488E-83F7-6DCE71F357F0}" presName="Name21" presStyleCnt="0"/>
      <dgm:spPr/>
    </dgm:pt>
    <dgm:pt modelId="{05F9257F-1B62-4F7B-BA78-71C47BD27B56}" type="pres">
      <dgm:prSet presAssocID="{024C3C71-FCF8-488E-83F7-6DCE71F357F0}" presName="level2Shape" presStyleLbl="node3" presStyleIdx="3" presStyleCnt="6" custScaleY="240504"/>
      <dgm:spPr/>
    </dgm:pt>
    <dgm:pt modelId="{46A336CC-D2D0-4B4C-BD5C-511561229A0B}" type="pres">
      <dgm:prSet presAssocID="{024C3C71-FCF8-488E-83F7-6DCE71F357F0}" presName="hierChild3" presStyleCnt="0"/>
      <dgm:spPr/>
    </dgm:pt>
    <dgm:pt modelId="{D889CC9C-3ECC-438A-9CDB-7C13F41B166B}" type="pres">
      <dgm:prSet presAssocID="{F402D3C0-4710-4BC6-AC80-EEFCF2F8F1D6}" presName="Name19" presStyleLbl="parChTrans1D3" presStyleIdx="4" presStyleCnt="6"/>
      <dgm:spPr/>
    </dgm:pt>
    <dgm:pt modelId="{0ABCDDE6-9141-4756-B3BC-03F665DD7363}" type="pres">
      <dgm:prSet presAssocID="{8E726C5C-A555-4FE7-9095-5A7D858ECB9A}" presName="Name21" presStyleCnt="0"/>
      <dgm:spPr/>
    </dgm:pt>
    <dgm:pt modelId="{C74C47B1-8475-40B3-98A9-4DF73F547FC0}" type="pres">
      <dgm:prSet presAssocID="{8E726C5C-A555-4FE7-9095-5A7D858ECB9A}" presName="level2Shape" presStyleLbl="node3" presStyleIdx="4" presStyleCnt="6" custScaleY="240504"/>
      <dgm:spPr/>
    </dgm:pt>
    <dgm:pt modelId="{4F06F1E3-EACC-41FF-B2E9-4A9C18328D0B}" type="pres">
      <dgm:prSet presAssocID="{8E726C5C-A555-4FE7-9095-5A7D858ECB9A}" presName="hierChild3" presStyleCnt="0"/>
      <dgm:spPr/>
    </dgm:pt>
    <dgm:pt modelId="{D5031B8D-3C1B-445E-9B3D-BBFA5158680C}" type="pres">
      <dgm:prSet presAssocID="{02021594-C62A-4599-8C9D-E85323979210}" presName="Name19" presStyleLbl="parChTrans1D2" presStyleIdx="2" presStyleCnt="3"/>
      <dgm:spPr/>
    </dgm:pt>
    <dgm:pt modelId="{D898671C-AC6A-471C-9EAC-B4E62583AA7F}" type="pres">
      <dgm:prSet presAssocID="{5F33D1CD-92BA-470C-8027-E47A8A4F94B3}" presName="Name21" presStyleCnt="0"/>
      <dgm:spPr/>
    </dgm:pt>
    <dgm:pt modelId="{575E67CD-CEEC-48FD-B12F-E7A6EEBA6DA4}" type="pres">
      <dgm:prSet presAssocID="{5F33D1CD-92BA-470C-8027-E47A8A4F94B3}" presName="level2Shape" presStyleLbl="node2" presStyleIdx="2" presStyleCnt="3" custScaleY="72580"/>
      <dgm:spPr/>
    </dgm:pt>
    <dgm:pt modelId="{88F7130C-3BDE-4278-B757-D8818F32E1A1}" type="pres">
      <dgm:prSet presAssocID="{5F33D1CD-92BA-470C-8027-E47A8A4F94B3}" presName="hierChild3" presStyleCnt="0"/>
      <dgm:spPr/>
    </dgm:pt>
    <dgm:pt modelId="{24066154-9E51-4FFA-9B92-C7BBB82790CB}" type="pres">
      <dgm:prSet presAssocID="{D6233FE2-A137-4DB6-BF1C-65B04183C68E}" presName="Name19" presStyleLbl="parChTrans1D3" presStyleIdx="5" presStyleCnt="6"/>
      <dgm:spPr/>
    </dgm:pt>
    <dgm:pt modelId="{68AB1B48-9488-4A85-8BFC-D551ED859614}" type="pres">
      <dgm:prSet presAssocID="{FA1BAA1E-6722-4646-8BBE-62D7FEA7036A}" presName="Name21" presStyleCnt="0"/>
      <dgm:spPr/>
    </dgm:pt>
    <dgm:pt modelId="{0CC55F42-DA58-4679-9EE3-BFCC26520373}" type="pres">
      <dgm:prSet presAssocID="{FA1BAA1E-6722-4646-8BBE-62D7FEA7036A}" presName="level2Shape" presStyleLbl="node3" presStyleIdx="5" presStyleCnt="6" custScaleY="240504"/>
      <dgm:spPr/>
    </dgm:pt>
    <dgm:pt modelId="{5B652962-02F0-4F7D-822F-067CD426C493}" type="pres">
      <dgm:prSet presAssocID="{FA1BAA1E-6722-4646-8BBE-62D7FEA7036A}" presName="hierChild3" presStyleCnt="0"/>
      <dgm:spPr/>
    </dgm:pt>
    <dgm:pt modelId="{F2541B49-2865-4F1A-AEFA-6F24E2ECC16C}" type="pres">
      <dgm:prSet presAssocID="{F48C3279-39F3-4009-9252-2B016AD6B058}" presName="bgShapesFlow" presStyleCnt="0"/>
      <dgm:spPr/>
    </dgm:pt>
  </dgm:ptLst>
  <dgm:cxnLst>
    <dgm:cxn modelId="{64613A07-B279-476C-928B-60608F72AE5B}" type="presOf" srcId="{FA1BAA1E-6722-4646-8BBE-62D7FEA7036A}" destId="{0CC55F42-DA58-4679-9EE3-BFCC26520373}" srcOrd="0" destOrd="0" presId="urn:microsoft.com/office/officeart/2005/8/layout/hierarchy6"/>
    <dgm:cxn modelId="{4232372E-1DD1-4A70-AA83-5189AE96D128}" srcId="{5F33D1CD-92BA-470C-8027-E47A8A4F94B3}" destId="{FA1BAA1E-6722-4646-8BBE-62D7FEA7036A}" srcOrd="0" destOrd="0" parTransId="{D6233FE2-A137-4DB6-BF1C-65B04183C68E}" sibTransId="{8385FDF1-673D-4B07-BCFE-414E0B74E9B0}"/>
    <dgm:cxn modelId="{F5F61D32-AEE0-4BB7-8FE8-610786F24A52}" type="presOf" srcId="{D6233FE2-A137-4DB6-BF1C-65B04183C68E}" destId="{24066154-9E51-4FFA-9B92-C7BBB82790CB}" srcOrd="0" destOrd="0" presId="urn:microsoft.com/office/officeart/2005/8/layout/hierarchy6"/>
    <dgm:cxn modelId="{7CBBAE36-CC31-4B0E-9485-D01E60DA3BD4}" type="presOf" srcId="{E609BDA1-0FE9-428C-8DA7-04725196139F}" destId="{208C8C79-57E2-4398-9F9E-4F8BEDE85288}" srcOrd="0" destOrd="0" presId="urn:microsoft.com/office/officeart/2005/8/layout/hierarchy6"/>
    <dgm:cxn modelId="{2F73B75F-87D9-4D5E-94BC-D3959F4458E9}" type="presOf" srcId="{98D4D436-A92B-439F-B5E1-9B5D14583FA9}" destId="{AD68B4D2-85CC-42CD-BFB8-861985BD02B8}" srcOrd="0" destOrd="0" presId="urn:microsoft.com/office/officeart/2005/8/layout/hierarchy6"/>
    <dgm:cxn modelId="{2ED6EF44-50AC-405C-BFC0-1E77AFEE3A2E}" type="presOf" srcId="{8E726C5C-A555-4FE7-9095-5A7D858ECB9A}" destId="{C74C47B1-8475-40B3-98A9-4DF73F547FC0}" srcOrd="0" destOrd="0" presId="urn:microsoft.com/office/officeart/2005/8/layout/hierarchy6"/>
    <dgm:cxn modelId="{630AA248-81E5-4B03-8341-FA1D223D76E3}" srcId="{227F2B1F-E355-44ED-8022-6603E233B933}" destId="{906B6503-9820-4D46-BCC0-14C3B7C7E383}" srcOrd="1" destOrd="0" parTransId="{98D4D436-A92B-439F-B5E1-9B5D14583FA9}" sibTransId="{454B279A-F25F-4192-BA33-CEAF22B091F4}"/>
    <dgm:cxn modelId="{AD834269-3967-4BCA-8B92-B9AF32A59BC0}" type="presOf" srcId="{DE44F873-B8FD-43E3-B27E-6C80C36335EA}" destId="{4A3FE993-870A-477D-9F60-C42E03825A5C}" srcOrd="0" destOrd="0" presId="urn:microsoft.com/office/officeart/2005/8/layout/hierarchy6"/>
    <dgm:cxn modelId="{1456CC6D-3A4B-4DD6-B9E7-D9CBF6F66725}" srcId="{DE44F873-B8FD-43E3-B27E-6C80C36335EA}" destId="{E584A8EF-4879-4730-90F7-95E0E92E3403}" srcOrd="0" destOrd="0" parTransId="{E609BDA1-0FE9-428C-8DA7-04725196139F}" sibTransId="{4B3BDD8B-A29C-4C1A-BCF9-EC7A5357AD84}"/>
    <dgm:cxn modelId="{1CA6E050-E694-4986-B199-ADC302F69694}" srcId="{6B9CF83A-E813-4746-BB38-7588DFE91C58}" destId="{227F2B1F-E355-44ED-8022-6603E233B933}" srcOrd="0" destOrd="0" parTransId="{FFCEB55A-DA62-4AF1-A82A-F4E9F78D3E17}" sibTransId="{FFF6AB04-CA97-46AC-AB95-9AA91FAD6442}"/>
    <dgm:cxn modelId="{17210772-1B47-402B-A4C1-9154D159D9AE}" srcId="{6B9CF83A-E813-4746-BB38-7588DFE91C58}" destId="{5F33D1CD-92BA-470C-8027-E47A8A4F94B3}" srcOrd="2" destOrd="0" parTransId="{02021594-C62A-4599-8C9D-E85323979210}" sibTransId="{8DB8B9F1-BBF2-4770-8BF0-9855B2981BC5}"/>
    <dgm:cxn modelId="{C7D9B674-0B6D-4363-A3E6-4B972E23F2DC}" type="presOf" srcId="{FFCEB55A-DA62-4AF1-A82A-F4E9F78D3E17}" destId="{A7B8E5C8-78A2-4415-837E-8B11CE6A5188}" srcOrd="0" destOrd="0" presId="urn:microsoft.com/office/officeart/2005/8/layout/hierarchy6"/>
    <dgm:cxn modelId="{4DCAAE5A-2624-49D4-9987-9585A0248D0A}" type="presOf" srcId="{5F33D1CD-92BA-470C-8027-E47A8A4F94B3}" destId="{575E67CD-CEEC-48FD-B12F-E7A6EEBA6DA4}" srcOrd="0" destOrd="0" presId="urn:microsoft.com/office/officeart/2005/8/layout/hierarchy6"/>
    <dgm:cxn modelId="{97EB518A-DEA1-4734-BD2F-DB6CE7718993}" type="presOf" srcId="{227F2B1F-E355-44ED-8022-6603E233B933}" destId="{AAC1C3A7-21CB-4BE3-B9A0-E3B53E4C4E62}" srcOrd="0" destOrd="0" presId="urn:microsoft.com/office/officeart/2005/8/layout/hierarchy6"/>
    <dgm:cxn modelId="{BEAF038B-824F-48BF-BC08-A09055ECB3ED}" type="presOf" srcId="{40D78854-45DB-42C2-9914-5527CAF319CF}" destId="{30FD4C78-64AB-4E5C-A130-E19C2FDED134}" srcOrd="0" destOrd="0" presId="urn:microsoft.com/office/officeart/2005/8/layout/hierarchy6"/>
    <dgm:cxn modelId="{7C1F108D-150A-4AE2-8DD6-C2947A175790}" type="presOf" srcId="{02021594-C62A-4599-8C9D-E85323979210}" destId="{D5031B8D-3C1B-445E-9B3D-BBFA5158680C}" srcOrd="0" destOrd="0" presId="urn:microsoft.com/office/officeart/2005/8/layout/hierarchy6"/>
    <dgm:cxn modelId="{F2A49391-26AC-4866-8970-1298C613D92C}" type="presOf" srcId="{6B9CF83A-E813-4746-BB38-7588DFE91C58}" destId="{C8A2C80A-D1BD-45C1-80EB-68AD2FBE5B79}" srcOrd="0" destOrd="0" presId="urn:microsoft.com/office/officeart/2005/8/layout/hierarchy6"/>
    <dgm:cxn modelId="{7F482C95-87C1-4814-B1AA-87E3749B34CD}" type="presOf" srcId="{F402D3C0-4710-4BC6-AC80-EEFCF2F8F1D6}" destId="{D889CC9C-3ECC-438A-9CDB-7C13F41B166B}" srcOrd="0" destOrd="0" presId="urn:microsoft.com/office/officeart/2005/8/layout/hierarchy6"/>
    <dgm:cxn modelId="{E8B7CE9C-9E3E-48E0-9A1E-DC75D7B92D2F}" type="presOf" srcId="{1144B94A-972F-45F1-976D-56B93B41AD05}" destId="{63F3C729-2048-42BE-AA40-A44611355A7A}" srcOrd="0" destOrd="0" presId="urn:microsoft.com/office/officeart/2005/8/layout/hierarchy6"/>
    <dgm:cxn modelId="{FF1D80A9-5501-417F-B0A8-160EE1FEF490}" type="presOf" srcId="{024C3C71-FCF8-488E-83F7-6DCE71F357F0}" destId="{05F9257F-1B62-4F7B-BA78-71C47BD27B56}" srcOrd="0" destOrd="0" presId="urn:microsoft.com/office/officeart/2005/8/layout/hierarchy6"/>
    <dgm:cxn modelId="{42FFA6AF-C3E4-418A-9E56-62BC14D4D9E9}" srcId="{DE44F873-B8FD-43E3-B27E-6C80C36335EA}" destId="{024C3C71-FCF8-488E-83F7-6DCE71F357F0}" srcOrd="1" destOrd="0" parTransId="{48A3507E-C926-4D89-8742-2298B2AE9E20}" sibTransId="{1248BA58-CE2B-4281-B1EB-D5D914ACBBCC}"/>
    <dgm:cxn modelId="{0F38CBBD-107C-4A05-AAAA-950C3B895415}" type="presOf" srcId="{906B6503-9820-4D46-BCC0-14C3B7C7E383}" destId="{8474B6A6-6BDA-4F85-9513-C11CC815F79F}" srcOrd="0" destOrd="0" presId="urn:microsoft.com/office/officeart/2005/8/layout/hierarchy6"/>
    <dgm:cxn modelId="{2631A9C3-1BFA-402D-B7A9-B6F6C5C78891}" srcId="{DE44F873-B8FD-43E3-B27E-6C80C36335EA}" destId="{8E726C5C-A555-4FE7-9095-5A7D858ECB9A}" srcOrd="2" destOrd="0" parTransId="{F402D3C0-4710-4BC6-AC80-EEFCF2F8F1D6}" sibTransId="{704B5281-BC9A-4C92-8EA7-56908CA5C5A3}"/>
    <dgm:cxn modelId="{A6AD2CD5-A949-4620-97E1-FD42101CA7DE}" type="presOf" srcId="{48A3507E-C926-4D89-8742-2298B2AE9E20}" destId="{FCCF50A2-9A37-4054-A5CC-E990964889B4}" srcOrd="0" destOrd="0" presId="urn:microsoft.com/office/officeart/2005/8/layout/hierarchy6"/>
    <dgm:cxn modelId="{E7E665D6-8823-4ABA-A47E-D656E632954B}" type="presOf" srcId="{EA7C51BB-9A9E-4AF1-A53C-6DB23851DCFA}" destId="{8858C8AB-4816-4D23-ADD0-B4139FD0A413}" srcOrd="0" destOrd="0" presId="urn:microsoft.com/office/officeart/2005/8/layout/hierarchy6"/>
    <dgm:cxn modelId="{5B8811D7-48D1-4B8C-89F5-1B9F4404D3F6}" type="presOf" srcId="{F48C3279-39F3-4009-9252-2B016AD6B058}" destId="{7CCAF407-8E12-4971-876E-46C8083CE4FA}" srcOrd="0" destOrd="0" presId="urn:microsoft.com/office/officeart/2005/8/layout/hierarchy6"/>
    <dgm:cxn modelId="{6C16FCDA-B6A1-4326-B31F-424BC7AC718F}" srcId="{6B9CF83A-E813-4746-BB38-7588DFE91C58}" destId="{DE44F873-B8FD-43E3-B27E-6C80C36335EA}" srcOrd="1" destOrd="0" parTransId="{EA7C51BB-9A9E-4AF1-A53C-6DB23851DCFA}" sibTransId="{C9A5DC97-F52B-494B-9CD0-EE081A47B9C8}"/>
    <dgm:cxn modelId="{4E3D6CE7-8F08-4FA7-A6A6-655715694D44}" srcId="{227F2B1F-E355-44ED-8022-6603E233B933}" destId="{1144B94A-972F-45F1-976D-56B93B41AD05}" srcOrd="0" destOrd="0" parTransId="{40D78854-45DB-42C2-9914-5527CAF319CF}" sibTransId="{D27EAD47-0246-4C1F-855F-A0DE69C6BC69}"/>
    <dgm:cxn modelId="{776294F1-CF76-49B7-ADC4-8CF275F32009}" type="presOf" srcId="{E584A8EF-4879-4730-90F7-95E0E92E3403}" destId="{1439C42A-EFEB-499D-A8AD-6F01995F99E6}" srcOrd="0" destOrd="0" presId="urn:microsoft.com/office/officeart/2005/8/layout/hierarchy6"/>
    <dgm:cxn modelId="{87E438FE-0ABE-47E2-BB03-5A8C964B2904}" srcId="{F48C3279-39F3-4009-9252-2B016AD6B058}" destId="{6B9CF83A-E813-4746-BB38-7588DFE91C58}" srcOrd="0" destOrd="0" parTransId="{5B0200C4-FA69-451A-8C5F-1AED8083610B}" sibTransId="{9E171278-FBF7-4A64-934B-644CCD5143C4}"/>
    <dgm:cxn modelId="{649CA07D-C930-4C08-AAB2-92D1DB716038}" type="presParOf" srcId="{7CCAF407-8E12-4971-876E-46C8083CE4FA}" destId="{B2EC58CC-935C-477E-91D3-60CEA5921631}" srcOrd="0" destOrd="0" presId="urn:microsoft.com/office/officeart/2005/8/layout/hierarchy6"/>
    <dgm:cxn modelId="{4F9AA806-74AA-4DAF-9C50-584F586487B3}" type="presParOf" srcId="{B2EC58CC-935C-477E-91D3-60CEA5921631}" destId="{491A9AB9-4448-483E-B201-B347272ED983}" srcOrd="0" destOrd="0" presId="urn:microsoft.com/office/officeart/2005/8/layout/hierarchy6"/>
    <dgm:cxn modelId="{F5FCFC9B-C9B5-4B39-808F-AC6349238DFA}" type="presParOf" srcId="{491A9AB9-4448-483E-B201-B347272ED983}" destId="{D9268C2E-6B9C-418F-A851-E19629FA7D2C}" srcOrd="0" destOrd="0" presId="urn:microsoft.com/office/officeart/2005/8/layout/hierarchy6"/>
    <dgm:cxn modelId="{B5EF45D4-B20F-4F96-8DB9-4C75870C66F9}" type="presParOf" srcId="{D9268C2E-6B9C-418F-A851-E19629FA7D2C}" destId="{C8A2C80A-D1BD-45C1-80EB-68AD2FBE5B79}" srcOrd="0" destOrd="0" presId="urn:microsoft.com/office/officeart/2005/8/layout/hierarchy6"/>
    <dgm:cxn modelId="{EE791BF9-1643-4C76-9DE1-50BB666BBDDF}" type="presParOf" srcId="{D9268C2E-6B9C-418F-A851-E19629FA7D2C}" destId="{0D94468C-B0E1-4EDD-A7CB-5135ADA1ED88}" srcOrd="1" destOrd="0" presId="urn:microsoft.com/office/officeart/2005/8/layout/hierarchy6"/>
    <dgm:cxn modelId="{C18B27B1-39A9-451E-91E7-9509FB0E5621}" type="presParOf" srcId="{0D94468C-B0E1-4EDD-A7CB-5135ADA1ED88}" destId="{A7B8E5C8-78A2-4415-837E-8B11CE6A5188}" srcOrd="0" destOrd="0" presId="urn:microsoft.com/office/officeart/2005/8/layout/hierarchy6"/>
    <dgm:cxn modelId="{5C313C78-8529-434D-922B-0FA01071D1F2}" type="presParOf" srcId="{0D94468C-B0E1-4EDD-A7CB-5135ADA1ED88}" destId="{70B93CB7-8E11-4CE8-BF60-D015D3172768}" srcOrd="1" destOrd="0" presId="urn:microsoft.com/office/officeart/2005/8/layout/hierarchy6"/>
    <dgm:cxn modelId="{10F20565-9FC6-4FBE-B9BD-5C4FB709A48B}" type="presParOf" srcId="{70B93CB7-8E11-4CE8-BF60-D015D3172768}" destId="{AAC1C3A7-21CB-4BE3-B9A0-E3B53E4C4E62}" srcOrd="0" destOrd="0" presId="urn:microsoft.com/office/officeart/2005/8/layout/hierarchy6"/>
    <dgm:cxn modelId="{9B172B77-A7C1-44AE-A62F-74443E2896BC}" type="presParOf" srcId="{70B93CB7-8E11-4CE8-BF60-D015D3172768}" destId="{F37542CF-1010-4914-ACB1-3FE05FCFF0BD}" srcOrd="1" destOrd="0" presId="urn:microsoft.com/office/officeart/2005/8/layout/hierarchy6"/>
    <dgm:cxn modelId="{33CBB322-F369-4AC0-A719-577E6133D188}" type="presParOf" srcId="{F37542CF-1010-4914-ACB1-3FE05FCFF0BD}" destId="{30FD4C78-64AB-4E5C-A130-E19C2FDED134}" srcOrd="0" destOrd="0" presId="urn:microsoft.com/office/officeart/2005/8/layout/hierarchy6"/>
    <dgm:cxn modelId="{9740DA1E-CD73-44DC-8DE8-4E6AE3414015}" type="presParOf" srcId="{F37542CF-1010-4914-ACB1-3FE05FCFF0BD}" destId="{4F6147DA-AAA0-487A-AC3E-98FBC427C07F}" srcOrd="1" destOrd="0" presId="urn:microsoft.com/office/officeart/2005/8/layout/hierarchy6"/>
    <dgm:cxn modelId="{A26851D1-CC69-47A7-9B74-4F188D0A6C44}" type="presParOf" srcId="{4F6147DA-AAA0-487A-AC3E-98FBC427C07F}" destId="{63F3C729-2048-42BE-AA40-A44611355A7A}" srcOrd="0" destOrd="0" presId="urn:microsoft.com/office/officeart/2005/8/layout/hierarchy6"/>
    <dgm:cxn modelId="{27E92617-5E6E-4E20-BDE7-E24D41FA24F1}" type="presParOf" srcId="{4F6147DA-AAA0-487A-AC3E-98FBC427C07F}" destId="{F52EA6E6-15B4-431D-B1CF-63D0D360891B}" srcOrd="1" destOrd="0" presId="urn:microsoft.com/office/officeart/2005/8/layout/hierarchy6"/>
    <dgm:cxn modelId="{1CC47EC4-081D-4F78-B0E3-A07102409EEA}" type="presParOf" srcId="{F37542CF-1010-4914-ACB1-3FE05FCFF0BD}" destId="{AD68B4D2-85CC-42CD-BFB8-861985BD02B8}" srcOrd="2" destOrd="0" presId="urn:microsoft.com/office/officeart/2005/8/layout/hierarchy6"/>
    <dgm:cxn modelId="{C1947917-3CBB-42B0-9311-643DBAFE4AC4}" type="presParOf" srcId="{F37542CF-1010-4914-ACB1-3FE05FCFF0BD}" destId="{72E9BFB9-BC15-4A69-9C2F-70BD8B91725D}" srcOrd="3" destOrd="0" presId="urn:microsoft.com/office/officeart/2005/8/layout/hierarchy6"/>
    <dgm:cxn modelId="{8B442778-2588-4EA3-97AD-A075CBCCD520}" type="presParOf" srcId="{72E9BFB9-BC15-4A69-9C2F-70BD8B91725D}" destId="{8474B6A6-6BDA-4F85-9513-C11CC815F79F}" srcOrd="0" destOrd="0" presId="urn:microsoft.com/office/officeart/2005/8/layout/hierarchy6"/>
    <dgm:cxn modelId="{B5B6CB74-4693-4EA0-834B-F7A1070316D5}" type="presParOf" srcId="{72E9BFB9-BC15-4A69-9C2F-70BD8B91725D}" destId="{18E67EFD-96BF-4201-85D6-59A816AD932F}" srcOrd="1" destOrd="0" presId="urn:microsoft.com/office/officeart/2005/8/layout/hierarchy6"/>
    <dgm:cxn modelId="{A1AB0A3C-CFFB-473F-A095-F57B7F7AD98F}" type="presParOf" srcId="{0D94468C-B0E1-4EDD-A7CB-5135ADA1ED88}" destId="{8858C8AB-4816-4D23-ADD0-B4139FD0A413}" srcOrd="2" destOrd="0" presId="urn:microsoft.com/office/officeart/2005/8/layout/hierarchy6"/>
    <dgm:cxn modelId="{23D838AA-1BC8-4A91-9653-9EABF157DC79}" type="presParOf" srcId="{0D94468C-B0E1-4EDD-A7CB-5135ADA1ED88}" destId="{0B8EFEC8-C6BC-4602-9A4C-6BFF54E70183}" srcOrd="3" destOrd="0" presId="urn:microsoft.com/office/officeart/2005/8/layout/hierarchy6"/>
    <dgm:cxn modelId="{BDF52C04-27AC-4214-A7D0-6B7CD3F18471}" type="presParOf" srcId="{0B8EFEC8-C6BC-4602-9A4C-6BFF54E70183}" destId="{4A3FE993-870A-477D-9F60-C42E03825A5C}" srcOrd="0" destOrd="0" presId="urn:microsoft.com/office/officeart/2005/8/layout/hierarchy6"/>
    <dgm:cxn modelId="{BE830DE3-E91A-4845-9587-E9370AA997F1}" type="presParOf" srcId="{0B8EFEC8-C6BC-4602-9A4C-6BFF54E70183}" destId="{E67F8BC2-6C74-40AF-9629-6BF71F1C58B6}" srcOrd="1" destOrd="0" presId="urn:microsoft.com/office/officeart/2005/8/layout/hierarchy6"/>
    <dgm:cxn modelId="{337853BF-5140-4E99-AAFF-3DC00B20152E}" type="presParOf" srcId="{E67F8BC2-6C74-40AF-9629-6BF71F1C58B6}" destId="{208C8C79-57E2-4398-9F9E-4F8BEDE85288}" srcOrd="0" destOrd="0" presId="urn:microsoft.com/office/officeart/2005/8/layout/hierarchy6"/>
    <dgm:cxn modelId="{240C35D9-E602-41EB-B207-8A61FF313E37}" type="presParOf" srcId="{E67F8BC2-6C74-40AF-9629-6BF71F1C58B6}" destId="{1A351679-4DAC-4F42-B687-2812BB131FC2}" srcOrd="1" destOrd="0" presId="urn:microsoft.com/office/officeart/2005/8/layout/hierarchy6"/>
    <dgm:cxn modelId="{C2BD130F-748B-4E3F-97F1-6076DD0DD9A8}" type="presParOf" srcId="{1A351679-4DAC-4F42-B687-2812BB131FC2}" destId="{1439C42A-EFEB-499D-A8AD-6F01995F99E6}" srcOrd="0" destOrd="0" presId="urn:microsoft.com/office/officeart/2005/8/layout/hierarchy6"/>
    <dgm:cxn modelId="{A8396F51-E8E5-44CF-A6CE-3AABF911AAC4}" type="presParOf" srcId="{1A351679-4DAC-4F42-B687-2812BB131FC2}" destId="{EE939A08-90F9-4BE9-8BA0-0185DFFCF768}" srcOrd="1" destOrd="0" presId="urn:microsoft.com/office/officeart/2005/8/layout/hierarchy6"/>
    <dgm:cxn modelId="{B4B5EC6B-1986-4B4D-82CF-71AAC2FDEFA1}" type="presParOf" srcId="{E67F8BC2-6C74-40AF-9629-6BF71F1C58B6}" destId="{FCCF50A2-9A37-4054-A5CC-E990964889B4}" srcOrd="2" destOrd="0" presId="urn:microsoft.com/office/officeart/2005/8/layout/hierarchy6"/>
    <dgm:cxn modelId="{E3C719D1-B75E-4696-88DA-66D101BB3A77}" type="presParOf" srcId="{E67F8BC2-6C74-40AF-9629-6BF71F1C58B6}" destId="{12B99963-89E5-4555-964E-260458622680}" srcOrd="3" destOrd="0" presId="urn:microsoft.com/office/officeart/2005/8/layout/hierarchy6"/>
    <dgm:cxn modelId="{53792AE1-F1D1-41C1-9AA0-E3090DF5BDC3}" type="presParOf" srcId="{12B99963-89E5-4555-964E-260458622680}" destId="{05F9257F-1B62-4F7B-BA78-71C47BD27B56}" srcOrd="0" destOrd="0" presId="urn:microsoft.com/office/officeart/2005/8/layout/hierarchy6"/>
    <dgm:cxn modelId="{AC92456C-8F19-4141-B427-D06622BBCF4A}" type="presParOf" srcId="{12B99963-89E5-4555-964E-260458622680}" destId="{46A336CC-D2D0-4B4C-BD5C-511561229A0B}" srcOrd="1" destOrd="0" presId="urn:microsoft.com/office/officeart/2005/8/layout/hierarchy6"/>
    <dgm:cxn modelId="{CCCC49BB-6B97-4099-8098-FC301EC80BFD}" type="presParOf" srcId="{E67F8BC2-6C74-40AF-9629-6BF71F1C58B6}" destId="{D889CC9C-3ECC-438A-9CDB-7C13F41B166B}" srcOrd="4" destOrd="0" presId="urn:microsoft.com/office/officeart/2005/8/layout/hierarchy6"/>
    <dgm:cxn modelId="{88E4561D-18DF-40A3-B800-9469E59CD571}" type="presParOf" srcId="{E67F8BC2-6C74-40AF-9629-6BF71F1C58B6}" destId="{0ABCDDE6-9141-4756-B3BC-03F665DD7363}" srcOrd="5" destOrd="0" presId="urn:microsoft.com/office/officeart/2005/8/layout/hierarchy6"/>
    <dgm:cxn modelId="{226E2C01-371D-419F-B851-A4FAB4148C54}" type="presParOf" srcId="{0ABCDDE6-9141-4756-B3BC-03F665DD7363}" destId="{C74C47B1-8475-40B3-98A9-4DF73F547FC0}" srcOrd="0" destOrd="0" presId="urn:microsoft.com/office/officeart/2005/8/layout/hierarchy6"/>
    <dgm:cxn modelId="{7E3C5D8D-5806-4F6C-A69D-5F915A700455}" type="presParOf" srcId="{0ABCDDE6-9141-4756-B3BC-03F665DD7363}" destId="{4F06F1E3-EACC-41FF-B2E9-4A9C18328D0B}" srcOrd="1" destOrd="0" presId="urn:microsoft.com/office/officeart/2005/8/layout/hierarchy6"/>
    <dgm:cxn modelId="{4B196A3F-FB51-4389-823D-0F47A7634BF8}" type="presParOf" srcId="{0D94468C-B0E1-4EDD-A7CB-5135ADA1ED88}" destId="{D5031B8D-3C1B-445E-9B3D-BBFA5158680C}" srcOrd="4" destOrd="0" presId="urn:microsoft.com/office/officeart/2005/8/layout/hierarchy6"/>
    <dgm:cxn modelId="{0EE1D64E-1684-4DC2-ABE7-CE06235E52B5}" type="presParOf" srcId="{0D94468C-B0E1-4EDD-A7CB-5135ADA1ED88}" destId="{D898671C-AC6A-471C-9EAC-B4E62583AA7F}" srcOrd="5" destOrd="0" presId="urn:microsoft.com/office/officeart/2005/8/layout/hierarchy6"/>
    <dgm:cxn modelId="{FF65B9CD-4D1B-4AE8-A4E4-677B663293B5}" type="presParOf" srcId="{D898671C-AC6A-471C-9EAC-B4E62583AA7F}" destId="{575E67CD-CEEC-48FD-B12F-E7A6EEBA6DA4}" srcOrd="0" destOrd="0" presId="urn:microsoft.com/office/officeart/2005/8/layout/hierarchy6"/>
    <dgm:cxn modelId="{19B58B16-54E0-4EDE-81E8-FDD06A4A6E0D}" type="presParOf" srcId="{D898671C-AC6A-471C-9EAC-B4E62583AA7F}" destId="{88F7130C-3BDE-4278-B757-D8818F32E1A1}" srcOrd="1" destOrd="0" presId="urn:microsoft.com/office/officeart/2005/8/layout/hierarchy6"/>
    <dgm:cxn modelId="{557CE503-FCC4-4704-91BA-9D96D592871C}" type="presParOf" srcId="{88F7130C-3BDE-4278-B757-D8818F32E1A1}" destId="{24066154-9E51-4FFA-9B92-C7BBB82790CB}" srcOrd="0" destOrd="0" presId="urn:microsoft.com/office/officeart/2005/8/layout/hierarchy6"/>
    <dgm:cxn modelId="{868851E3-003D-4F3F-9D3A-EBBD167BA11D}" type="presParOf" srcId="{88F7130C-3BDE-4278-B757-D8818F32E1A1}" destId="{68AB1B48-9488-4A85-8BFC-D551ED859614}" srcOrd="1" destOrd="0" presId="urn:microsoft.com/office/officeart/2005/8/layout/hierarchy6"/>
    <dgm:cxn modelId="{FE8D5DD2-081C-4B47-835B-D5780A88154F}" type="presParOf" srcId="{68AB1B48-9488-4A85-8BFC-D551ED859614}" destId="{0CC55F42-DA58-4679-9EE3-BFCC26520373}" srcOrd="0" destOrd="0" presId="urn:microsoft.com/office/officeart/2005/8/layout/hierarchy6"/>
    <dgm:cxn modelId="{45B27664-CC12-4A9C-B261-A59904D00C25}" type="presParOf" srcId="{68AB1B48-9488-4A85-8BFC-D551ED859614}" destId="{5B652962-02F0-4F7D-822F-067CD426C493}" srcOrd="1" destOrd="0" presId="urn:microsoft.com/office/officeart/2005/8/layout/hierarchy6"/>
    <dgm:cxn modelId="{EB418848-3B46-481D-94B7-52E9A0337087}" type="presParOf" srcId="{7CCAF407-8E12-4971-876E-46C8083CE4FA}" destId="{F2541B49-2865-4F1A-AEFA-6F24E2ECC16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8C3279-39F3-4009-9252-2B016AD6B05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B9CF83A-E813-4746-BB38-7588DFE91C58}">
      <dgm:prSet phldrT="[Text]"/>
      <dgm:spPr/>
      <dgm:t>
        <a:bodyPr/>
        <a:lstStyle/>
        <a:p>
          <a:r>
            <a:rPr lang="en-GB" dirty="0"/>
            <a:t>Machine learning</a:t>
          </a:r>
        </a:p>
      </dgm:t>
    </dgm:pt>
    <dgm:pt modelId="{5B0200C4-FA69-451A-8C5F-1AED8083610B}" type="parTrans" cxnId="{87E438FE-0ABE-47E2-BB03-5A8C964B2904}">
      <dgm:prSet/>
      <dgm:spPr/>
      <dgm:t>
        <a:bodyPr/>
        <a:lstStyle/>
        <a:p>
          <a:endParaRPr lang="en-GB"/>
        </a:p>
      </dgm:t>
    </dgm:pt>
    <dgm:pt modelId="{9E171278-FBF7-4A64-934B-644CCD5143C4}" type="sibTrans" cxnId="{87E438FE-0ABE-47E2-BB03-5A8C964B2904}">
      <dgm:prSet/>
      <dgm:spPr/>
      <dgm:t>
        <a:bodyPr/>
        <a:lstStyle/>
        <a:p>
          <a:endParaRPr lang="en-GB"/>
        </a:p>
      </dgm:t>
    </dgm:pt>
    <dgm:pt modelId="{227F2B1F-E355-44ED-8022-6603E233B93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Supervised learning</a:t>
          </a:r>
        </a:p>
      </dgm:t>
    </dgm:pt>
    <dgm:pt modelId="{FFCEB55A-DA62-4AF1-A82A-F4E9F78D3E17}" type="parTrans" cxnId="{1CA6E050-E694-4986-B199-ADC302F69694}">
      <dgm:prSet/>
      <dgm:spPr/>
      <dgm:t>
        <a:bodyPr/>
        <a:lstStyle/>
        <a:p>
          <a:endParaRPr lang="en-GB"/>
        </a:p>
      </dgm:t>
    </dgm:pt>
    <dgm:pt modelId="{FFF6AB04-CA97-46AC-AB95-9AA91FAD6442}" type="sibTrans" cxnId="{1CA6E050-E694-4986-B199-ADC302F69694}">
      <dgm:prSet/>
      <dgm:spPr/>
      <dgm:t>
        <a:bodyPr/>
        <a:lstStyle/>
        <a:p>
          <a:endParaRPr lang="en-GB"/>
        </a:p>
      </dgm:t>
    </dgm:pt>
    <dgm:pt modelId="{1144B94A-972F-45F1-976D-56B93B41AD0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Classification:</a:t>
          </a:r>
        </a:p>
        <a:p>
          <a:pPr algn="ctr"/>
          <a:endParaRPr lang="en-GB" dirty="0"/>
        </a:p>
        <a:p>
          <a:pPr algn="ctr"/>
          <a:r>
            <a:rPr lang="en-GB" dirty="0"/>
            <a:t>Predict a category</a:t>
          </a:r>
        </a:p>
      </dgm:t>
    </dgm:pt>
    <dgm:pt modelId="{40D78854-45DB-42C2-9914-5527CAF319CF}" type="parTrans" cxnId="{4E3D6CE7-8F08-4FA7-A6A6-655715694D44}">
      <dgm:prSet/>
      <dgm:spPr/>
      <dgm:t>
        <a:bodyPr/>
        <a:lstStyle/>
        <a:p>
          <a:endParaRPr lang="en-GB"/>
        </a:p>
      </dgm:t>
    </dgm:pt>
    <dgm:pt modelId="{D27EAD47-0246-4C1F-855F-A0DE69C6BC69}" type="sibTrans" cxnId="{4E3D6CE7-8F08-4FA7-A6A6-655715694D44}">
      <dgm:prSet/>
      <dgm:spPr/>
      <dgm:t>
        <a:bodyPr/>
        <a:lstStyle/>
        <a:p>
          <a:endParaRPr lang="en-GB"/>
        </a:p>
      </dgm:t>
    </dgm:pt>
    <dgm:pt modelId="{906B6503-9820-4D46-BCC0-14C3B7C7E38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Regression:</a:t>
          </a:r>
        </a:p>
        <a:p>
          <a:pPr algn="ctr"/>
          <a:endParaRPr lang="en-GB" dirty="0"/>
        </a:p>
        <a:p>
          <a:pPr algn="ctr">
            <a:buNone/>
          </a:pPr>
          <a:r>
            <a:rPr lang="en-GB" dirty="0"/>
            <a:t>Predict a number</a:t>
          </a:r>
        </a:p>
      </dgm:t>
    </dgm:pt>
    <dgm:pt modelId="{98D4D436-A92B-439F-B5E1-9B5D14583FA9}" type="parTrans" cxnId="{630AA248-81E5-4B03-8341-FA1D223D76E3}">
      <dgm:prSet/>
      <dgm:spPr/>
      <dgm:t>
        <a:bodyPr/>
        <a:lstStyle/>
        <a:p>
          <a:endParaRPr lang="en-GB"/>
        </a:p>
      </dgm:t>
    </dgm:pt>
    <dgm:pt modelId="{454B279A-F25F-4192-BA33-CEAF22B091F4}" type="sibTrans" cxnId="{630AA248-81E5-4B03-8341-FA1D223D76E3}">
      <dgm:prSet/>
      <dgm:spPr/>
      <dgm:t>
        <a:bodyPr/>
        <a:lstStyle/>
        <a:p>
          <a:endParaRPr lang="en-GB"/>
        </a:p>
      </dgm:t>
    </dgm:pt>
    <dgm:pt modelId="{DE44F873-B8FD-43E3-B27E-6C80C36335EA}">
      <dgm:prSet phldrT="[Text]"/>
      <dgm:spPr/>
      <dgm:t>
        <a:bodyPr/>
        <a:lstStyle/>
        <a:p>
          <a:r>
            <a:rPr lang="en-GB" dirty="0"/>
            <a:t>Unsupervised learning</a:t>
          </a:r>
        </a:p>
      </dgm:t>
    </dgm:pt>
    <dgm:pt modelId="{EA7C51BB-9A9E-4AF1-A53C-6DB23851DCFA}" type="parTrans" cxnId="{6C16FCDA-B6A1-4326-B31F-424BC7AC718F}">
      <dgm:prSet/>
      <dgm:spPr/>
      <dgm:t>
        <a:bodyPr/>
        <a:lstStyle/>
        <a:p>
          <a:endParaRPr lang="en-GB"/>
        </a:p>
      </dgm:t>
    </dgm:pt>
    <dgm:pt modelId="{C9A5DC97-F52B-494B-9CD0-EE081A47B9C8}" type="sibTrans" cxnId="{6C16FCDA-B6A1-4326-B31F-424BC7AC718F}">
      <dgm:prSet/>
      <dgm:spPr/>
      <dgm:t>
        <a:bodyPr/>
        <a:lstStyle/>
        <a:p>
          <a:endParaRPr lang="en-GB"/>
        </a:p>
      </dgm:t>
    </dgm:pt>
    <dgm:pt modelId="{E584A8EF-4879-4730-90F7-95E0E92E340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Clustering:</a:t>
          </a:r>
        </a:p>
        <a:p>
          <a:pPr algn="ctr"/>
          <a:endParaRPr lang="en-GB" dirty="0"/>
        </a:p>
        <a:p>
          <a:pPr algn="ctr"/>
          <a:r>
            <a:rPr lang="en-GB" dirty="0"/>
            <a:t>Divide by similarity</a:t>
          </a:r>
        </a:p>
      </dgm:t>
    </dgm:pt>
    <dgm:pt modelId="{E609BDA1-0FE9-428C-8DA7-04725196139F}" type="parTrans" cxnId="{1456CC6D-3A4B-4DD6-B9E7-D9CBF6F66725}">
      <dgm:prSet/>
      <dgm:spPr/>
      <dgm:t>
        <a:bodyPr/>
        <a:lstStyle/>
        <a:p>
          <a:endParaRPr lang="en-GB"/>
        </a:p>
      </dgm:t>
    </dgm:pt>
    <dgm:pt modelId="{4B3BDD8B-A29C-4C1A-BCF9-EC7A5357AD84}" type="sibTrans" cxnId="{1456CC6D-3A4B-4DD6-B9E7-D9CBF6F66725}">
      <dgm:prSet/>
      <dgm:spPr/>
      <dgm:t>
        <a:bodyPr/>
        <a:lstStyle/>
        <a:p>
          <a:endParaRPr lang="en-GB"/>
        </a:p>
      </dgm:t>
    </dgm:pt>
    <dgm:pt modelId="{5F33D1CD-92BA-470C-8027-E47A8A4F94B3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Reinforcement learning</a:t>
          </a:r>
        </a:p>
      </dgm:t>
    </dgm:pt>
    <dgm:pt modelId="{02021594-C62A-4599-8C9D-E85323979210}" type="parTrans" cxnId="{17210772-1B47-402B-A4C1-9154D159D9AE}">
      <dgm:prSet/>
      <dgm:spPr/>
      <dgm:t>
        <a:bodyPr/>
        <a:lstStyle/>
        <a:p>
          <a:endParaRPr lang="en-GB"/>
        </a:p>
      </dgm:t>
    </dgm:pt>
    <dgm:pt modelId="{8DB8B9F1-BBF2-4770-8BF0-9855B2981BC5}" type="sibTrans" cxnId="{17210772-1B47-402B-A4C1-9154D159D9AE}">
      <dgm:prSet/>
      <dgm:spPr/>
      <dgm:t>
        <a:bodyPr/>
        <a:lstStyle/>
        <a:p>
          <a:endParaRPr lang="en-GB"/>
        </a:p>
      </dgm:t>
    </dgm:pt>
    <dgm:pt modelId="{024C3C71-FCF8-488E-83F7-6DCE71F357F0}">
      <dgm:prSet/>
      <dgm:spPr/>
      <dgm:t>
        <a:bodyPr/>
        <a:lstStyle/>
        <a:p>
          <a:r>
            <a:rPr lang="en-GB" b="1" dirty="0">
              <a:solidFill>
                <a:schemeClr val="bg1"/>
              </a:solidFill>
            </a:rPr>
            <a:t>Association:</a:t>
          </a:r>
        </a:p>
        <a:p>
          <a:endParaRPr lang="en-GB" dirty="0"/>
        </a:p>
        <a:p>
          <a:r>
            <a:rPr lang="en-GB" dirty="0"/>
            <a:t>Identify sequences</a:t>
          </a:r>
        </a:p>
      </dgm:t>
    </dgm:pt>
    <dgm:pt modelId="{48A3507E-C926-4D89-8742-2298B2AE9E20}" type="parTrans" cxnId="{42FFA6AF-C3E4-418A-9E56-62BC14D4D9E9}">
      <dgm:prSet/>
      <dgm:spPr/>
      <dgm:t>
        <a:bodyPr/>
        <a:lstStyle/>
        <a:p>
          <a:endParaRPr lang="en-GB"/>
        </a:p>
      </dgm:t>
    </dgm:pt>
    <dgm:pt modelId="{1248BA58-CE2B-4281-B1EB-D5D914ACBBCC}" type="sibTrans" cxnId="{42FFA6AF-C3E4-418A-9E56-62BC14D4D9E9}">
      <dgm:prSet/>
      <dgm:spPr/>
      <dgm:t>
        <a:bodyPr/>
        <a:lstStyle/>
        <a:p>
          <a:endParaRPr lang="en-GB"/>
        </a:p>
      </dgm:t>
    </dgm:pt>
    <dgm:pt modelId="{8E726C5C-A555-4FE7-9095-5A7D858ECB9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Dimension reduction:</a:t>
          </a:r>
        </a:p>
        <a:p>
          <a:pPr algn="ctr"/>
          <a:endParaRPr lang="en-GB" dirty="0"/>
        </a:p>
        <a:p>
          <a:pPr algn="l"/>
          <a:r>
            <a:rPr lang="en-GB" dirty="0"/>
            <a:t>Find hidden dependencies</a:t>
          </a:r>
        </a:p>
      </dgm:t>
    </dgm:pt>
    <dgm:pt modelId="{F402D3C0-4710-4BC6-AC80-EEFCF2F8F1D6}" type="parTrans" cxnId="{2631A9C3-1BFA-402D-B7A9-B6F6C5C78891}">
      <dgm:prSet/>
      <dgm:spPr/>
      <dgm:t>
        <a:bodyPr/>
        <a:lstStyle/>
        <a:p>
          <a:endParaRPr lang="en-GB"/>
        </a:p>
      </dgm:t>
    </dgm:pt>
    <dgm:pt modelId="{704B5281-BC9A-4C92-8EA7-56908CA5C5A3}" type="sibTrans" cxnId="{2631A9C3-1BFA-402D-B7A9-B6F6C5C78891}">
      <dgm:prSet/>
      <dgm:spPr/>
      <dgm:t>
        <a:bodyPr/>
        <a:lstStyle/>
        <a:p>
          <a:endParaRPr lang="en-GB"/>
        </a:p>
      </dgm:t>
    </dgm:pt>
    <dgm:pt modelId="{FA1BAA1E-6722-4646-8BBE-62D7FEA7036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Decision making: </a:t>
          </a:r>
        </a:p>
        <a:p>
          <a:pPr algn="ctr"/>
          <a:endParaRPr lang="en-GB" dirty="0"/>
        </a:p>
        <a:p>
          <a:pPr algn="ctr"/>
          <a:r>
            <a:rPr lang="en-GB" dirty="0"/>
            <a:t>Automatic decision making</a:t>
          </a:r>
        </a:p>
      </dgm:t>
    </dgm:pt>
    <dgm:pt modelId="{D6233FE2-A137-4DB6-BF1C-65B04183C68E}" type="parTrans" cxnId="{4232372E-1DD1-4A70-AA83-5189AE96D128}">
      <dgm:prSet/>
      <dgm:spPr/>
      <dgm:t>
        <a:bodyPr/>
        <a:lstStyle/>
        <a:p>
          <a:endParaRPr lang="en-GB"/>
        </a:p>
      </dgm:t>
    </dgm:pt>
    <dgm:pt modelId="{8385FDF1-673D-4B07-BCFE-414E0B74E9B0}" type="sibTrans" cxnId="{4232372E-1DD1-4A70-AA83-5189AE96D128}">
      <dgm:prSet/>
      <dgm:spPr/>
      <dgm:t>
        <a:bodyPr/>
        <a:lstStyle/>
        <a:p>
          <a:endParaRPr lang="en-GB"/>
        </a:p>
      </dgm:t>
    </dgm:pt>
    <dgm:pt modelId="{7CCAF407-8E12-4971-876E-46C8083CE4FA}" type="pres">
      <dgm:prSet presAssocID="{F48C3279-39F3-4009-9252-2B016AD6B05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2EC58CC-935C-477E-91D3-60CEA5921631}" type="pres">
      <dgm:prSet presAssocID="{F48C3279-39F3-4009-9252-2B016AD6B058}" presName="hierFlow" presStyleCnt="0"/>
      <dgm:spPr/>
    </dgm:pt>
    <dgm:pt modelId="{491A9AB9-4448-483E-B201-B347272ED983}" type="pres">
      <dgm:prSet presAssocID="{F48C3279-39F3-4009-9252-2B016AD6B05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9268C2E-6B9C-418F-A851-E19629FA7D2C}" type="pres">
      <dgm:prSet presAssocID="{6B9CF83A-E813-4746-BB38-7588DFE91C58}" presName="Name14" presStyleCnt="0"/>
      <dgm:spPr/>
    </dgm:pt>
    <dgm:pt modelId="{C8A2C80A-D1BD-45C1-80EB-68AD2FBE5B79}" type="pres">
      <dgm:prSet presAssocID="{6B9CF83A-E813-4746-BB38-7588DFE91C58}" presName="level1Shape" presStyleLbl="node0" presStyleIdx="0" presStyleCnt="1" custScaleY="72580">
        <dgm:presLayoutVars>
          <dgm:chPref val="3"/>
        </dgm:presLayoutVars>
      </dgm:prSet>
      <dgm:spPr/>
    </dgm:pt>
    <dgm:pt modelId="{0D94468C-B0E1-4EDD-A7CB-5135ADA1ED88}" type="pres">
      <dgm:prSet presAssocID="{6B9CF83A-E813-4746-BB38-7588DFE91C58}" presName="hierChild2" presStyleCnt="0"/>
      <dgm:spPr/>
    </dgm:pt>
    <dgm:pt modelId="{A7B8E5C8-78A2-4415-837E-8B11CE6A5188}" type="pres">
      <dgm:prSet presAssocID="{FFCEB55A-DA62-4AF1-A82A-F4E9F78D3E17}" presName="Name19" presStyleLbl="parChTrans1D2" presStyleIdx="0" presStyleCnt="3"/>
      <dgm:spPr/>
    </dgm:pt>
    <dgm:pt modelId="{70B93CB7-8E11-4CE8-BF60-D015D3172768}" type="pres">
      <dgm:prSet presAssocID="{227F2B1F-E355-44ED-8022-6603E233B933}" presName="Name21" presStyleCnt="0"/>
      <dgm:spPr/>
    </dgm:pt>
    <dgm:pt modelId="{AAC1C3A7-21CB-4BE3-B9A0-E3B53E4C4E62}" type="pres">
      <dgm:prSet presAssocID="{227F2B1F-E355-44ED-8022-6603E233B933}" presName="level2Shape" presStyleLbl="node2" presStyleIdx="0" presStyleCnt="3" custScaleY="72580"/>
      <dgm:spPr/>
    </dgm:pt>
    <dgm:pt modelId="{F37542CF-1010-4914-ACB1-3FE05FCFF0BD}" type="pres">
      <dgm:prSet presAssocID="{227F2B1F-E355-44ED-8022-6603E233B933}" presName="hierChild3" presStyleCnt="0"/>
      <dgm:spPr/>
    </dgm:pt>
    <dgm:pt modelId="{30FD4C78-64AB-4E5C-A130-E19C2FDED134}" type="pres">
      <dgm:prSet presAssocID="{40D78854-45DB-42C2-9914-5527CAF319CF}" presName="Name19" presStyleLbl="parChTrans1D3" presStyleIdx="0" presStyleCnt="6"/>
      <dgm:spPr/>
    </dgm:pt>
    <dgm:pt modelId="{4F6147DA-AAA0-487A-AC3E-98FBC427C07F}" type="pres">
      <dgm:prSet presAssocID="{1144B94A-972F-45F1-976D-56B93B41AD05}" presName="Name21" presStyleCnt="0"/>
      <dgm:spPr/>
    </dgm:pt>
    <dgm:pt modelId="{63F3C729-2048-42BE-AA40-A44611355A7A}" type="pres">
      <dgm:prSet presAssocID="{1144B94A-972F-45F1-976D-56B93B41AD05}" presName="level2Shape" presStyleLbl="node3" presStyleIdx="0" presStyleCnt="6" custScaleY="240504"/>
      <dgm:spPr/>
    </dgm:pt>
    <dgm:pt modelId="{F52EA6E6-15B4-431D-B1CF-63D0D360891B}" type="pres">
      <dgm:prSet presAssocID="{1144B94A-972F-45F1-976D-56B93B41AD05}" presName="hierChild3" presStyleCnt="0"/>
      <dgm:spPr/>
    </dgm:pt>
    <dgm:pt modelId="{AD68B4D2-85CC-42CD-BFB8-861985BD02B8}" type="pres">
      <dgm:prSet presAssocID="{98D4D436-A92B-439F-B5E1-9B5D14583FA9}" presName="Name19" presStyleLbl="parChTrans1D3" presStyleIdx="1" presStyleCnt="6"/>
      <dgm:spPr/>
    </dgm:pt>
    <dgm:pt modelId="{72E9BFB9-BC15-4A69-9C2F-70BD8B91725D}" type="pres">
      <dgm:prSet presAssocID="{906B6503-9820-4D46-BCC0-14C3B7C7E383}" presName="Name21" presStyleCnt="0"/>
      <dgm:spPr/>
    </dgm:pt>
    <dgm:pt modelId="{8474B6A6-6BDA-4F85-9513-C11CC815F79F}" type="pres">
      <dgm:prSet presAssocID="{906B6503-9820-4D46-BCC0-14C3B7C7E383}" presName="level2Shape" presStyleLbl="node3" presStyleIdx="1" presStyleCnt="6" custScaleY="240504"/>
      <dgm:spPr/>
    </dgm:pt>
    <dgm:pt modelId="{18E67EFD-96BF-4201-85D6-59A816AD932F}" type="pres">
      <dgm:prSet presAssocID="{906B6503-9820-4D46-BCC0-14C3B7C7E383}" presName="hierChild3" presStyleCnt="0"/>
      <dgm:spPr/>
    </dgm:pt>
    <dgm:pt modelId="{8858C8AB-4816-4D23-ADD0-B4139FD0A413}" type="pres">
      <dgm:prSet presAssocID="{EA7C51BB-9A9E-4AF1-A53C-6DB23851DCFA}" presName="Name19" presStyleLbl="parChTrans1D2" presStyleIdx="1" presStyleCnt="3"/>
      <dgm:spPr/>
    </dgm:pt>
    <dgm:pt modelId="{0B8EFEC8-C6BC-4602-9A4C-6BFF54E70183}" type="pres">
      <dgm:prSet presAssocID="{DE44F873-B8FD-43E3-B27E-6C80C36335EA}" presName="Name21" presStyleCnt="0"/>
      <dgm:spPr/>
    </dgm:pt>
    <dgm:pt modelId="{4A3FE993-870A-477D-9F60-C42E03825A5C}" type="pres">
      <dgm:prSet presAssocID="{DE44F873-B8FD-43E3-B27E-6C80C36335EA}" presName="level2Shape" presStyleLbl="node2" presStyleIdx="1" presStyleCnt="3" custScaleY="72580"/>
      <dgm:spPr/>
    </dgm:pt>
    <dgm:pt modelId="{E67F8BC2-6C74-40AF-9629-6BF71F1C58B6}" type="pres">
      <dgm:prSet presAssocID="{DE44F873-B8FD-43E3-B27E-6C80C36335EA}" presName="hierChild3" presStyleCnt="0"/>
      <dgm:spPr/>
    </dgm:pt>
    <dgm:pt modelId="{208C8C79-57E2-4398-9F9E-4F8BEDE85288}" type="pres">
      <dgm:prSet presAssocID="{E609BDA1-0FE9-428C-8DA7-04725196139F}" presName="Name19" presStyleLbl="parChTrans1D3" presStyleIdx="2" presStyleCnt="6"/>
      <dgm:spPr/>
    </dgm:pt>
    <dgm:pt modelId="{1A351679-4DAC-4F42-B687-2812BB131FC2}" type="pres">
      <dgm:prSet presAssocID="{E584A8EF-4879-4730-90F7-95E0E92E3403}" presName="Name21" presStyleCnt="0"/>
      <dgm:spPr/>
    </dgm:pt>
    <dgm:pt modelId="{1439C42A-EFEB-499D-A8AD-6F01995F99E6}" type="pres">
      <dgm:prSet presAssocID="{E584A8EF-4879-4730-90F7-95E0E92E3403}" presName="level2Shape" presStyleLbl="node3" presStyleIdx="2" presStyleCnt="6" custScaleY="240504"/>
      <dgm:spPr/>
    </dgm:pt>
    <dgm:pt modelId="{EE939A08-90F9-4BE9-8BA0-0185DFFCF768}" type="pres">
      <dgm:prSet presAssocID="{E584A8EF-4879-4730-90F7-95E0E92E3403}" presName="hierChild3" presStyleCnt="0"/>
      <dgm:spPr/>
    </dgm:pt>
    <dgm:pt modelId="{FCCF50A2-9A37-4054-A5CC-E990964889B4}" type="pres">
      <dgm:prSet presAssocID="{48A3507E-C926-4D89-8742-2298B2AE9E20}" presName="Name19" presStyleLbl="parChTrans1D3" presStyleIdx="3" presStyleCnt="6"/>
      <dgm:spPr/>
    </dgm:pt>
    <dgm:pt modelId="{12B99963-89E5-4555-964E-260458622680}" type="pres">
      <dgm:prSet presAssocID="{024C3C71-FCF8-488E-83F7-6DCE71F357F0}" presName="Name21" presStyleCnt="0"/>
      <dgm:spPr/>
    </dgm:pt>
    <dgm:pt modelId="{05F9257F-1B62-4F7B-BA78-71C47BD27B56}" type="pres">
      <dgm:prSet presAssocID="{024C3C71-FCF8-488E-83F7-6DCE71F357F0}" presName="level2Shape" presStyleLbl="node3" presStyleIdx="3" presStyleCnt="6" custScaleY="240504"/>
      <dgm:spPr/>
    </dgm:pt>
    <dgm:pt modelId="{46A336CC-D2D0-4B4C-BD5C-511561229A0B}" type="pres">
      <dgm:prSet presAssocID="{024C3C71-FCF8-488E-83F7-6DCE71F357F0}" presName="hierChild3" presStyleCnt="0"/>
      <dgm:spPr/>
    </dgm:pt>
    <dgm:pt modelId="{D889CC9C-3ECC-438A-9CDB-7C13F41B166B}" type="pres">
      <dgm:prSet presAssocID="{F402D3C0-4710-4BC6-AC80-EEFCF2F8F1D6}" presName="Name19" presStyleLbl="parChTrans1D3" presStyleIdx="4" presStyleCnt="6"/>
      <dgm:spPr/>
    </dgm:pt>
    <dgm:pt modelId="{0ABCDDE6-9141-4756-B3BC-03F665DD7363}" type="pres">
      <dgm:prSet presAssocID="{8E726C5C-A555-4FE7-9095-5A7D858ECB9A}" presName="Name21" presStyleCnt="0"/>
      <dgm:spPr/>
    </dgm:pt>
    <dgm:pt modelId="{C74C47B1-8475-40B3-98A9-4DF73F547FC0}" type="pres">
      <dgm:prSet presAssocID="{8E726C5C-A555-4FE7-9095-5A7D858ECB9A}" presName="level2Shape" presStyleLbl="node3" presStyleIdx="4" presStyleCnt="6" custScaleY="240504"/>
      <dgm:spPr/>
    </dgm:pt>
    <dgm:pt modelId="{4F06F1E3-EACC-41FF-B2E9-4A9C18328D0B}" type="pres">
      <dgm:prSet presAssocID="{8E726C5C-A555-4FE7-9095-5A7D858ECB9A}" presName="hierChild3" presStyleCnt="0"/>
      <dgm:spPr/>
    </dgm:pt>
    <dgm:pt modelId="{D5031B8D-3C1B-445E-9B3D-BBFA5158680C}" type="pres">
      <dgm:prSet presAssocID="{02021594-C62A-4599-8C9D-E85323979210}" presName="Name19" presStyleLbl="parChTrans1D2" presStyleIdx="2" presStyleCnt="3"/>
      <dgm:spPr/>
    </dgm:pt>
    <dgm:pt modelId="{D898671C-AC6A-471C-9EAC-B4E62583AA7F}" type="pres">
      <dgm:prSet presAssocID="{5F33D1CD-92BA-470C-8027-E47A8A4F94B3}" presName="Name21" presStyleCnt="0"/>
      <dgm:spPr/>
    </dgm:pt>
    <dgm:pt modelId="{575E67CD-CEEC-48FD-B12F-E7A6EEBA6DA4}" type="pres">
      <dgm:prSet presAssocID="{5F33D1CD-92BA-470C-8027-E47A8A4F94B3}" presName="level2Shape" presStyleLbl="node2" presStyleIdx="2" presStyleCnt="3" custScaleY="72580"/>
      <dgm:spPr/>
    </dgm:pt>
    <dgm:pt modelId="{88F7130C-3BDE-4278-B757-D8818F32E1A1}" type="pres">
      <dgm:prSet presAssocID="{5F33D1CD-92BA-470C-8027-E47A8A4F94B3}" presName="hierChild3" presStyleCnt="0"/>
      <dgm:spPr/>
    </dgm:pt>
    <dgm:pt modelId="{24066154-9E51-4FFA-9B92-C7BBB82790CB}" type="pres">
      <dgm:prSet presAssocID="{D6233FE2-A137-4DB6-BF1C-65B04183C68E}" presName="Name19" presStyleLbl="parChTrans1D3" presStyleIdx="5" presStyleCnt="6"/>
      <dgm:spPr/>
    </dgm:pt>
    <dgm:pt modelId="{68AB1B48-9488-4A85-8BFC-D551ED859614}" type="pres">
      <dgm:prSet presAssocID="{FA1BAA1E-6722-4646-8BBE-62D7FEA7036A}" presName="Name21" presStyleCnt="0"/>
      <dgm:spPr/>
    </dgm:pt>
    <dgm:pt modelId="{0CC55F42-DA58-4679-9EE3-BFCC26520373}" type="pres">
      <dgm:prSet presAssocID="{FA1BAA1E-6722-4646-8BBE-62D7FEA7036A}" presName="level2Shape" presStyleLbl="node3" presStyleIdx="5" presStyleCnt="6" custScaleY="240504"/>
      <dgm:spPr/>
    </dgm:pt>
    <dgm:pt modelId="{5B652962-02F0-4F7D-822F-067CD426C493}" type="pres">
      <dgm:prSet presAssocID="{FA1BAA1E-6722-4646-8BBE-62D7FEA7036A}" presName="hierChild3" presStyleCnt="0"/>
      <dgm:spPr/>
    </dgm:pt>
    <dgm:pt modelId="{F2541B49-2865-4F1A-AEFA-6F24E2ECC16C}" type="pres">
      <dgm:prSet presAssocID="{F48C3279-39F3-4009-9252-2B016AD6B058}" presName="bgShapesFlow" presStyleCnt="0"/>
      <dgm:spPr/>
    </dgm:pt>
  </dgm:ptLst>
  <dgm:cxnLst>
    <dgm:cxn modelId="{64613A07-B279-476C-928B-60608F72AE5B}" type="presOf" srcId="{FA1BAA1E-6722-4646-8BBE-62D7FEA7036A}" destId="{0CC55F42-DA58-4679-9EE3-BFCC26520373}" srcOrd="0" destOrd="0" presId="urn:microsoft.com/office/officeart/2005/8/layout/hierarchy6"/>
    <dgm:cxn modelId="{4232372E-1DD1-4A70-AA83-5189AE96D128}" srcId="{5F33D1CD-92BA-470C-8027-E47A8A4F94B3}" destId="{FA1BAA1E-6722-4646-8BBE-62D7FEA7036A}" srcOrd="0" destOrd="0" parTransId="{D6233FE2-A137-4DB6-BF1C-65B04183C68E}" sibTransId="{8385FDF1-673D-4B07-BCFE-414E0B74E9B0}"/>
    <dgm:cxn modelId="{F5F61D32-AEE0-4BB7-8FE8-610786F24A52}" type="presOf" srcId="{D6233FE2-A137-4DB6-BF1C-65B04183C68E}" destId="{24066154-9E51-4FFA-9B92-C7BBB82790CB}" srcOrd="0" destOrd="0" presId="urn:microsoft.com/office/officeart/2005/8/layout/hierarchy6"/>
    <dgm:cxn modelId="{7CBBAE36-CC31-4B0E-9485-D01E60DA3BD4}" type="presOf" srcId="{E609BDA1-0FE9-428C-8DA7-04725196139F}" destId="{208C8C79-57E2-4398-9F9E-4F8BEDE85288}" srcOrd="0" destOrd="0" presId="urn:microsoft.com/office/officeart/2005/8/layout/hierarchy6"/>
    <dgm:cxn modelId="{2F73B75F-87D9-4D5E-94BC-D3959F4458E9}" type="presOf" srcId="{98D4D436-A92B-439F-B5E1-9B5D14583FA9}" destId="{AD68B4D2-85CC-42CD-BFB8-861985BD02B8}" srcOrd="0" destOrd="0" presId="urn:microsoft.com/office/officeart/2005/8/layout/hierarchy6"/>
    <dgm:cxn modelId="{2ED6EF44-50AC-405C-BFC0-1E77AFEE3A2E}" type="presOf" srcId="{8E726C5C-A555-4FE7-9095-5A7D858ECB9A}" destId="{C74C47B1-8475-40B3-98A9-4DF73F547FC0}" srcOrd="0" destOrd="0" presId="urn:microsoft.com/office/officeart/2005/8/layout/hierarchy6"/>
    <dgm:cxn modelId="{630AA248-81E5-4B03-8341-FA1D223D76E3}" srcId="{227F2B1F-E355-44ED-8022-6603E233B933}" destId="{906B6503-9820-4D46-BCC0-14C3B7C7E383}" srcOrd="1" destOrd="0" parTransId="{98D4D436-A92B-439F-B5E1-9B5D14583FA9}" sibTransId="{454B279A-F25F-4192-BA33-CEAF22B091F4}"/>
    <dgm:cxn modelId="{AD834269-3967-4BCA-8B92-B9AF32A59BC0}" type="presOf" srcId="{DE44F873-B8FD-43E3-B27E-6C80C36335EA}" destId="{4A3FE993-870A-477D-9F60-C42E03825A5C}" srcOrd="0" destOrd="0" presId="urn:microsoft.com/office/officeart/2005/8/layout/hierarchy6"/>
    <dgm:cxn modelId="{1456CC6D-3A4B-4DD6-B9E7-D9CBF6F66725}" srcId="{DE44F873-B8FD-43E3-B27E-6C80C36335EA}" destId="{E584A8EF-4879-4730-90F7-95E0E92E3403}" srcOrd="0" destOrd="0" parTransId="{E609BDA1-0FE9-428C-8DA7-04725196139F}" sibTransId="{4B3BDD8B-A29C-4C1A-BCF9-EC7A5357AD84}"/>
    <dgm:cxn modelId="{1CA6E050-E694-4986-B199-ADC302F69694}" srcId="{6B9CF83A-E813-4746-BB38-7588DFE91C58}" destId="{227F2B1F-E355-44ED-8022-6603E233B933}" srcOrd="0" destOrd="0" parTransId="{FFCEB55A-DA62-4AF1-A82A-F4E9F78D3E17}" sibTransId="{FFF6AB04-CA97-46AC-AB95-9AA91FAD6442}"/>
    <dgm:cxn modelId="{17210772-1B47-402B-A4C1-9154D159D9AE}" srcId="{6B9CF83A-E813-4746-BB38-7588DFE91C58}" destId="{5F33D1CD-92BA-470C-8027-E47A8A4F94B3}" srcOrd="2" destOrd="0" parTransId="{02021594-C62A-4599-8C9D-E85323979210}" sibTransId="{8DB8B9F1-BBF2-4770-8BF0-9855B2981BC5}"/>
    <dgm:cxn modelId="{C7D9B674-0B6D-4363-A3E6-4B972E23F2DC}" type="presOf" srcId="{FFCEB55A-DA62-4AF1-A82A-F4E9F78D3E17}" destId="{A7B8E5C8-78A2-4415-837E-8B11CE6A5188}" srcOrd="0" destOrd="0" presId="urn:microsoft.com/office/officeart/2005/8/layout/hierarchy6"/>
    <dgm:cxn modelId="{4DCAAE5A-2624-49D4-9987-9585A0248D0A}" type="presOf" srcId="{5F33D1CD-92BA-470C-8027-E47A8A4F94B3}" destId="{575E67CD-CEEC-48FD-B12F-E7A6EEBA6DA4}" srcOrd="0" destOrd="0" presId="urn:microsoft.com/office/officeart/2005/8/layout/hierarchy6"/>
    <dgm:cxn modelId="{97EB518A-DEA1-4734-BD2F-DB6CE7718993}" type="presOf" srcId="{227F2B1F-E355-44ED-8022-6603E233B933}" destId="{AAC1C3A7-21CB-4BE3-B9A0-E3B53E4C4E62}" srcOrd="0" destOrd="0" presId="urn:microsoft.com/office/officeart/2005/8/layout/hierarchy6"/>
    <dgm:cxn modelId="{BEAF038B-824F-48BF-BC08-A09055ECB3ED}" type="presOf" srcId="{40D78854-45DB-42C2-9914-5527CAF319CF}" destId="{30FD4C78-64AB-4E5C-A130-E19C2FDED134}" srcOrd="0" destOrd="0" presId="urn:microsoft.com/office/officeart/2005/8/layout/hierarchy6"/>
    <dgm:cxn modelId="{7C1F108D-150A-4AE2-8DD6-C2947A175790}" type="presOf" srcId="{02021594-C62A-4599-8C9D-E85323979210}" destId="{D5031B8D-3C1B-445E-9B3D-BBFA5158680C}" srcOrd="0" destOrd="0" presId="urn:microsoft.com/office/officeart/2005/8/layout/hierarchy6"/>
    <dgm:cxn modelId="{F2A49391-26AC-4866-8970-1298C613D92C}" type="presOf" srcId="{6B9CF83A-E813-4746-BB38-7588DFE91C58}" destId="{C8A2C80A-D1BD-45C1-80EB-68AD2FBE5B79}" srcOrd="0" destOrd="0" presId="urn:microsoft.com/office/officeart/2005/8/layout/hierarchy6"/>
    <dgm:cxn modelId="{7F482C95-87C1-4814-B1AA-87E3749B34CD}" type="presOf" srcId="{F402D3C0-4710-4BC6-AC80-EEFCF2F8F1D6}" destId="{D889CC9C-3ECC-438A-9CDB-7C13F41B166B}" srcOrd="0" destOrd="0" presId="urn:microsoft.com/office/officeart/2005/8/layout/hierarchy6"/>
    <dgm:cxn modelId="{E8B7CE9C-9E3E-48E0-9A1E-DC75D7B92D2F}" type="presOf" srcId="{1144B94A-972F-45F1-976D-56B93B41AD05}" destId="{63F3C729-2048-42BE-AA40-A44611355A7A}" srcOrd="0" destOrd="0" presId="urn:microsoft.com/office/officeart/2005/8/layout/hierarchy6"/>
    <dgm:cxn modelId="{FF1D80A9-5501-417F-B0A8-160EE1FEF490}" type="presOf" srcId="{024C3C71-FCF8-488E-83F7-6DCE71F357F0}" destId="{05F9257F-1B62-4F7B-BA78-71C47BD27B56}" srcOrd="0" destOrd="0" presId="urn:microsoft.com/office/officeart/2005/8/layout/hierarchy6"/>
    <dgm:cxn modelId="{42FFA6AF-C3E4-418A-9E56-62BC14D4D9E9}" srcId="{DE44F873-B8FD-43E3-B27E-6C80C36335EA}" destId="{024C3C71-FCF8-488E-83F7-6DCE71F357F0}" srcOrd="1" destOrd="0" parTransId="{48A3507E-C926-4D89-8742-2298B2AE9E20}" sibTransId="{1248BA58-CE2B-4281-B1EB-D5D914ACBBCC}"/>
    <dgm:cxn modelId="{0F38CBBD-107C-4A05-AAAA-950C3B895415}" type="presOf" srcId="{906B6503-9820-4D46-BCC0-14C3B7C7E383}" destId="{8474B6A6-6BDA-4F85-9513-C11CC815F79F}" srcOrd="0" destOrd="0" presId="urn:microsoft.com/office/officeart/2005/8/layout/hierarchy6"/>
    <dgm:cxn modelId="{2631A9C3-1BFA-402D-B7A9-B6F6C5C78891}" srcId="{DE44F873-B8FD-43E3-B27E-6C80C36335EA}" destId="{8E726C5C-A555-4FE7-9095-5A7D858ECB9A}" srcOrd="2" destOrd="0" parTransId="{F402D3C0-4710-4BC6-AC80-EEFCF2F8F1D6}" sibTransId="{704B5281-BC9A-4C92-8EA7-56908CA5C5A3}"/>
    <dgm:cxn modelId="{A6AD2CD5-A949-4620-97E1-FD42101CA7DE}" type="presOf" srcId="{48A3507E-C926-4D89-8742-2298B2AE9E20}" destId="{FCCF50A2-9A37-4054-A5CC-E990964889B4}" srcOrd="0" destOrd="0" presId="urn:microsoft.com/office/officeart/2005/8/layout/hierarchy6"/>
    <dgm:cxn modelId="{E7E665D6-8823-4ABA-A47E-D656E632954B}" type="presOf" srcId="{EA7C51BB-9A9E-4AF1-A53C-6DB23851DCFA}" destId="{8858C8AB-4816-4D23-ADD0-B4139FD0A413}" srcOrd="0" destOrd="0" presId="urn:microsoft.com/office/officeart/2005/8/layout/hierarchy6"/>
    <dgm:cxn modelId="{5B8811D7-48D1-4B8C-89F5-1B9F4404D3F6}" type="presOf" srcId="{F48C3279-39F3-4009-9252-2B016AD6B058}" destId="{7CCAF407-8E12-4971-876E-46C8083CE4FA}" srcOrd="0" destOrd="0" presId="urn:microsoft.com/office/officeart/2005/8/layout/hierarchy6"/>
    <dgm:cxn modelId="{6C16FCDA-B6A1-4326-B31F-424BC7AC718F}" srcId="{6B9CF83A-E813-4746-BB38-7588DFE91C58}" destId="{DE44F873-B8FD-43E3-B27E-6C80C36335EA}" srcOrd="1" destOrd="0" parTransId="{EA7C51BB-9A9E-4AF1-A53C-6DB23851DCFA}" sibTransId="{C9A5DC97-F52B-494B-9CD0-EE081A47B9C8}"/>
    <dgm:cxn modelId="{4E3D6CE7-8F08-4FA7-A6A6-655715694D44}" srcId="{227F2B1F-E355-44ED-8022-6603E233B933}" destId="{1144B94A-972F-45F1-976D-56B93B41AD05}" srcOrd="0" destOrd="0" parTransId="{40D78854-45DB-42C2-9914-5527CAF319CF}" sibTransId="{D27EAD47-0246-4C1F-855F-A0DE69C6BC69}"/>
    <dgm:cxn modelId="{776294F1-CF76-49B7-ADC4-8CF275F32009}" type="presOf" srcId="{E584A8EF-4879-4730-90F7-95E0E92E3403}" destId="{1439C42A-EFEB-499D-A8AD-6F01995F99E6}" srcOrd="0" destOrd="0" presId="urn:microsoft.com/office/officeart/2005/8/layout/hierarchy6"/>
    <dgm:cxn modelId="{87E438FE-0ABE-47E2-BB03-5A8C964B2904}" srcId="{F48C3279-39F3-4009-9252-2B016AD6B058}" destId="{6B9CF83A-E813-4746-BB38-7588DFE91C58}" srcOrd="0" destOrd="0" parTransId="{5B0200C4-FA69-451A-8C5F-1AED8083610B}" sibTransId="{9E171278-FBF7-4A64-934B-644CCD5143C4}"/>
    <dgm:cxn modelId="{649CA07D-C930-4C08-AAB2-92D1DB716038}" type="presParOf" srcId="{7CCAF407-8E12-4971-876E-46C8083CE4FA}" destId="{B2EC58CC-935C-477E-91D3-60CEA5921631}" srcOrd="0" destOrd="0" presId="urn:microsoft.com/office/officeart/2005/8/layout/hierarchy6"/>
    <dgm:cxn modelId="{4F9AA806-74AA-4DAF-9C50-584F586487B3}" type="presParOf" srcId="{B2EC58CC-935C-477E-91D3-60CEA5921631}" destId="{491A9AB9-4448-483E-B201-B347272ED983}" srcOrd="0" destOrd="0" presId="urn:microsoft.com/office/officeart/2005/8/layout/hierarchy6"/>
    <dgm:cxn modelId="{F5FCFC9B-C9B5-4B39-808F-AC6349238DFA}" type="presParOf" srcId="{491A9AB9-4448-483E-B201-B347272ED983}" destId="{D9268C2E-6B9C-418F-A851-E19629FA7D2C}" srcOrd="0" destOrd="0" presId="urn:microsoft.com/office/officeart/2005/8/layout/hierarchy6"/>
    <dgm:cxn modelId="{B5EF45D4-B20F-4F96-8DB9-4C75870C66F9}" type="presParOf" srcId="{D9268C2E-6B9C-418F-A851-E19629FA7D2C}" destId="{C8A2C80A-D1BD-45C1-80EB-68AD2FBE5B79}" srcOrd="0" destOrd="0" presId="urn:microsoft.com/office/officeart/2005/8/layout/hierarchy6"/>
    <dgm:cxn modelId="{EE791BF9-1643-4C76-9DE1-50BB666BBDDF}" type="presParOf" srcId="{D9268C2E-6B9C-418F-A851-E19629FA7D2C}" destId="{0D94468C-B0E1-4EDD-A7CB-5135ADA1ED88}" srcOrd="1" destOrd="0" presId="urn:microsoft.com/office/officeart/2005/8/layout/hierarchy6"/>
    <dgm:cxn modelId="{C18B27B1-39A9-451E-91E7-9509FB0E5621}" type="presParOf" srcId="{0D94468C-B0E1-4EDD-A7CB-5135ADA1ED88}" destId="{A7B8E5C8-78A2-4415-837E-8B11CE6A5188}" srcOrd="0" destOrd="0" presId="urn:microsoft.com/office/officeart/2005/8/layout/hierarchy6"/>
    <dgm:cxn modelId="{5C313C78-8529-434D-922B-0FA01071D1F2}" type="presParOf" srcId="{0D94468C-B0E1-4EDD-A7CB-5135ADA1ED88}" destId="{70B93CB7-8E11-4CE8-BF60-D015D3172768}" srcOrd="1" destOrd="0" presId="urn:microsoft.com/office/officeart/2005/8/layout/hierarchy6"/>
    <dgm:cxn modelId="{10F20565-9FC6-4FBE-B9BD-5C4FB709A48B}" type="presParOf" srcId="{70B93CB7-8E11-4CE8-BF60-D015D3172768}" destId="{AAC1C3A7-21CB-4BE3-B9A0-E3B53E4C4E62}" srcOrd="0" destOrd="0" presId="urn:microsoft.com/office/officeart/2005/8/layout/hierarchy6"/>
    <dgm:cxn modelId="{9B172B77-A7C1-44AE-A62F-74443E2896BC}" type="presParOf" srcId="{70B93CB7-8E11-4CE8-BF60-D015D3172768}" destId="{F37542CF-1010-4914-ACB1-3FE05FCFF0BD}" srcOrd="1" destOrd="0" presId="urn:microsoft.com/office/officeart/2005/8/layout/hierarchy6"/>
    <dgm:cxn modelId="{33CBB322-F369-4AC0-A719-577E6133D188}" type="presParOf" srcId="{F37542CF-1010-4914-ACB1-3FE05FCFF0BD}" destId="{30FD4C78-64AB-4E5C-A130-E19C2FDED134}" srcOrd="0" destOrd="0" presId="urn:microsoft.com/office/officeart/2005/8/layout/hierarchy6"/>
    <dgm:cxn modelId="{9740DA1E-CD73-44DC-8DE8-4E6AE3414015}" type="presParOf" srcId="{F37542CF-1010-4914-ACB1-3FE05FCFF0BD}" destId="{4F6147DA-AAA0-487A-AC3E-98FBC427C07F}" srcOrd="1" destOrd="0" presId="urn:microsoft.com/office/officeart/2005/8/layout/hierarchy6"/>
    <dgm:cxn modelId="{A26851D1-CC69-47A7-9B74-4F188D0A6C44}" type="presParOf" srcId="{4F6147DA-AAA0-487A-AC3E-98FBC427C07F}" destId="{63F3C729-2048-42BE-AA40-A44611355A7A}" srcOrd="0" destOrd="0" presId="urn:microsoft.com/office/officeart/2005/8/layout/hierarchy6"/>
    <dgm:cxn modelId="{27E92617-5E6E-4E20-BDE7-E24D41FA24F1}" type="presParOf" srcId="{4F6147DA-AAA0-487A-AC3E-98FBC427C07F}" destId="{F52EA6E6-15B4-431D-B1CF-63D0D360891B}" srcOrd="1" destOrd="0" presId="urn:microsoft.com/office/officeart/2005/8/layout/hierarchy6"/>
    <dgm:cxn modelId="{1CC47EC4-081D-4F78-B0E3-A07102409EEA}" type="presParOf" srcId="{F37542CF-1010-4914-ACB1-3FE05FCFF0BD}" destId="{AD68B4D2-85CC-42CD-BFB8-861985BD02B8}" srcOrd="2" destOrd="0" presId="urn:microsoft.com/office/officeart/2005/8/layout/hierarchy6"/>
    <dgm:cxn modelId="{C1947917-3CBB-42B0-9311-643DBAFE4AC4}" type="presParOf" srcId="{F37542CF-1010-4914-ACB1-3FE05FCFF0BD}" destId="{72E9BFB9-BC15-4A69-9C2F-70BD8B91725D}" srcOrd="3" destOrd="0" presId="urn:microsoft.com/office/officeart/2005/8/layout/hierarchy6"/>
    <dgm:cxn modelId="{8B442778-2588-4EA3-97AD-A075CBCCD520}" type="presParOf" srcId="{72E9BFB9-BC15-4A69-9C2F-70BD8B91725D}" destId="{8474B6A6-6BDA-4F85-9513-C11CC815F79F}" srcOrd="0" destOrd="0" presId="urn:microsoft.com/office/officeart/2005/8/layout/hierarchy6"/>
    <dgm:cxn modelId="{B5B6CB74-4693-4EA0-834B-F7A1070316D5}" type="presParOf" srcId="{72E9BFB9-BC15-4A69-9C2F-70BD8B91725D}" destId="{18E67EFD-96BF-4201-85D6-59A816AD932F}" srcOrd="1" destOrd="0" presId="urn:microsoft.com/office/officeart/2005/8/layout/hierarchy6"/>
    <dgm:cxn modelId="{A1AB0A3C-CFFB-473F-A095-F57B7F7AD98F}" type="presParOf" srcId="{0D94468C-B0E1-4EDD-A7CB-5135ADA1ED88}" destId="{8858C8AB-4816-4D23-ADD0-B4139FD0A413}" srcOrd="2" destOrd="0" presId="urn:microsoft.com/office/officeart/2005/8/layout/hierarchy6"/>
    <dgm:cxn modelId="{23D838AA-1BC8-4A91-9653-9EABF157DC79}" type="presParOf" srcId="{0D94468C-B0E1-4EDD-A7CB-5135ADA1ED88}" destId="{0B8EFEC8-C6BC-4602-9A4C-6BFF54E70183}" srcOrd="3" destOrd="0" presId="urn:microsoft.com/office/officeart/2005/8/layout/hierarchy6"/>
    <dgm:cxn modelId="{BDF52C04-27AC-4214-A7D0-6B7CD3F18471}" type="presParOf" srcId="{0B8EFEC8-C6BC-4602-9A4C-6BFF54E70183}" destId="{4A3FE993-870A-477D-9F60-C42E03825A5C}" srcOrd="0" destOrd="0" presId="urn:microsoft.com/office/officeart/2005/8/layout/hierarchy6"/>
    <dgm:cxn modelId="{BE830DE3-E91A-4845-9587-E9370AA997F1}" type="presParOf" srcId="{0B8EFEC8-C6BC-4602-9A4C-6BFF54E70183}" destId="{E67F8BC2-6C74-40AF-9629-6BF71F1C58B6}" srcOrd="1" destOrd="0" presId="urn:microsoft.com/office/officeart/2005/8/layout/hierarchy6"/>
    <dgm:cxn modelId="{337853BF-5140-4E99-AAFF-3DC00B20152E}" type="presParOf" srcId="{E67F8BC2-6C74-40AF-9629-6BF71F1C58B6}" destId="{208C8C79-57E2-4398-9F9E-4F8BEDE85288}" srcOrd="0" destOrd="0" presId="urn:microsoft.com/office/officeart/2005/8/layout/hierarchy6"/>
    <dgm:cxn modelId="{240C35D9-E602-41EB-B207-8A61FF313E37}" type="presParOf" srcId="{E67F8BC2-6C74-40AF-9629-6BF71F1C58B6}" destId="{1A351679-4DAC-4F42-B687-2812BB131FC2}" srcOrd="1" destOrd="0" presId="urn:microsoft.com/office/officeart/2005/8/layout/hierarchy6"/>
    <dgm:cxn modelId="{C2BD130F-748B-4E3F-97F1-6076DD0DD9A8}" type="presParOf" srcId="{1A351679-4DAC-4F42-B687-2812BB131FC2}" destId="{1439C42A-EFEB-499D-A8AD-6F01995F99E6}" srcOrd="0" destOrd="0" presId="urn:microsoft.com/office/officeart/2005/8/layout/hierarchy6"/>
    <dgm:cxn modelId="{A8396F51-E8E5-44CF-A6CE-3AABF911AAC4}" type="presParOf" srcId="{1A351679-4DAC-4F42-B687-2812BB131FC2}" destId="{EE939A08-90F9-4BE9-8BA0-0185DFFCF768}" srcOrd="1" destOrd="0" presId="urn:microsoft.com/office/officeart/2005/8/layout/hierarchy6"/>
    <dgm:cxn modelId="{B4B5EC6B-1986-4B4D-82CF-71AAC2FDEFA1}" type="presParOf" srcId="{E67F8BC2-6C74-40AF-9629-6BF71F1C58B6}" destId="{FCCF50A2-9A37-4054-A5CC-E990964889B4}" srcOrd="2" destOrd="0" presId="urn:microsoft.com/office/officeart/2005/8/layout/hierarchy6"/>
    <dgm:cxn modelId="{E3C719D1-B75E-4696-88DA-66D101BB3A77}" type="presParOf" srcId="{E67F8BC2-6C74-40AF-9629-6BF71F1C58B6}" destId="{12B99963-89E5-4555-964E-260458622680}" srcOrd="3" destOrd="0" presId="urn:microsoft.com/office/officeart/2005/8/layout/hierarchy6"/>
    <dgm:cxn modelId="{53792AE1-F1D1-41C1-9AA0-E3090DF5BDC3}" type="presParOf" srcId="{12B99963-89E5-4555-964E-260458622680}" destId="{05F9257F-1B62-4F7B-BA78-71C47BD27B56}" srcOrd="0" destOrd="0" presId="urn:microsoft.com/office/officeart/2005/8/layout/hierarchy6"/>
    <dgm:cxn modelId="{AC92456C-8F19-4141-B427-D06622BBCF4A}" type="presParOf" srcId="{12B99963-89E5-4555-964E-260458622680}" destId="{46A336CC-D2D0-4B4C-BD5C-511561229A0B}" srcOrd="1" destOrd="0" presId="urn:microsoft.com/office/officeart/2005/8/layout/hierarchy6"/>
    <dgm:cxn modelId="{CCCC49BB-6B97-4099-8098-FC301EC80BFD}" type="presParOf" srcId="{E67F8BC2-6C74-40AF-9629-6BF71F1C58B6}" destId="{D889CC9C-3ECC-438A-9CDB-7C13F41B166B}" srcOrd="4" destOrd="0" presId="urn:microsoft.com/office/officeart/2005/8/layout/hierarchy6"/>
    <dgm:cxn modelId="{88E4561D-18DF-40A3-B800-9469E59CD571}" type="presParOf" srcId="{E67F8BC2-6C74-40AF-9629-6BF71F1C58B6}" destId="{0ABCDDE6-9141-4756-B3BC-03F665DD7363}" srcOrd="5" destOrd="0" presId="urn:microsoft.com/office/officeart/2005/8/layout/hierarchy6"/>
    <dgm:cxn modelId="{226E2C01-371D-419F-B851-A4FAB4148C54}" type="presParOf" srcId="{0ABCDDE6-9141-4756-B3BC-03F665DD7363}" destId="{C74C47B1-8475-40B3-98A9-4DF73F547FC0}" srcOrd="0" destOrd="0" presId="urn:microsoft.com/office/officeart/2005/8/layout/hierarchy6"/>
    <dgm:cxn modelId="{7E3C5D8D-5806-4F6C-A69D-5F915A700455}" type="presParOf" srcId="{0ABCDDE6-9141-4756-B3BC-03F665DD7363}" destId="{4F06F1E3-EACC-41FF-B2E9-4A9C18328D0B}" srcOrd="1" destOrd="0" presId="urn:microsoft.com/office/officeart/2005/8/layout/hierarchy6"/>
    <dgm:cxn modelId="{4B196A3F-FB51-4389-823D-0F47A7634BF8}" type="presParOf" srcId="{0D94468C-B0E1-4EDD-A7CB-5135ADA1ED88}" destId="{D5031B8D-3C1B-445E-9B3D-BBFA5158680C}" srcOrd="4" destOrd="0" presId="urn:microsoft.com/office/officeart/2005/8/layout/hierarchy6"/>
    <dgm:cxn modelId="{0EE1D64E-1684-4DC2-ABE7-CE06235E52B5}" type="presParOf" srcId="{0D94468C-B0E1-4EDD-A7CB-5135ADA1ED88}" destId="{D898671C-AC6A-471C-9EAC-B4E62583AA7F}" srcOrd="5" destOrd="0" presId="urn:microsoft.com/office/officeart/2005/8/layout/hierarchy6"/>
    <dgm:cxn modelId="{FF65B9CD-4D1B-4AE8-A4E4-677B663293B5}" type="presParOf" srcId="{D898671C-AC6A-471C-9EAC-B4E62583AA7F}" destId="{575E67CD-CEEC-48FD-B12F-E7A6EEBA6DA4}" srcOrd="0" destOrd="0" presId="urn:microsoft.com/office/officeart/2005/8/layout/hierarchy6"/>
    <dgm:cxn modelId="{19B58B16-54E0-4EDE-81E8-FDD06A4A6E0D}" type="presParOf" srcId="{D898671C-AC6A-471C-9EAC-B4E62583AA7F}" destId="{88F7130C-3BDE-4278-B757-D8818F32E1A1}" srcOrd="1" destOrd="0" presId="urn:microsoft.com/office/officeart/2005/8/layout/hierarchy6"/>
    <dgm:cxn modelId="{557CE503-FCC4-4704-91BA-9D96D592871C}" type="presParOf" srcId="{88F7130C-3BDE-4278-B757-D8818F32E1A1}" destId="{24066154-9E51-4FFA-9B92-C7BBB82790CB}" srcOrd="0" destOrd="0" presId="urn:microsoft.com/office/officeart/2005/8/layout/hierarchy6"/>
    <dgm:cxn modelId="{868851E3-003D-4F3F-9D3A-EBBD167BA11D}" type="presParOf" srcId="{88F7130C-3BDE-4278-B757-D8818F32E1A1}" destId="{68AB1B48-9488-4A85-8BFC-D551ED859614}" srcOrd="1" destOrd="0" presId="urn:microsoft.com/office/officeart/2005/8/layout/hierarchy6"/>
    <dgm:cxn modelId="{FE8D5DD2-081C-4B47-835B-D5780A88154F}" type="presParOf" srcId="{68AB1B48-9488-4A85-8BFC-D551ED859614}" destId="{0CC55F42-DA58-4679-9EE3-BFCC26520373}" srcOrd="0" destOrd="0" presId="urn:microsoft.com/office/officeart/2005/8/layout/hierarchy6"/>
    <dgm:cxn modelId="{45B27664-CC12-4A9C-B261-A59904D00C25}" type="presParOf" srcId="{68AB1B48-9488-4A85-8BFC-D551ED859614}" destId="{5B652962-02F0-4F7D-822F-067CD426C493}" srcOrd="1" destOrd="0" presId="urn:microsoft.com/office/officeart/2005/8/layout/hierarchy6"/>
    <dgm:cxn modelId="{EB418848-3B46-481D-94B7-52E9A0337087}" type="presParOf" srcId="{7CCAF407-8E12-4971-876E-46C8083CE4FA}" destId="{F2541B49-2865-4F1A-AEFA-6F24E2ECC16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8C3279-39F3-4009-9252-2B016AD6B05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B9CF83A-E813-4746-BB38-7588DFE91C58}">
      <dgm:prSet phldrT="[Text]"/>
      <dgm:spPr/>
      <dgm:t>
        <a:bodyPr/>
        <a:lstStyle/>
        <a:p>
          <a:r>
            <a:rPr lang="en-GB" dirty="0"/>
            <a:t>Machine learning</a:t>
          </a:r>
        </a:p>
      </dgm:t>
    </dgm:pt>
    <dgm:pt modelId="{5B0200C4-FA69-451A-8C5F-1AED8083610B}" type="parTrans" cxnId="{87E438FE-0ABE-47E2-BB03-5A8C964B2904}">
      <dgm:prSet/>
      <dgm:spPr/>
      <dgm:t>
        <a:bodyPr/>
        <a:lstStyle/>
        <a:p>
          <a:endParaRPr lang="en-GB"/>
        </a:p>
      </dgm:t>
    </dgm:pt>
    <dgm:pt modelId="{9E171278-FBF7-4A64-934B-644CCD5143C4}" type="sibTrans" cxnId="{87E438FE-0ABE-47E2-BB03-5A8C964B2904}">
      <dgm:prSet/>
      <dgm:spPr/>
      <dgm:t>
        <a:bodyPr/>
        <a:lstStyle/>
        <a:p>
          <a:endParaRPr lang="en-GB"/>
        </a:p>
      </dgm:t>
    </dgm:pt>
    <dgm:pt modelId="{227F2B1F-E355-44ED-8022-6603E233B933}">
      <dgm:prSet phldrT="[Text]"/>
      <dgm:spPr/>
      <dgm:t>
        <a:bodyPr/>
        <a:lstStyle/>
        <a:p>
          <a:r>
            <a:rPr lang="en-GB" dirty="0"/>
            <a:t>Supervised learning</a:t>
          </a:r>
        </a:p>
      </dgm:t>
    </dgm:pt>
    <dgm:pt modelId="{FFCEB55A-DA62-4AF1-A82A-F4E9F78D3E17}" type="parTrans" cxnId="{1CA6E050-E694-4986-B199-ADC302F69694}">
      <dgm:prSet/>
      <dgm:spPr/>
      <dgm:t>
        <a:bodyPr/>
        <a:lstStyle/>
        <a:p>
          <a:endParaRPr lang="en-GB"/>
        </a:p>
      </dgm:t>
    </dgm:pt>
    <dgm:pt modelId="{FFF6AB04-CA97-46AC-AB95-9AA91FAD6442}" type="sibTrans" cxnId="{1CA6E050-E694-4986-B199-ADC302F69694}">
      <dgm:prSet/>
      <dgm:spPr/>
      <dgm:t>
        <a:bodyPr/>
        <a:lstStyle/>
        <a:p>
          <a:endParaRPr lang="en-GB"/>
        </a:p>
      </dgm:t>
    </dgm:pt>
    <dgm:pt modelId="{1144B94A-972F-45F1-976D-56B93B41AD05}">
      <dgm:prSet phldrT="[Text]"/>
      <dgm:spPr/>
      <dgm:t>
        <a:bodyPr/>
        <a:lstStyle/>
        <a:p>
          <a:pPr algn="ctr"/>
          <a:r>
            <a:rPr lang="en-GB" b="1" dirty="0"/>
            <a:t>Classification:</a:t>
          </a:r>
        </a:p>
        <a:p>
          <a:pPr algn="ctr"/>
          <a:endParaRPr lang="en-GB" dirty="0"/>
        </a:p>
        <a:p>
          <a:pPr algn="ctr"/>
          <a:r>
            <a:rPr lang="en-GB" dirty="0"/>
            <a:t>Predict a category</a:t>
          </a:r>
        </a:p>
      </dgm:t>
    </dgm:pt>
    <dgm:pt modelId="{40D78854-45DB-42C2-9914-5527CAF319CF}" type="parTrans" cxnId="{4E3D6CE7-8F08-4FA7-A6A6-655715694D44}">
      <dgm:prSet/>
      <dgm:spPr/>
      <dgm:t>
        <a:bodyPr/>
        <a:lstStyle/>
        <a:p>
          <a:endParaRPr lang="en-GB"/>
        </a:p>
      </dgm:t>
    </dgm:pt>
    <dgm:pt modelId="{D27EAD47-0246-4C1F-855F-A0DE69C6BC69}" type="sibTrans" cxnId="{4E3D6CE7-8F08-4FA7-A6A6-655715694D44}">
      <dgm:prSet/>
      <dgm:spPr/>
      <dgm:t>
        <a:bodyPr/>
        <a:lstStyle/>
        <a:p>
          <a:endParaRPr lang="en-GB"/>
        </a:p>
      </dgm:t>
    </dgm:pt>
    <dgm:pt modelId="{906B6503-9820-4D46-BCC0-14C3B7C7E383}">
      <dgm:prSet phldrT="[Text]"/>
      <dgm:spPr/>
      <dgm:t>
        <a:bodyPr/>
        <a:lstStyle/>
        <a:p>
          <a:pPr algn="ctr"/>
          <a:r>
            <a:rPr lang="en-GB" b="1" dirty="0"/>
            <a:t>Regression:</a:t>
          </a:r>
        </a:p>
        <a:p>
          <a:pPr algn="ctr"/>
          <a:endParaRPr lang="en-GB" dirty="0"/>
        </a:p>
        <a:p>
          <a:pPr algn="ctr">
            <a:buNone/>
          </a:pPr>
          <a:r>
            <a:rPr lang="en-GB" dirty="0"/>
            <a:t>Predict a number</a:t>
          </a:r>
        </a:p>
      </dgm:t>
    </dgm:pt>
    <dgm:pt modelId="{98D4D436-A92B-439F-B5E1-9B5D14583FA9}" type="parTrans" cxnId="{630AA248-81E5-4B03-8341-FA1D223D76E3}">
      <dgm:prSet/>
      <dgm:spPr/>
      <dgm:t>
        <a:bodyPr/>
        <a:lstStyle/>
        <a:p>
          <a:endParaRPr lang="en-GB"/>
        </a:p>
      </dgm:t>
    </dgm:pt>
    <dgm:pt modelId="{454B279A-F25F-4192-BA33-CEAF22B091F4}" type="sibTrans" cxnId="{630AA248-81E5-4B03-8341-FA1D223D76E3}">
      <dgm:prSet/>
      <dgm:spPr/>
      <dgm:t>
        <a:bodyPr/>
        <a:lstStyle/>
        <a:p>
          <a:endParaRPr lang="en-GB"/>
        </a:p>
      </dgm:t>
    </dgm:pt>
    <dgm:pt modelId="{DE44F873-B8FD-43E3-B27E-6C80C36335E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Unsupervised learning</a:t>
          </a:r>
        </a:p>
      </dgm:t>
    </dgm:pt>
    <dgm:pt modelId="{EA7C51BB-9A9E-4AF1-A53C-6DB23851DCFA}" type="parTrans" cxnId="{6C16FCDA-B6A1-4326-B31F-424BC7AC718F}">
      <dgm:prSet/>
      <dgm:spPr/>
      <dgm:t>
        <a:bodyPr/>
        <a:lstStyle/>
        <a:p>
          <a:endParaRPr lang="en-GB"/>
        </a:p>
      </dgm:t>
    </dgm:pt>
    <dgm:pt modelId="{C9A5DC97-F52B-494B-9CD0-EE081A47B9C8}" type="sibTrans" cxnId="{6C16FCDA-B6A1-4326-B31F-424BC7AC718F}">
      <dgm:prSet/>
      <dgm:spPr/>
      <dgm:t>
        <a:bodyPr/>
        <a:lstStyle/>
        <a:p>
          <a:endParaRPr lang="en-GB"/>
        </a:p>
      </dgm:t>
    </dgm:pt>
    <dgm:pt modelId="{E584A8EF-4879-4730-90F7-95E0E92E340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Clustering:</a:t>
          </a:r>
        </a:p>
        <a:p>
          <a:pPr algn="ctr"/>
          <a:endParaRPr lang="en-GB" dirty="0"/>
        </a:p>
        <a:p>
          <a:pPr algn="ctr"/>
          <a:r>
            <a:rPr lang="en-GB" dirty="0"/>
            <a:t>Divide by similarity</a:t>
          </a:r>
        </a:p>
      </dgm:t>
    </dgm:pt>
    <dgm:pt modelId="{E609BDA1-0FE9-428C-8DA7-04725196139F}" type="parTrans" cxnId="{1456CC6D-3A4B-4DD6-B9E7-D9CBF6F66725}">
      <dgm:prSet/>
      <dgm:spPr/>
      <dgm:t>
        <a:bodyPr/>
        <a:lstStyle/>
        <a:p>
          <a:endParaRPr lang="en-GB"/>
        </a:p>
      </dgm:t>
    </dgm:pt>
    <dgm:pt modelId="{4B3BDD8B-A29C-4C1A-BCF9-EC7A5357AD84}" type="sibTrans" cxnId="{1456CC6D-3A4B-4DD6-B9E7-D9CBF6F66725}">
      <dgm:prSet/>
      <dgm:spPr/>
      <dgm:t>
        <a:bodyPr/>
        <a:lstStyle/>
        <a:p>
          <a:endParaRPr lang="en-GB"/>
        </a:p>
      </dgm:t>
    </dgm:pt>
    <dgm:pt modelId="{5F33D1CD-92BA-470C-8027-E47A8A4F94B3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Reinforcement learning</a:t>
          </a:r>
        </a:p>
      </dgm:t>
    </dgm:pt>
    <dgm:pt modelId="{02021594-C62A-4599-8C9D-E85323979210}" type="parTrans" cxnId="{17210772-1B47-402B-A4C1-9154D159D9AE}">
      <dgm:prSet/>
      <dgm:spPr/>
      <dgm:t>
        <a:bodyPr/>
        <a:lstStyle/>
        <a:p>
          <a:endParaRPr lang="en-GB"/>
        </a:p>
      </dgm:t>
    </dgm:pt>
    <dgm:pt modelId="{8DB8B9F1-BBF2-4770-8BF0-9855B2981BC5}" type="sibTrans" cxnId="{17210772-1B47-402B-A4C1-9154D159D9AE}">
      <dgm:prSet/>
      <dgm:spPr/>
      <dgm:t>
        <a:bodyPr/>
        <a:lstStyle/>
        <a:p>
          <a:endParaRPr lang="en-GB"/>
        </a:p>
      </dgm:t>
    </dgm:pt>
    <dgm:pt modelId="{024C3C71-FCF8-488E-83F7-6DCE71F357F0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b="1" dirty="0">
              <a:solidFill>
                <a:schemeClr val="bg1"/>
              </a:solidFill>
            </a:rPr>
            <a:t>Association:</a:t>
          </a:r>
        </a:p>
        <a:p>
          <a:endParaRPr lang="en-GB" dirty="0"/>
        </a:p>
        <a:p>
          <a:r>
            <a:rPr lang="en-GB" dirty="0"/>
            <a:t>Identify sequences</a:t>
          </a:r>
        </a:p>
      </dgm:t>
    </dgm:pt>
    <dgm:pt modelId="{48A3507E-C926-4D89-8742-2298B2AE9E20}" type="parTrans" cxnId="{42FFA6AF-C3E4-418A-9E56-62BC14D4D9E9}">
      <dgm:prSet/>
      <dgm:spPr/>
      <dgm:t>
        <a:bodyPr/>
        <a:lstStyle/>
        <a:p>
          <a:endParaRPr lang="en-GB"/>
        </a:p>
      </dgm:t>
    </dgm:pt>
    <dgm:pt modelId="{1248BA58-CE2B-4281-B1EB-D5D914ACBBCC}" type="sibTrans" cxnId="{42FFA6AF-C3E4-418A-9E56-62BC14D4D9E9}">
      <dgm:prSet/>
      <dgm:spPr/>
      <dgm:t>
        <a:bodyPr/>
        <a:lstStyle/>
        <a:p>
          <a:endParaRPr lang="en-GB"/>
        </a:p>
      </dgm:t>
    </dgm:pt>
    <dgm:pt modelId="{8E726C5C-A555-4FE7-9095-5A7D858ECB9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Dimension reduction:</a:t>
          </a:r>
        </a:p>
        <a:p>
          <a:pPr algn="ctr"/>
          <a:endParaRPr lang="en-GB" dirty="0"/>
        </a:p>
        <a:p>
          <a:pPr algn="l"/>
          <a:r>
            <a:rPr lang="en-GB" dirty="0"/>
            <a:t>Find hidden dependencies</a:t>
          </a:r>
        </a:p>
      </dgm:t>
    </dgm:pt>
    <dgm:pt modelId="{F402D3C0-4710-4BC6-AC80-EEFCF2F8F1D6}" type="parTrans" cxnId="{2631A9C3-1BFA-402D-B7A9-B6F6C5C78891}">
      <dgm:prSet/>
      <dgm:spPr/>
      <dgm:t>
        <a:bodyPr/>
        <a:lstStyle/>
        <a:p>
          <a:endParaRPr lang="en-GB"/>
        </a:p>
      </dgm:t>
    </dgm:pt>
    <dgm:pt modelId="{704B5281-BC9A-4C92-8EA7-56908CA5C5A3}" type="sibTrans" cxnId="{2631A9C3-1BFA-402D-B7A9-B6F6C5C78891}">
      <dgm:prSet/>
      <dgm:spPr/>
      <dgm:t>
        <a:bodyPr/>
        <a:lstStyle/>
        <a:p>
          <a:endParaRPr lang="en-GB"/>
        </a:p>
      </dgm:t>
    </dgm:pt>
    <dgm:pt modelId="{FA1BAA1E-6722-4646-8BBE-62D7FEA7036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Decision making: </a:t>
          </a:r>
        </a:p>
        <a:p>
          <a:pPr algn="ctr"/>
          <a:endParaRPr lang="en-GB" dirty="0"/>
        </a:p>
        <a:p>
          <a:pPr algn="ctr"/>
          <a:r>
            <a:rPr lang="en-GB" dirty="0"/>
            <a:t>Automatic decision making</a:t>
          </a:r>
        </a:p>
      </dgm:t>
    </dgm:pt>
    <dgm:pt modelId="{D6233FE2-A137-4DB6-BF1C-65B04183C68E}" type="parTrans" cxnId="{4232372E-1DD1-4A70-AA83-5189AE96D128}">
      <dgm:prSet/>
      <dgm:spPr/>
      <dgm:t>
        <a:bodyPr/>
        <a:lstStyle/>
        <a:p>
          <a:endParaRPr lang="en-GB"/>
        </a:p>
      </dgm:t>
    </dgm:pt>
    <dgm:pt modelId="{8385FDF1-673D-4B07-BCFE-414E0B74E9B0}" type="sibTrans" cxnId="{4232372E-1DD1-4A70-AA83-5189AE96D128}">
      <dgm:prSet/>
      <dgm:spPr/>
      <dgm:t>
        <a:bodyPr/>
        <a:lstStyle/>
        <a:p>
          <a:endParaRPr lang="en-GB"/>
        </a:p>
      </dgm:t>
    </dgm:pt>
    <dgm:pt modelId="{7CCAF407-8E12-4971-876E-46C8083CE4FA}" type="pres">
      <dgm:prSet presAssocID="{F48C3279-39F3-4009-9252-2B016AD6B05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2EC58CC-935C-477E-91D3-60CEA5921631}" type="pres">
      <dgm:prSet presAssocID="{F48C3279-39F3-4009-9252-2B016AD6B058}" presName="hierFlow" presStyleCnt="0"/>
      <dgm:spPr/>
    </dgm:pt>
    <dgm:pt modelId="{491A9AB9-4448-483E-B201-B347272ED983}" type="pres">
      <dgm:prSet presAssocID="{F48C3279-39F3-4009-9252-2B016AD6B05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9268C2E-6B9C-418F-A851-E19629FA7D2C}" type="pres">
      <dgm:prSet presAssocID="{6B9CF83A-E813-4746-BB38-7588DFE91C58}" presName="Name14" presStyleCnt="0"/>
      <dgm:spPr/>
    </dgm:pt>
    <dgm:pt modelId="{C8A2C80A-D1BD-45C1-80EB-68AD2FBE5B79}" type="pres">
      <dgm:prSet presAssocID="{6B9CF83A-E813-4746-BB38-7588DFE91C58}" presName="level1Shape" presStyleLbl="node0" presStyleIdx="0" presStyleCnt="1" custScaleY="72580">
        <dgm:presLayoutVars>
          <dgm:chPref val="3"/>
        </dgm:presLayoutVars>
      </dgm:prSet>
      <dgm:spPr/>
    </dgm:pt>
    <dgm:pt modelId="{0D94468C-B0E1-4EDD-A7CB-5135ADA1ED88}" type="pres">
      <dgm:prSet presAssocID="{6B9CF83A-E813-4746-BB38-7588DFE91C58}" presName="hierChild2" presStyleCnt="0"/>
      <dgm:spPr/>
    </dgm:pt>
    <dgm:pt modelId="{A7B8E5C8-78A2-4415-837E-8B11CE6A5188}" type="pres">
      <dgm:prSet presAssocID="{FFCEB55A-DA62-4AF1-A82A-F4E9F78D3E17}" presName="Name19" presStyleLbl="parChTrans1D2" presStyleIdx="0" presStyleCnt="3"/>
      <dgm:spPr/>
    </dgm:pt>
    <dgm:pt modelId="{70B93CB7-8E11-4CE8-BF60-D015D3172768}" type="pres">
      <dgm:prSet presAssocID="{227F2B1F-E355-44ED-8022-6603E233B933}" presName="Name21" presStyleCnt="0"/>
      <dgm:spPr/>
    </dgm:pt>
    <dgm:pt modelId="{AAC1C3A7-21CB-4BE3-B9A0-E3B53E4C4E62}" type="pres">
      <dgm:prSet presAssocID="{227F2B1F-E355-44ED-8022-6603E233B933}" presName="level2Shape" presStyleLbl="node2" presStyleIdx="0" presStyleCnt="3" custScaleY="72580"/>
      <dgm:spPr/>
    </dgm:pt>
    <dgm:pt modelId="{F37542CF-1010-4914-ACB1-3FE05FCFF0BD}" type="pres">
      <dgm:prSet presAssocID="{227F2B1F-E355-44ED-8022-6603E233B933}" presName="hierChild3" presStyleCnt="0"/>
      <dgm:spPr/>
    </dgm:pt>
    <dgm:pt modelId="{30FD4C78-64AB-4E5C-A130-E19C2FDED134}" type="pres">
      <dgm:prSet presAssocID="{40D78854-45DB-42C2-9914-5527CAF319CF}" presName="Name19" presStyleLbl="parChTrans1D3" presStyleIdx="0" presStyleCnt="6"/>
      <dgm:spPr/>
    </dgm:pt>
    <dgm:pt modelId="{4F6147DA-AAA0-487A-AC3E-98FBC427C07F}" type="pres">
      <dgm:prSet presAssocID="{1144B94A-972F-45F1-976D-56B93B41AD05}" presName="Name21" presStyleCnt="0"/>
      <dgm:spPr/>
    </dgm:pt>
    <dgm:pt modelId="{63F3C729-2048-42BE-AA40-A44611355A7A}" type="pres">
      <dgm:prSet presAssocID="{1144B94A-972F-45F1-976D-56B93B41AD05}" presName="level2Shape" presStyleLbl="node3" presStyleIdx="0" presStyleCnt="6" custScaleY="240504"/>
      <dgm:spPr/>
    </dgm:pt>
    <dgm:pt modelId="{F52EA6E6-15B4-431D-B1CF-63D0D360891B}" type="pres">
      <dgm:prSet presAssocID="{1144B94A-972F-45F1-976D-56B93B41AD05}" presName="hierChild3" presStyleCnt="0"/>
      <dgm:spPr/>
    </dgm:pt>
    <dgm:pt modelId="{AD68B4D2-85CC-42CD-BFB8-861985BD02B8}" type="pres">
      <dgm:prSet presAssocID="{98D4D436-A92B-439F-B5E1-9B5D14583FA9}" presName="Name19" presStyleLbl="parChTrans1D3" presStyleIdx="1" presStyleCnt="6"/>
      <dgm:spPr/>
    </dgm:pt>
    <dgm:pt modelId="{72E9BFB9-BC15-4A69-9C2F-70BD8B91725D}" type="pres">
      <dgm:prSet presAssocID="{906B6503-9820-4D46-BCC0-14C3B7C7E383}" presName="Name21" presStyleCnt="0"/>
      <dgm:spPr/>
    </dgm:pt>
    <dgm:pt modelId="{8474B6A6-6BDA-4F85-9513-C11CC815F79F}" type="pres">
      <dgm:prSet presAssocID="{906B6503-9820-4D46-BCC0-14C3B7C7E383}" presName="level2Shape" presStyleLbl="node3" presStyleIdx="1" presStyleCnt="6" custScaleY="240504"/>
      <dgm:spPr/>
    </dgm:pt>
    <dgm:pt modelId="{18E67EFD-96BF-4201-85D6-59A816AD932F}" type="pres">
      <dgm:prSet presAssocID="{906B6503-9820-4D46-BCC0-14C3B7C7E383}" presName="hierChild3" presStyleCnt="0"/>
      <dgm:spPr/>
    </dgm:pt>
    <dgm:pt modelId="{8858C8AB-4816-4D23-ADD0-B4139FD0A413}" type="pres">
      <dgm:prSet presAssocID="{EA7C51BB-9A9E-4AF1-A53C-6DB23851DCFA}" presName="Name19" presStyleLbl="parChTrans1D2" presStyleIdx="1" presStyleCnt="3"/>
      <dgm:spPr/>
    </dgm:pt>
    <dgm:pt modelId="{0B8EFEC8-C6BC-4602-9A4C-6BFF54E70183}" type="pres">
      <dgm:prSet presAssocID="{DE44F873-B8FD-43E3-B27E-6C80C36335EA}" presName="Name21" presStyleCnt="0"/>
      <dgm:spPr/>
    </dgm:pt>
    <dgm:pt modelId="{4A3FE993-870A-477D-9F60-C42E03825A5C}" type="pres">
      <dgm:prSet presAssocID="{DE44F873-B8FD-43E3-B27E-6C80C36335EA}" presName="level2Shape" presStyleLbl="node2" presStyleIdx="1" presStyleCnt="3" custScaleY="72580"/>
      <dgm:spPr/>
    </dgm:pt>
    <dgm:pt modelId="{E67F8BC2-6C74-40AF-9629-6BF71F1C58B6}" type="pres">
      <dgm:prSet presAssocID="{DE44F873-B8FD-43E3-B27E-6C80C36335EA}" presName="hierChild3" presStyleCnt="0"/>
      <dgm:spPr/>
    </dgm:pt>
    <dgm:pt modelId="{208C8C79-57E2-4398-9F9E-4F8BEDE85288}" type="pres">
      <dgm:prSet presAssocID="{E609BDA1-0FE9-428C-8DA7-04725196139F}" presName="Name19" presStyleLbl="parChTrans1D3" presStyleIdx="2" presStyleCnt="6"/>
      <dgm:spPr/>
    </dgm:pt>
    <dgm:pt modelId="{1A351679-4DAC-4F42-B687-2812BB131FC2}" type="pres">
      <dgm:prSet presAssocID="{E584A8EF-4879-4730-90F7-95E0E92E3403}" presName="Name21" presStyleCnt="0"/>
      <dgm:spPr/>
    </dgm:pt>
    <dgm:pt modelId="{1439C42A-EFEB-499D-A8AD-6F01995F99E6}" type="pres">
      <dgm:prSet presAssocID="{E584A8EF-4879-4730-90F7-95E0E92E3403}" presName="level2Shape" presStyleLbl="node3" presStyleIdx="2" presStyleCnt="6" custScaleY="240504"/>
      <dgm:spPr/>
    </dgm:pt>
    <dgm:pt modelId="{EE939A08-90F9-4BE9-8BA0-0185DFFCF768}" type="pres">
      <dgm:prSet presAssocID="{E584A8EF-4879-4730-90F7-95E0E92E3403}" presName="hierChild3" presStyleCnt="0"/>
      <dgm:spPr/>
    </dgm:pt>
    <dgm:pt modelId="{FCCF50A2-9A37-4054-A5CC-E990964889B4}" type="pres">
      <dgm:prSet presAssocID="{48A3507E-C926-4D89-8742-2298B2AE9E20}" presName="Name19" presStyleLbl="parChTrans1D3" presStyleIdx="3" presStyleCnt="6"/>
      <dgm:spPr/>
    </dgm:pt>
    <dgm:pt modelId="{12B99963-89E5-4555-964E-260458622680}" type="pres">
      <dgm:prSet presAssocID="{024C3C71-FCF8-488E-83F7-6DCE71F357F0}" presName="Name21" presStyleCnt="0"/>
      <dgm:spPr/>
    </dgm:pt>
    <dgm:pt modelId="{05F9257F-1B62-4F7B-BA78-71C47BD27B56}" type="pres">
      <dgm:prSet presAssocID="{024C3C71-FCF8-488E-83F7-6DCE71F357F0}" presName="level2Shape" presStyleLbl="node3" presStyleIdx="3" presStyleCnt="6" custScaleY="240504"/>
      <dgm:spPr/>
    </dgm:pt>
    <dgm:pt modelId="{46A336CC-D2D0-4B4C-BD5C-511561229A0B}" type="pres">
      <dgm:prSet presAssocID="{024C3C71-FCF8-488E-83F7-6DCE71F357F0}" presName="hierChild3" presStyleCnt="0"/>
      <dgm:spPr/>
    </dgm:pt>
    <dgm:pt modelId="{D889CC9C-3ECC-438A-9CDB-7C13F41B166B}" type="pres">
      <dgm:prSet presAssocID="{F402D3C0-4710-4BC6-AC80-EEFCF2F8F1D6}" presName="Name19" presStyleLbl="parChTrans1D3" presStyleIdx="4" presStyleCnt="6"/>
      <dgm:spPr/>
    </dgm:pt>
    <dgm:pt modelId="{0ABCDDE6-9141-4756-B3BC-03F665DD7363}" type="pres">
      <dgm:prSet presAssocID="{8E726C5C-A555-4FE7-9095-5A7D858ECB9A}" presName="Name21" presStyleCnt="0"/>
      <dgm:spPr/>
    </dgm:pt>
    <dgm:pt modelId="{C74C47B1-8475-40B3-98A9-4DF73F547FC0}" type="pres">
      <dgm:prSet presAssocID="{8E726C5C-A555-4FE7-9095-5A7D858ECB9A}" presName="level2Shape" presStyleLbl="node3" presStyleIdx="4" presStyleCnt="6" custScaleY="240504"/>
      <dgm:spPr/>
    </dgm:pt>
    <dgm:pt modelId="{4F06F1E3-EACC-41FF-B2E9-4A9C18328D0B}" type="pres">
      <dgm:prSet presAssocID="{8E726C5C-A555-4FE7-9095-5A7D858ECB9A}" presName="hierChild3" presStyleCnt="0"/>
      <dgm:spPr/>
    </dgm:pt>
    <dgm:pt modelId="{D5031B8D-3C1B-445E-9B3D-BBFA5158680C}" type="pres">
      <dgm:prSet presAssocID="{02021594-C62A-4599-8C9D-E85323979210}" presName="Name19" presStyleLbl="parChTrans1D2" presStyleIdx="2" presStyleCnt="3"/>
      <dgm:spPr/>
    </dgm:pt>
    <dgm:pt modelId="{D898671C-AC6A-471C-9EAC-B4E62583AA7F}" type="pres">
      <dgm:prSet presAssocID="{5F33D1CD-92BA-470C-8027-E47A8A4F94B3}" presName="Name21" presStyleCnt="0"/>
      <dgm:spPr/>
    </dgm:pt>
    <dgm:pt modelId="{575E67CD-CEEC-48FD-B12F-E7A6EEBA6DA4}" type="pres">
      <dgm:prSet presAssocID="{5F33D1CD-92BA-470C-8027-E47A8A4F94B3}" presName="level2Shape" presStyleLbl="node2" presStyleIdx="2" presStyleCnt="3" custScaleY="72580"/>
      <dgm:spPr/>
    </dgm:pt>
    <dgm:pt modelId="{88F7130C-3BDE-4278-B757-D8818F32E1A1}" type="pres">
      <dgm:prSet presAssocID="{5F33D1CD-92BA-470C-8027-E47A8A4F94B3}" presName="hierChild3" presStyleCnt="0"/>
      <dgm:spPr/>
    </dgm:pt>
    <dgm:pt modelId="{24066154-9E51-4FFA-9B92-C7BBB82790CB}" type="pres">
      <dgm:prSet presAssocID="{D6233FE2-A137-4DB6-BF1C-65B04183C68E}" presName="Name19" presStyleLbl="parChTrans1D3" presStyleIdx="5" presStyleCnt="6"/>
      <dgm:spPr/>
    </dgm:pt>
    <dgm:pt modelId="{68AB1B48-9488-4A85-8BFC-D551ED859614}" type="pres">
      <dgm:prSet presAssocID="{FA1BAA1E-6722-4646-8BBE-62D7FEA7036A}" presName="Name21" presStyleCnt="0"/>
      <dgm:spPr/>
    </dgm:pt>
    <dgm:pt modelId="{0CC55F42-DA58-4679-9EE3-BFCC26520373}" type="pres">
      <dgm:prSet presAssocID="{FA1BAA1E-6722-4646-8BBE-62D7FEA7036A}" presName="level2Shape" presStyleLbl="node3" presStyleIdx="5" presStyleCnt="6" custScaleY="240504"/>
      <dgm:spPr/>
    </dgm:pt>
    <dgm:pt modelId="{5B652962-02F0-4F7D-822F-067CD426C493}" type="pres">
      <dgm:prSet presAssocID="{FA1BAA1E-6722-4646-8BBE-62D7FEA7036A}" presName="hierChild3" presStyleCnt="0"/>
      <dgm:spPr/>
    </dgm:pt>
    <dgm:pt modelId="{F2541B49-2865-4F1A-AEFA-6F24E2ECC16C}" type="pres">
      <dgm:prSet presAssocID="{F48C3279-39F3-4009-9252-2B016AD6B058}" presName="bgShapesFlow" presStyleCnt="0"/>
      <dgm:spPr/>
    </dgm:pt>
  </dgm:ptLst>
  <dgm:cxnLst>
    <dgm:cxn modelId="{64613A07-B279-476C-928B-60608F72AE5B}" type="presOf" srcId="{FA1BAA1E-6722-4646-8BBE-62D7FEA7036A}" destId="{0CC55F42-DA58-4679-9EE3-BFCC26520373}" srcOrd="0" destOrd="0" presId="urn:microsoft.com/office/officeart/2005/8/layout/hierarchy6"/>
    <dgm:cxn modelId="{4232372E-1DD1-4A70-AA83-5189AE96D128}" srcId="{5F33D1CD-92BA-470C-8027-E47A8A4F94B3}" destId="{FA1BAA1E-6722-4646-8BBE-62D7FEA7036A}" srcOrd="0" destOrd="0" parTransId="{D6233FE2-A137-4DB6-BF1C-65B04183C68E}" sibTransId="{8385FDF1-673D-4B07-BCFE-414E0B74E9B0}"/>
    <dgm:cxn modelId="{F5F61D32-AEE0-4BB7-8FE8-610786F24A52}" type="presOf" srcId="{D6233FE2-A137-4DB6-BF1C-65B04183C68E}" destId="{24066154-9E51-4FFA-9B92-C7BBB82790CB}" srcOrd="0" destOrd="0" presId="urn:microsoft.com/office/officeart/2005/8/layout/hierarchy6"/>
    <dgm:cxn modelId="{7CBBAE36-CC31-4B0E-9485-D01E60DA3BD4}" type="presOf" srcId="{E609BDA1-0FE9-428C-8DA7-04725196139F}" destId="{208C8C79-57E2-4398-9F9E-4F8BEDE85288}" srcOrd="0" destOrd="0" presId="urn:microsoft.com/office/officeart/2005/8/layout/hierarchy6"/>
    <dgm:cxn modelId="{2F73B75F-87D9-4D5E-94BC-D3959F4458E9}" type="presOf" srcId="{98D4D436-A92B-439F-B5E1-9B5D14583FA9}" destId="{AD68B4D2-85CC-42CD-BFB8-861985BD02B8}" srcOrd="0" destOrd="0" presId="urn:microsoft.com/office/officeart/2005/8/layout/hierarchy6"/>
    <dgm:cxn modelId="{2ED6EF44-50AC-405C-BFC0-1E77AFEE3A2E}" type="presOf" srcId="{8E726C5C-A555-4FE7-9095-5A7D858ECB9A}" destId="{C74C47B1-8475-40B3-98A9-4DF73F547FC0}" srcOrd="0" destOrd="0" presId="urn:microsoft.com/office/officeart/2005/8/layout/hierarchy6"/>
    <dgm:cxn modelId="{630AA248-81E5-4B03-8341-FA1D223D76E3}" srcId="{227F2B1F-E355-44ED-8022-6603E233B933}" destId="{906B6503-9820-4D46-BCC0-14C3B7C7E383}" srcOrd="1" destOrd="0" parTransId="{98D4D436-A92B-439F-B5E1-9B5D14583FA9}" sibTransId="{454B279A-F25F-4192-BA33-CEAF22B091F4}"/>
    <dgm:cxn modelId="{AD834269-3967-4BCA-8B92-B9AF32A59BC0}" type="presOf" srcId="{DE44F873-B8FD-43E3-B27E-6C80C36335EA}" destId="{4A3FE993-870A-477D-9F60-C42E03825A5C}" srcOrd="0" destOrd="0" presId="urn:microsoft.com/office/officeart/2005/8/layout/hierarchy6"/>
    <dgm:cxn modelId="{1456CC6D-3A4B-4DD6-B9E7-D9CBF6F66725}" srcId="{DE44F873-B8FD-43E3-B27E-6C80C36335EA}" destId="{E584A8EF-4879-4730-90F7-95E0E92E3403}" srcOrd="0" destOrd="0" parTransId="{E609BDA1-0FE9-428C-8DA7-04725196139F}" sibTransId="{4B3BDD8B-A29C-4C1A-BCF9-EC7A5357AD84}"/>
    <dgm:cxn modelId="{1CA6E050-E694-4986-B199-ADC302F69694}" srcId="{6B9CF83A-E813-4746-BB38-7588DFE91C58}" destId="{227F2B1F-E355-44ED-8022-6603E233B933}" srcOrd="0" destOrd="0" parTransId="{FFCEB55A-DA62-4AF1-A82A-F4E9F78D3E17}" sibTransId="{FFF6AB04-CA97-46AC-AB95-9AA91FAD6442}"/>
    <dgm:cxn modelId="{17210772-1B47-402B-A4C1-9154D159D9AE}" srcId="{6B9CF83A-E813-4746-BB38-7588DFE91C58}" destId="{5F33D1CD-92BA-470C-8027-E47A8A4F94B3}" srcOrd="2" destOrd="0" parTransId="{02021594-C62A-4599-8C9D-E85323979210}" sibTransId="{8DB8B9F1-BBF2-4770-8BF0-9855B2981BC5}"/>
    <dgm:cxn modelId="{C7D9B674-0B6D-4363-A3E6-4B972E23F2DC}" type="presOf" srcId="{FFCEB55A-DA62-4AF1-A82A-F4E9F78D3E17}" destId="{A7B8E5C8-78A2-4415-837E-8B11CE6A5188}" srcOrd="0" destOrd="0" presId="urn:microsoft.com/office/officeart/2005/8/layout/hierarchy6"/>
    <dgm:cxn modelId="{4DCAAE5A-2624-49D4-9987-9585A0248D0A}" type="presOf" srcId="{5F33D1CD-92BA-470C-8027-E47A8A4F94B3}" destId="{575E67CD-CEEC-48FD-B12F-E7A6EEBA6DA4}" srcOrd="0" destOrd="0" presId="urn:microsoft.com/office/officeart/2005/8/layout/hierarchy6"/>
    <dgm:cxn modelId="{97EB518A-DEA1-4734-BD2F-DB6CE7718993}" type="presOf" srcId="{227F2B1F-E355-44ED-8022-6603E233B933}" destId="{AAC1C3A7-21CB-4BE3-B9A0-E3B53E4C4E62}" srcOrd="0" destOrd="0" presId="urn:microsoft.com/office/officeart/2005/8/layout/hierarchy6"/>
    <dgm:cxn modelId="{BEAF038B-824F-48BF-BC08-A09055ECB3ED}" type="presOf" srcId="{40D78854-45DB-42C2-9914-5527CAF319CF}" destId="{30FD4C78-64AB-4E5C-A130-E19C2FDED134}" srcOrd="0" destOrd="0" presId="urn:microsoft.com/office/officeart/2005/8/layout/hierarchy6"/>
    <dgm:cxn modelId="{7C1F108D-150A-4AE2-8DD6-C2947A175790}" type="presOf" srcId="{02021594-C62A-4599-8C9D-E85323979210}" destId="{D5031B8D-3C1B-445E-9B3D-BBFA5158680C}" srcOrd="0" destOrd="0" presId="urn:microsoft.com/office/officeart/2005/8/layout/hierarchy6"/>
    <dgm:cxn modelId="{F2A49391-26AC-4866-8970-1298C613D92C}" type="presOf" srcId="{6B9CF83A-E813-4746-BB38-7588DFE91C58}" destId="{C8A2C80A-D1BD-45C1-80EB-68AD2FBE5B79}" srcOrd="0" destOrd="0" presId="urn:microsoft.com/office/officeart/2005/8/layout/hierarchy6"/>
    <dgm:cxn modelId="{7F482C95-87C1-4814-B1AA-87E3749B34CD}" type="presOf" srcId="{F402D3C0-4710-4BC6-AC80-EEFCF2F8F1D6}" destId="{D889CC9C-3ECC-438A-9CDB-7C13F41B166B}" srcOrd="0" destOrd="0" presId="urn:microsoft.com/office/officeart/2005/8/layout/hierarchy6"/>
    <dgm:cxn modelId="{E8B7CE9C-9E3E-48E0-9A1E-DC75D7B92D2F}" type="presOf" srcId="{1144B94A-972F-45F1-976D-56B93B41AD05}" destId="{63F3C729-2048-42BE-AA40-A44611355A7A}" srcOrd="0" destOrd="0" presId="urn:microsoft.com/office/officeart/2005/8/layout/hierarchy6"/>
    <dgm:cxn modelId="{FF1D80A9-5501-417F-B0A8-160EE1FEF490}" type="presOf" srcId="{024C3C71-FCF8-488E-83F7-6DCE71F357F0}" destId="{05F9257F-1B62-4F7B-BA78-71C47BD27B56}" srcOrd="0" destOrd="0" presId="urn:microsoft.com/office/officeart/2005/8/layout/hierarchy6"/>
    <dgm:cxn modelId="{42FFA6AF-C3E4-418A-9E56-62BC14D4D9E9}" srcId="{DE44F873-B8FD-43E3-B27E-6C80C36335EA}" destId="{024C3C71-FCF8-488E-83F7-6DCE71F357F0}" srcOrd="1" destOrd="0" parTransId="{48A3507E-C926-4D89-8742-2298B2AE9E20}" sibTransId="{1248BA58-CE2B-4281-B1EB-D5D914ACBBCC}"/>
    <dgm:cxn modelId="{0F38CBBD-107C-4A05-AAAA-950C3B895415}" type="presOf" srcId="{906B6503-9820-4D46-BCC0-14C3B7C7E383}" destId="{8474B6A6-6BDA-4F85-9513-C11CC815F79F}" srcOrd="0" destOrd="0" presId="urn:microsoft.com/office/officeart/2005/8/layout/hierarchy6"/>
    <dgm:cxn modelId="{2631A9C3-1BFA-402D-B7A9-B6F6C5C78891}" srcId="{DE44F873-B8FD-43E3-B27E-6C80C36335EA}" destId="{8E726C5C-A555-4FE7-9095-5A7D858ECB9A}" srcOrd="2" destOrd="0" parTransId="{F402D3C0-4710-4BC6-AC80-EEFCF2F8F1D6}" sibTransId="{704B5281-BC9A-4C92-8EA7-56908CA5C5A3}"/>
    <dgm:cxn modelId="{A6AD2CD5-A949-4620-97E1-FD42101CA7DE}" type="presOf" srcId="{48A3507E-C926-4D89-8742-2298B2AE9E20}" destId="{FCCF50A2-9A37-4054-A5CC-E990964889B4}" srcOrd="0" destOrd="0" presId="urn:microsoft.com/office/officeart/2005/8/layout/hierarchy6"/>
    <dgm:cxn modelId="{E7E665D6-8823-4ABA-A47E-D656E632954B}" type="presOf" srcId="{EA7C51BB-9A9E-4AF1-A53C-6DB23851DCFA}" destId="{8858C8AB-4816-4D23-ADD0-B4139FD0A413}" srcOrd="0" destOrd="0" presId="urn:microsoft.com/office/officeart/2005/8/layout/hierarchy6"/>
    <dgm:cxn modelId="{5B8811D7-48D1-4B8C-89F5-1B9F4404D3F6}" type="presOf" srcId="{F48C3279-39F3-4009-9252-2B016AD6B058}" destId="{7CCAF407-8E12-4971-876E-46C8083CE4FA}" srcOrd="0" destOrd="0" presId="urn:microsoft.com/office/officeart/2005/8/layout/hierarchy6"/>
    <dgm:cxn modelId="{6C16FCDA-B6A1-4326-B31F-424BC7AC718F}" srcId="{6B9CF83A-E813-4746-BB38-7588DFE91C58}" destId="{DE44F873-B8FD-43E3-B27E-6C80C36335EA}" srcOrd="1" destOrd="0" parTransId="{EA7C51BB-9A9E-4AF1-A53C-6DB23851DCFA}" sibTransId="{C9A5DC97-F52B-494B-9CD0-EE081A47B9C8}"/>
    <dgm:cxn modelId="{4E3D6CE7-8F08-4FA7-A6A6-655715694D44}" srcId="{227F2B1F-E355-44ED-8022-6603E233B933}" destId="{1144B94A-972F-45F1-976D-56B93B41AD05}" srcOrd="0" destOrd="0" parTransId="{40D78854-45DB-42C2-9914-5527CAF319CF}" sibTransId="{D27EAD47-0246-4C1F-855F-A0DE69C6BC69}"/>
    <dgm:cxn modelId="{776294F1-CF76-49B7-ADC4-8CF275F32009}" type="presOf" srcId="{E584A8EF-4879-4730-90F7-95E0E92E3403}" destId="{1439C42A-EFEB-499D-A8AD-6F01995F99E6}" srcOrd="0" destOrd="0" presId="urn:microsoft.com/office/officeart/2005/8/layout/hierarchy6"/>
    <dgm:cxn modelId="{87E438FE-0ABE-47E2-BB03-5A8C964B2904}" srcId="{F48C3279-39F3-4009-9252-2B016AD6B058}" destId="{6B9CF83A-E813-4746-BB38-7588DFE91C58}" srcOrd="0" destOrd="0" parTransId="{5B0200C4-FA69-451A-8C5F-1AED8083610B}" sibTransId="{9E171278-FBF7-4A64-934B-644CCD5143C4}"/>
    <dgm:cxn modelId="{649CA07D-C930-4C08-AAB2-92D1DB716038}" type="presParOf" srcId="{7CCAF407-8E12-4971-876E-46C8083CE4FA}" destId="{B2EC58CC-935C-477E-91D3-60CEA5921631}" srcOrd="0" destOrd="0" presId="urn:microsoft.com/office/officeart/2005/8/layout/hierarchy6"/>
    <dgm:cxn modelId="{4F9AA806-74AA-4DAF-9C50-584F586487B3}" type="presParOf" srcId="{B2EC58CC-935C-477E-91D3-60CEA5921631}" destId="{491A9AB9-4448-483E-B201-B347272ED983}" srcOrd="0" destOrd="0" presId="urn:microsoft.com/office/officeart/2005/8/layout/hierarchy6"/>
    <dgm:cxn modelId="{F5FCFC9B-C9B5-4B39-808F-AC6349238DFA}" type="presParOf" srcId="{491A9AB9-4448-483E-B201-B347272ED983}" destId="{D9268C2E-6B9C-418F-A851-E19629FA7D2C}" srcOrd="0" destOrd="0" presId="urn:microsoft.com/office/officeart/2005/8/layout/hierarchy6"/>
    <dgm:cxn modelId="{B5EF45D4-B20F-4F96-8DB9-4C75870C66F9}" type="presParOf" srcId="{D9268C2E-6B9C-418F-A851-E19629FA7D2C}" destId="{C8A2C80A-D1BD-45C1-80EB-68AD2FBE5B79}" srcOrd="0" destOrd="0" presId="urn:microsoft.com/office/officeart/2005/8/layout/hierarchy6"/>
    <dgm:cxn modelId="{EE791BF9-1643-4C76-9DE1-50BB666BBDDF}" type="presParOf" srcId="{D9268C2E-6B9C-418F-A851-E19629FA7D2C}" destId="{0D94468C-B0E1-4EDD-A7CB-5135ADA1ED88}" srcOrd="1" destOrd="0" presId="urn:microsoft.com/office/officeart/2005/8/layout/hierarchy6"/>
    <dgm:cxn modelId="{C18B27B1-39A9-451E-91E7-9509FB0E5621}" type="presParOf" srcId="{0D94468C-B0E1-4EDD-A7CB-5135ADA1ED88}" destId="{A7B8E5C8-78A2-4415-837E-8B11CE6A5188}" srcOrd="0" destOrd="0" presId="urn:microsoft.com/office/officeart/2005/8/layout/hierarchy6"/>
    <dgm:cxn modelId="{5C313C78-8529-434D-922B-0FA01071D1F2}" type="presParOf" srcId="{0D94468C-B0E1-4EDD-A7CB-5135ADA1ED88}" destId="{70B93CB7-8E11-4CE8-BF60-D015D3172768}" srcOrd="1" destOrd="0" presId="urn:microsoft.com/office/officeart/2005/8/layout/hierarchy6"/>
    <dgm:cxn modelId="{10F20565-9FC6-4FBE-B9BD-5C4FB709A48B}" type="presParOf" srcId="{70B93CB7-8E11-4CE8-BF60-D015D3172768}" destId="{AAC1C3A7-21CB-4BE3-B9A0-E3B53E4C4E62}" srcOrd="0" destOrd="0" presId="urn:microsoft.com/office/officeart/2005/8/layout/hierarchy6"/>
    <dgm:cxn modelId="{9B172B77-A7C1-44AE-A62F-74443E2896BC}" type="presParOf" srcId="{70B93CB7-8E11-4CE8-BF60-D015D3172768}" destId="{F37542CF-1010-4914-ACB1-3FE05FCFF0BD}" srcOrd="1" destOrd="0" presId="urn:microsoft.com/office/officeart/2005/8/layout/hierarchy6"/>
    <dgm:cxn modelId="{33CBB322-F369-4AC0-A719-577E6133D188}" type="presParOf" srcId="{F37542CF-1010-4914-ACB1-3FE05FCFF0BD}" destId="{30FD4C78-64AB-4E5C-A130-E19C2FDED134}" srcOrd="0" destOrd="0" presId="urn:microsoft.com/office/officeart/2005/8/layout/hierarchy6"/>
    <dgm:cxn modelId="{9740DA1E-CD73-44DC-8DE8-4E6AE3414015}" type="presParOf" srcId="{F37542CF-1010-4914-ACB1-3FE05FCFF0BD}" destId="{4F6147DA-AAA0-487A-AC3E-98FBC427C07F}" srcOrd="1" destOrd="0" presId="urn:microsoft.com/office/officeart/2005/8/layout/hierarchy6"/>
    <dgm:cxn modelId="{A26851D1-CC69-47A7-9B74-4F188D0A6C44}" type="presParOf" srcId="{4F6147DA-AAA0-487A-AC3E-98FBC427C07F}" destId="{63F3C729-2048-42BE-AA40-A44611355A7A}" srcOrd="0" destOrd="0" presId="urn:microsoft.com/office/officeart/2005/8/layout/hierarchy6"/>
    <dgm:cxn modelId="{27E92617-5E6E-4E20-BDE7-E24D41FA24F1}" type="presParOf" srcId="{4F6147DA-AAA0-487A-AC3E-98FBC427C07F}" destId="{F52EA6E6-15B4-431D-B1CF-63D0D360891B}" srcOrd="1" destOrd="0" presId="urn:microsoft.com/office/officeart/2005/8/layout/hierarchy6"/>
    <dgm:cxn modelId="{1CC47EC4-081D-4F78-B0E3-A07102409EEA}" type="presParOf" srcId="{F37542CF-1010-4914-ACB1-3FE05FCFF0BD}" destId="{AD68B4D2-85CC-42CD-BFB8-861985BD02B8}" srcOrd="2" destOrd="0" presId="urn:microsoft.com/office/officeart/2005/8/layout/hierarchy6"/>
    <dgm:cxn modelId="{C1947917-3CBB-42B0-9311-643DBAFE4AC4}" type="presParOf" srcId="{F37542CF-1010-4914-ACB1-3FE05FCFF0BD}" destId="{72E9BFB9-BC15-4A69-9C2F-70BD8B91725D}" srcOrd="3" destOrd="0" presId="urn:microsoft.com/office/officeart/2005/8/layout/hierarchy6"/>
    <dgm:cxn modelId="{8B442778-2588-4EA3-97AD-A075CBCCD520}" type="presParOf" srcId="{72E9BFB9-BC15-4A69-9C2F-70BD8B91725D}" destId="{8474B6A6-6BDA-4F85-9513-C11CC815F79F}" srcOrd="0" destOrd="0" presId="urn:microsoft.com/office/officeart/2005/8/layout/hierarchy6"/>
    <dgm:cxn modelId="{B5B6CB74-4693-4EA0-834B-F7A1070316D5}" type="presParOf" srcId="{72E9BFB9-BC15-4A69-9C2F-70BD8B91725D}" destId="{18E67EFD-96BF-4201-85D6-59A816AD932F}" srcOrd="1" destOrd="0" presId="urn:microsoft.com/office/officeart/2005/8/layout/hierarchy6"/>
    <dgm:cxn modelId="{A1AB0A3C-CFFB-473F-A095-F57B7F7AD98F}" type="presParOf" srcId="{0D94468C-B0E1-4EDD-A7CB-5135ADA1ED88}" destId="{8858C8AB-4816-4D23-ADD0-B4139FD0A413}" srcOrd="2" destOrd="0" presId="urn:microsoft.com/office/officeart/2005/8/layout/hierarchy6"/>
    <dgm:cxn modelId="{23D838AA-1BC8-4A91-9653-9EABF157DC79}" type="presParOf" srcId="{0D94468C-B0E1-4EDD-A7CB-5135ADA1ED88}" destId="{0B8EFEC8-C6BC-4602-9A4C-6BFF54E70183}" srcOrd="3" destOrd="0" presId="urn:microsoft.com/office/officeart/2005/8/layout/hierarchy6"/>
    <dgm:cxn modelId="{BDF52C04-27AC-4214-A7D0-6B7CD3F18471}" type="presParOf" srcId="{0B8EFEC8-C6BC-4602-9A4C-6BFF54E70183}" destId="{4A3FE993-870A-477D-9F60-C42E03825A5C}" srcOrd="0" destOrd="0" presId="urn:microsoft.com/office/officeart/2005/8/layout/hierarchy6"/>
    <dgm:cxn modelId="{BE830DE3-E91A-4845-9587-E9370AA997F1}" type="presParOf" srcId="{0B8EFEC8-C6BC-4602-9A4C-6BFF54E70183}" destId="{E67F8BC2-6C74-40AF-9629-6BF71F1C58B6}" srcOrd="1" destOrd="0" presId="urn:microsoft.com/office/officeart/2005/8/layout/hierarchy6"/>
    <dgm:cxn modelId="{337853BF-5140-4E99-AAFF-3DC00B20152E}" type="presParOf" srcId="{E67F8BC2-6C74-40AF-9629-6BF71F1C58B6}" destId="{208C8C79-57E2-4398-9F9E-4F8BEDE85288}" srcOrd="0" destOrd="0" presId="urn:microsoft.com/office/officeart/2005/8/layout/hierarchy6"/>
    <dgm:cxn modelId="{240C35D9-E602-41EB-B207-8A61FF313E37}" type="presParOf" srcId="{E67F8BC2-6C74-40AF-9629-6BF71F1C58B6}" destId="{1A351679-4DAC-4F42-B687-2812BB131FC2}" srcOrd="1" destOrd="0" presId="urn:microsoft.com/office/officeart/2005/8/layout/hierarchy6"/>
    <dgm:cxn modelId="{C2BD130F-748B-4E3F-97F1-6076DD0DD9A8}" type="presParOf" srcId="{1A351679-4DAC-4F42-B687-2812BB131FC2}" destId="{1439C42A-EFEB-499D-A8AD-6F01995F99E6}" srcOrd="0" destOrd="0" presId="urn:microsoft.com/office/officeart/2005/8/layout/hierarchy6"/>
    <dgm:cxn modelId="{A8396F51-E8E5-44CF-A6CE-3AABF911AAC4}" type="presParOf" srcId="{1A351679-4DAC-4F42-B687-2812BB131FC2}" destId="{EE939A08-90F9-4BE9-8BA0-0185DFFCF768}" srcOrd="1" destOrd="0" presId="urn:microsoft.com/office/officeart/2005/8/layout/hierarchy6"/>
    <dgm:cxn modelId="{B4B5EC6B-1986-4B4D-82CF-71AAC2FDEFA1}" type="presParOf" srcId="{E67F8BC2-6C74-40AF-9629-6BF71F1C58B6}" destId="{FCCF50A2-9A37-4054-A5CC-E990964889B4}" srcOrd="2" destOrd="0" presId="urn:microsoft.com/office/officeart/2005/8/layout/hierarchy6"/>
    <dgm:cxn modelId="{E3C719D1-B75E-4696-88DA-66D101BB3A77}" type="presParOf" srcId="{E67F8BC2-6C74-40AF-9629-6BF71F1C58B6}" destId="{12B99963-89E5-4555-964E-260458622680}" srcOrd="3" destOrd="0" presId="urn:microsoft.com/office/officeart/2005/8/layout/hierarchy6"/>
    <dgm:cxn modelId="{53792AE1-F1D1-41C1-9AA0-E3090DF5BDC3}" type="presParOf" srcId="{12B99963-89E5-4555-964E-260458622680}" destId="{05F9257F-1B62-4F7B-BA78-71C47BD27B56}" srcOrd="0" destOrd="0" presId="urn:microsoft.com/office/officeart/2005/8/layout/hierarchy6"/>
    <dgm:cxn modelId="{AC92456C-8F19-4141-B427-D06622BBCF4A}" type="presParOf" srcId="{12B99963-89E5-4555-964E-260458622680}" destId="{46A336CC-D2D0-4B4C-BD5C-511561229A0B}" srcOrd="1" destOrd="0" presId="urn:microsoft.com/office/officeart/2005/8/layout/hierarchy6"/>
    <dgm:cxn modelId="{CCCC49BB-6B97-4099-8098-FC301EC80BFD}" type="presParOf" srcId="{E67F8BC2-6C74-40AF-9629-6BF71F1C58B6}" destId="{D889CC9C-3ECC-438A-9CDB-7C13F41B166B}" srcOrd="4" destOrd="0" presId="urn:microsoft.com/office/officeart/2005/8/layout/hierarchy6"/>
    <dgm:cxn modelId="{88E4561D-18DF-40A3-B800-9469E59CD571}" type="presParOf" srcId="{E67F8BC2-6C74-40AF-9629-6BF71F1C58B6}" destId="{0ABCDDE6-9141-4756-B3BC-03F665DD7363}" srcOrd="5" destOrd="0" presId="urn:microsoft.com/office/officeart/2005/8/layout/hierarchy6"/>
    <dgm:cxn modelId="{226E2C01-371D-419F-B851-A4FAB4148C54}" type="presParOf" srcId="{0ABCDDE6-9141-4756-B3BC-03F665DD7363}" destId="{C74C47B1-8475-40B3-98A9-4DF73F547FC0}" srcOrd="0" destOrd="0" presId="urn:microsoft.com/office/officeart/2005/8/layout/hierarchy6"/>
    <dgm:cxn modelId="{7E3C5D8D-5806-4F6C-A69D-5F915A700455}" type="presParOf" srcId="{0ABCDDE6-9141-4756-B3BC-03F665DD7363}" destId="{4F06F1E3-EACC-41FF-B2E9-4A9C18328D0B}" srcOrd="1" destOrd="0" presId="urn:microsoft.com/office/officeart/2005/8/layout/hierarchy6"/>
    <dgm:cxn modelId="{4B196A3F-FB51-4389-823D-0F47A7634BF8}" type="presParOf" srcId="{0D94468C-B0E1-4EDD-A7CB-5135ADA1ED88}" destId="{D5031B8D-3C1B-445E-9B3D-BBFA5158680C}" srcOrd="4" destOrd="0" presId="urn:microsoft.com/office/officeart/2005/8/layout/hierarchy6"/>
    <dgm:cxn modelId="{0EE1D64E-1684-4DC2-ABE7-CE06235E52B5}" type="presParOf" srcId="{0D94468C-B0E1-4EDD-A7CB-5135ADA1ED88}" destId="{D898671C-AC6A-471C-9EAC-B4E62583AA7F}" srcOrd="5" destOrd="0" presId="urn:microsoft.com/office/officeart/2005/8/layout/hierarchy6"/>
    <dgm:cxn modelId="{FF65B9CD-4D1B-4AE8-A4E4-677B663293B5}" type="presParOf" srcId="{D898671C-AC6A-471C-9EAC-B4E62583AA7F}" destId="{575E67CD-CEEC-48FD-B12F-E7A6EEBA6DA4}" srcOrd="0" destOrd="0" presId="urn:microsoft.com/office/officeart/2005/8/layout/hierarchy6"/>
    <dgm:cxn modelId="{19B58B16-54E0-4EDE-81E8-FDD06A4A6E0D}" type="presParOf" srcId="{D898671C-AC6A-471C-9EAC-B4E62583AA7F}" destId="{88F7130C-3BDE-4278-B757-D8818F32E1A1}" srcOrd="1" destOrd="0" presId="urn:microsoft.com/office/officeart/2005/8/layout/hierarchy6"/>
    <dgm:cxn modelId="{557CE503-FCC4-4704-91BA-9D96D592871C}" type="presParOf" srcId="{88F7130C-3BDE-4278-B757-D8818F32E1A1}" destId="{24066154-9E51-4FFA-9B92-C7BBB82790CB}" srcOrd="0" destOrd="0" presId="urn:microsoft.com/office/officeart/2005/8/layout/hierarchy6"/>
    <dgm:cxn modelId="{868851E3-003D-4F3F-9D3A-EBBD167BA11D}" type="presParOf" srcId="{88F7130C-3BDE-4278-B757-D8818F32E1A1}" destId="{68AB1B48-9488-4A85-8BFC-D551ED859614}" srcOrd="1" destOrd="0" presId="urn:microsoft.com/office/officeart/2005/8/layout/hierarchy6"/>
    <dgm:cxn modelId="{FE8D5DD2-081C-4B47-835B-D5780A88154F}" type="presParOf" srcId="{68AB1B48-9488-4A85-8BFC-D551ED859614}" destId="{0CC55F42-DA58-4679-9EE3-BFCC26520373}" srcOrd="0" destOrd="0" presId="urn:microsoft.com/office/officeart/2005/8/layout/hierarchy6"/>
    <dgm:cxn modelId="{45B27664-CC12-4A9C-B261-A59904D00C25}" type="presParOf" srcId="{68AB1B48-9488-4A85-8BFC-D551ED859614}" destId="{5B652962-02F0-4F7D-822F-067CD426C493}" srcOrd="1" destOrd="0" presId="urn:microsoft.com/office/officeart/2005/8/layout/hierarchy6"/>
    <dgm:cxn modelId="{EB418848-3B46-481D-94B7-52E9A0337087}" type="presParOf" srcId="{7CCAF407-8E12-4971-876E-46C8083CE4FA}" destId="{F2541B49-2865-4F1A-AEFA-6F24E2ECC16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8C3279-39F3-4009-9252-2B016AD6B05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B9CF83A-E813-4746-BB38-7588DFE91C58}">
      <dgm:prSet phldrT="[Text]"/>
      <dgm:spPr/>
      <dgm:t>
        <a:bodyPr/>
        <a:lstStyle/>
        <a:p>
          <a:r>
            <a:rPr lang="en-GB" dirty="0"/>
            <a:t>Machine learning</a:t>
          </a:r>
        </a:p>
      </dgm:t>
    </dgm:pt>
    <dgm:pt modelId="{5B0200C4-FA69-451A-8C5F-1AED8083610B}" type="parTrans" cxnId="{87E438FE-0ABE-47E2-BB03-5A8C964B2904}">
      <dgm:prSet/>
      <dgm:spPr/>
      <dgm:t>
        <a:bodyPr/>
        <a:lstStyle/>
        <a:p>
          <a:endParaRPr lang="en-GB"/>
        </a:p>
      </dgm:t>
    </dgm:pt>
    <dgm:pt modelId="{9E171278-FBF7-4A64-934B-644CCD5143C4}" type="sibTrans" cxnId="{87E438FE-0ABE-47E2-BB03-5A8C964B2904}">
      <dgm:prSet/>
      <dgm:spPr/>
      <dgm:t>
        <a:bodyPr/>
        <a:lstStyle/>
        <a:p>
          <a:endParaRPr lang="en-GB"/>
        </a:p>
      </dgm:t>
    </dgm:pt>
    <dgm:pt modelId="{227F2B1F-E355-44ED-8022-6603E233B933}">
      <dgm:prSet phldrT="[Text]"/>
      <dgm:spPr/>
      <dgm:t>
        <a:bodyPr/>
        <a:lstStyle/>
        <a:p>
          <a:r>
            <a:rPr lang="en-GB" dirty="0"/>
            <a:t>Supervised learning</a:t>
          </a:r>
        </a:p>
      </dgm:t>
    </dgm:pt>
    <dgm:pt modelId="{FFCEB55A-DA62-4AF1-A82A-F4E9F78D3E17}" type="parTrans" cxnId="{1CA6E050-E694-4986-B199-ADC302F69694}">
      <dgm:prSet/>
      <dgm:spPr/>
      <dgm:t>
        <a:bodyPr/>
        <a:lstStyle/>
        <a:p>
          <a:endParaRPr lang="en-GB"/>
        </a:p>
      </dgm:t>
    </dgm:pt>
    <dgm:pt modelId="{FFF6AB04-CA97-46AC-AB95-9AA91FAD6442}" type="sibTrans" cxnId="{1CA6E050-E694-4986-B199-ADC302F69694}">
      <dgm:prSet/>
      <dgm:spPr/>
      <dgm:t>
        <a:bodyPr/>
        <a:lstStyle/>
        <a:p>
          <a:endParaRPr lang="en-GB"/>
        </a:p>
      </dgm:t>
    </dgm:pt>
    <dgm:pt modelId="{1144B94A-972F-45F1-976D-56B93B41AD05}">
      <dgm:prSet phldrT="[Text]"/>
      <dgm:spPr/>
      <dgm:t>
        <a:bodyPr/>
        <a:lstStyle/>
        <a:p>
          <a:pPr algn="ctr"/>
          <a:r>
            <a:rPr lang="en-GB" b="1" dirty="0"/>
            <a:t>Classification:</a:t>
          </a:r>
        </a:p>
        <a:p>
          <a:pPr algn="ctr"/>
          <a:endParaRPr lang="en-GB" dirty="0"/>
        </a:p>
        <a:p>
          <a:pPr algn="ctr"/>
          <a:r>
            <a:rPr lang="en-GB" dirty="0"/>
            <a:t>Predict a category</a:t>
          </a:r>
        </a:p>
      </dgm:t>
    </dgm:pt>
    <dgm:pt modelId="{40D78854-45DB-42C2-9914-5527CAF319CF}" type="parTrans" cxnId="{4E3D6CE7-8F08-4FA7-A6A6-655715694D44}">
      <dgm:prSet/>
      <dgm:spPr/>
      <dgm:t>
        <a:bodyPr/>
        <a:lstStyle/>
        <a:p>
          <a:endParaRPr lang="en-GB"/>
        </a:p>
      </dgm:t>
    </dgm:pt>
    <dgm:pt modelId="{D27EAD47-0246-4C1F-855F-A0DE69C6BC69}" type="sibTrans" cxnId="{4E3D6CE7-8F08-4FA7-A6A6-655715694D44}">
      <dgm:prSet/>
      <dgm:spPr/>
      <dgm:t>
        <a:bodyPr/>
        <a:lstStyle/>
        <a:p>
          <a:endParaRPr lang="en-GB"/>
        </a:p>
      </dgm:t>
    </dgm:pt>
    <dgm:pt modelId="{906B6503-9820-4D46-BCC0-14C3B7C7E383}">
      <dgm:prSet phldrT="[Text]"/>
      <dgm:spPr/>
      <dgm:t>
        <a:bodyPr/>
        <a:lstStyle/>
        <a:p>
          <a:pPr algn="ctr"/>
          <a:r>
            <a:rPr lang="en-GB" b="1" dirty="0"/>
            <a:t>Regression:</a:t>
          </a:r>
        </a:p>
        <a:p>
          <a:pPr algn="ctr"/>
          <a:endParaRPr lang="en-GB" dirty="0"/>
        </a:p>
        <a:p>
          <a:pPr algn="ctr">
            <a:buNone/>
          </a:pPr>
          <a:r>
            <a:rPr lang="en-GB" dirty="0"/>
            <a:t>Predict a number</a:t>
          </a:r>
        </a:p>
      </dgm:t>
    </dgm:pt>
    <dgm:pt modelId="{98D4D436-A92B-439F-B5E1-9B5D14583FA9}" type="parTrans" cxnId="{630AA248-81E5-4B03-8341-FA1D223D76E3}">
      <dgm:prSet/>
      <dgm:spPr/>
      <dgm:t>
        <a:bodyPr/>
        <a:lstStyle/>
        <a:p>
          <a:endParaRPr lang="en-GB"/>
        </a:p>
      </dgm:t>
    </dgm:pt>
    <dgm:pt modelId="{454B279A-F25F-4192-BA33-CEAF22B091F4}" type="sibTrans" cxnId="{630AA248-81E5-4B03-8341-FA1D223D76E3}">
      <dgm:prSet/>
      <dgm:spPr/>
      <dgm:t>
        <a:bodyPr/>
        <a:lstStyle/>
        <a:p>
          <a:endParaRPr lang="en-GB"/>
        </a:p>
      </dgm:t>
    </dgm:pt>
    <dgm:pt modelId="{DE44F873-B8FD-43E3-B27E-6C80C36335E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Unsupervised learning</a:t>
          </a:r>
        </a:p>
      </dgm:t>
    </dgm:pt>
    <dgm:pt modelId="{EA7C51BB-9A9E-4AF1-A53C-6DB23851DCFA}" type="parTrans" cxnId="{6C16FCDA-B6A1-4326-B31F-424BC7AC718F}">
      <dgm:prSet/>
      <dgm:spPr/>
      <dgm:t>
        <a:bodyPr/>
        <a:lstStyle/>
        <a:p>
          <a:endParaRPr lang="en-GB"/>
        </a:p>
      </dgm:t>
    </dgm:pt>
    <dgm:pt modelId="{C9A5DC97-F52B-494B-9CD0-EE081A47B9C8}" type="sibTrans" cxnId="{6C16FCDA-B6A1-4326-B31F-424BC7AC718F}">
      <dgm:prSet/>
      <dgm:spPr/>
      <dgm:t>
        <a:bodyPr/>
        <a:lstStyle/>
        <a:p>
          <a:endParaRPr lang="en-GB"/>
        </a:p>
      </dgm:t>
    </dgm:pt>
    <dgm:pt modelId="{E584A8EF-4879-4730-90F7-95E0E92E340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Clustering:</a:t>
          </a:r>
        </a:p>
        <a:p>
          <a:pPr algn="ctr"/>
          <a:endParaRPr lang="en-GB" dirty="0"/>
        </a:p>
        <a:p>
          <a:pPr algn="ctr"/>
          <a:r>
            <a:rPr lang="en-GB" dirty="0"/>
            <a:t>Divide by similarity</a:t>
          </a:r>
        </a:p>
      </dgm:t>
    </dgm:pt>
    <dgm:pt modelId="{E609BDA1-0FE9-428C-8DA7-04725196139F}" type="parTrans" cxnId="{1456CC6D-3A4B-4DD6-B9E7-D9CBF6F66725}">
      <dgm:prSet/>
      <dgm:spPr/>
      <dgm:t>
        <a:bodyPr/>
        <a:lstStyle/>
        <a:p>
          <a:endParaRPr lang="en-GB"/>
        </a:p>
      </dgm:t>
    </dgm:pt>
    <dgm:pt modelId="{4B3BDD8B-A29C-4C1A-BCF9-EC7A5357AD84}" type="sibTrans" cxnId="{1456CC6D-3A4B-4DD6-B9E7-D9CBF6F66725}">
      <dgm:prSet/>
      <dgm:spPr/>
      <dgm:t>
        <a:bodyPr/>
        <a:lstStyle/>
        <a:p>
          <a:endParaRPr lang="en-GB"/>
        </a:p>
      </dgm:t>
    </dgm:pt>
    <dgm:pt modelId="{5F33D1CD-92BA-470C-8027-E47A8A4F94B3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Reinforcement learning</a:t>
          </a:r>
        </a:p>
      </dgm:t>
    </dgm:pt>
    <dgm:pt modelId="{02021594-C62A-4599-8C9D-E85323979210}" type="parTrans" cxnId="{17210772-1B47-402B-A4C1-9154D159D9AE}">
      <dgm:prSet/>
      <dgm:spPr/>
      <dgm:t>
        <a:bodyPr/>
        <a:lstStyle/>
        <a:p>
          <a:endParaRPr lang="en-GB"/>
        </a:p>
      </dgm:t>
    </dgm:pt>
    <dgm:pt modelId="{8DB8B9F1-BBF2-4770-8BF0-9855B2981BC5}" type="sibTrans" cxnId="{17210772-1B47-402B-A4C1-9154D159D9AE}">
      <dgm:prSet/>
      <dgm:spPr/>
      <dgm:t>
        <a:bodyPr/>
        <a:lstStyle/>
        <a:p>
          <a:endParaRPr lang="en-GB"/>
        </a:p>
      </dgm:t>
    </dgm:pt>
    <dgm:pt modelId="{024C3C71-FCF8-488E-83F7-6DCE71F357F0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b="1" dirty="0">
              <a:solidFill>
                <a:schemeClr val="bg1"/>
              </a:solidFill>
            </a:rPr>
            <a:t>Association:</a:t>
          </a:r>
        </a:p>
        <a:p>
          <a:endParaRPr lang="en-GB" dirty="0"/>
        </a:p>
        <a:p>
          <a:r>
            <a:rPr lang="en-GB" dirty="0"/>
            <a:t>Identify sequences</a:t>
          </a:r>
        </a:p>
      </dgm:t>
    </dgm:pt>
    <dgm:pt modelId="{48A3507E-C926-4D89-8742-2298B2AE9E20}" type="parTrans" cxnId="{42FFA6AF-C3E4-418A-9E56-62BC14D4D9E9}">
      <dgm:prSet/>
      <dgm:spPr/>
      <dgm:t>
        <a:bodyPr/>
        <a:lstStyle/>
        <a:p>
          <a:endParaRPr lang="en-GB"/>
        </a:p>
      </dgm:t>
    </dgm:pt>
    <dgm:pt modelId="{1248BA58-CE2B-4281-B1EB-D5D914ACBBCC}" type="sibTrans" cxnId="{42FFA6AF-C3E4-418A-9E56-62BC14D4D9E9}">
      <dgm:prSet/>
      <dgm:spPr/>
      <dgm:t>
        <a:bodyPr/>
        <a:lstStyle/>
        <a:p>
          <a:endParaRPr lang="en-GB"/>
        </a:p>
      </dgm:t>
    </dgm:pt>
    <dgm:pt modelId="{8E726C5C-A555-4FE7-9095-5A7D858ECB9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Dimension reduction:</a:t>
          </a:r>
        </a:p>
        <a:p>
          <a:pPr algn="ctr"/>
          <a:endParaRPr lang="en-GB" dirty="0"/>
        </a:p>
        <a:p>
          <a:pPr algn="l"/>
          <a:r>
            <a:rPr lang="en-GB" dirty="0"/>
            <a:t>Find hidden dependencies</a:t>
          </a:r>
        </a:p>
      </dgm:t>
    </dgm:pt>
    <dgm:pt modelId="{F402D3C0-4710-4BC6-AC80-EEFCF2F8F1D6}" type="parTrans" cxnId="{2631A9C3-1BFA-402D-B7A9-B6F6C5C78891}">
      <dgm:prSet/>
      <dgm:spPr/>
      <dgm:t>
        <a:bodyPr/>
        <a:lstStyle/>
        <a:p>
          <a:endParaRPr lang="en-GB"/>
        </a:p>
      </dgm:t>
    </dgm:pt>
    <dgm:pt modelId="{704B5281-BC9A-4C92-8EA7-56908CA5C5A3}" type="sibTrans" cxnId="{2631A9C3-1BFA-402D-B7A9-B6F6C5C78891}">
      <dgm:prSet/>
      <dgm:spPr/>
      <dgm:t>
        <a:bodyPr/>
        <a:lstStyle/>
        <a:p>
          <a:endParaRPr lang="en-GB"/>
        </a:p>
      </dgm:t>
    </dgm:pt>
    <dgm:pt modelId="{FA1BAA1E-6722-4646-8BBE-62D7FEA7036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Decision making: </a:t>
          </a:r>
        </a:p>
        <a:p>
          <a:pPr algn="ctr"/>
          <a:endParaRPr lang="en-GB" dirty="0"/>
        </a:p>
        <a:p>
          <a:pPr algn="ctr"/>
          <a:r>
            <a:rPr lang="en-GB" dirty="0"/>
            <a:t>Automatic decision making</a:t>
          </a:r>
        </a:p>
      </dgm:t>
    </dgm:pt>
    <dgm:pt modelId="{D6233FE2-A137-4DB6-BF1C-65B04183C68E}" type="parTrans" cxnId="{4232372E-1DD1-4A70-AA83-5189AE96D128}">
      <dgm:prSet/>
      <dgm:spPr/>
      <dgm:t>
        <a:bodyPr/>
        <a:lstStyle/>
        <a:p>
          <a:endParaRPr lang="en-GB"/>
        </a:p>
      </dgm:t>
    </dgm:pt>
    <dgm:pt modelId="{8385FDF1-673D-4B07-BCFE-414E0B74E9B0}" type="sibTrans" cxnId="{4232372E-1DD1-4A70-AA83-5189AE96D128}">
      <dgm:prSet/>
      <dgm:spPr/>
      <dgm:t>
        <a:bodyPr/>
        <a:lstStyle/>
        <a:p>
          <a:endParaRPr lang="en-GB"/>
        </a:p>
      </dgm:t>
    </dgm:pt>
    <dgm:pt modelId="{7CCAF407-8E12-4971-876E-46C8083CE4FA}" type="pres">
      <dgm:prSet presAssocID="{F48C3279-39F3-4009-9252-2B016AD6B05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2EC58CC-935C-477E-91D3-60CEA5921631}" type="pres">
      <dgm:prSet presAssocID="{F48C3279-39F3-4009-9252-2B016AD6B058}" presName="hierFlow" presStyleCnt="0"/>
      <dgm:spPr/>
    </dgm:pt>
    <dgm:pt modelId="{491A9AB9-4448-483E-B201-B347272ED983}" type="pres">
      <dgm:prSet presAssocID="{F48C3279-39F3-4009-9252-2B016AD6B05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9268C2E-6B9C-418F-A851-E19629FA7D2C}" type="pres">
      <dgm:prSet presAssocID="{6B9CF83A-E813-4746-BB38-7588DFE91C58}" presName="Name14" presStyleCnt="0"/>
      <dgm:spPr/>
    </dgm:pt>
    <dgm:pt modelId="{C8A2C80A-D1BD-45C1-80EB-68AD2FBE5B79}" type="pres">
      <dgm:prSet presAssocID="{6B9CF83A-E813-4746-BB38-7588DFE91C58}" presName="level1Shape" presStyleLbl="node0" presStyleIdx="0" presStyleCnt="1" custScaleY="72580">
        <dgm:presLayoutVars>
          <dgm:chPref val="3"/>
        </dgm:presLayoutVars>
      </dgm:prSet>
      <dgm:spPr/>
    </dgm:pt>
    <dgm:pt modelId="{0D94468C-B0E1-4EDD-A7CB-5135ADA1ED88}" type="pres">
      <dgm:prSet presAssocID="{6B9CF83A-E813-4746-BB38-7588DFE91C58}" presName="hierChild2" presStyleCnt="0"/>
      <dgm:spPr/>
    </dgm:pt>
    <dgm:pt modelId="{A7B8E5C8-78A2-4415-837E-8B11CE6A5188}" type="pres">
      <dgm:prSet presAssocID="{FFCEB55A-DA62-4AF1-A82A-F4E9F78D3E17}" presName="Name19" presStyleLbl="parChTrans1D2" presStyleIdx="0" presStyleCnt="3"/>
      <dgm:spPr/>
    </dgm:pt>
    <dgm:pt modelId="{70B93CB7-8E11-4CE8-BF60-D015D3172768}" type="pres">
      <dgm:prSet presAssocID="{227F2B1F-E355-44ED-8022-6603E233B933}" presName="Name21" presStyleCnt="0"/>
      <dgm:spPr/>
    </dgm:pt>
    <dgm:pt modelId="{AAC1C3A7-21CB-4BE3-B9A0-E3B53E4C4E62}" type="pres">
      <dgm:prSet presAssocID="{227F2B1F-E355-44ED-8022-6603E233B933}" presName="level2Shape" presStyleLbl="node2" presStyleIdx="0" presStyleCnt="3" custScaleY="72580"/>
      <dgm:spPr/>
    </dgm:pt>
    <dgm:pt modelId="{F37542CF-1010-4914-ACB1-3FE05FCFF0BD}" type="pres">
      <dgm:prSet presAssocID="{227F2B1F-E355-44ED-8022-6603E233B933}" presName="hierChild3" presStyleCnt="0"/>
      <dgm:spPr/>
    </dgm:pt>
    <dgm:pt modelId="{30FD4C78-64AB-4E5C-A130-E19C2FDED134}" type="pres">
      <dgm:prSet presAssocID="{40D78854-45DB-42C2-9914-5527CAF319CF}" presName="Name19" presStyleLbl="parChTrans1D3" presStyleIdx="0" presStyleCnt="6"/>
      <dgm:spPr/>
    </dgm:pt>
    <dgm:pt modelId="{4F6147DA-AAA0-487A-AC3E-98FBC427C07F}" type="pres">
      <dgm:prSet presAssocID="{1144B94A-972F-45F1-976D-56B93B41AD05}" presName="Name21" presStyleCnt="0"/>
      <dgm:spPr/>
    </dgm:pt>
    <dgm:pt modelId="{63F3C729-2048-42BE-AA40-A44611355A7A}" type="pres">
      <dgm:prSet presAssocID="{1144B94A-972F-45F1-976D-56B93B41AD05}" presName="level2Shape" presStyleLbl="node3" presStyleIdx="0" presStyleCnt="6" custScaleY="240504"/>
      <dgm:spPr/>
    </dgm:pt>
    <dgm:pt modelId="{F52EA6E6-15B4-431D-B1CF-63D0D360891B}" type="pres">
      <dgm:prSet presAssocID="{1144B94A-972F-45F1-976D-56B93B41AD05}" presName="hierChild3" presStyleCnt="0"/>
      <dgm:spPr/>
    </dgm:pt>
    <dgm:pt modelId="{AD68B4D2-85CC-42CD-BFB8-861985BD02B8}" type="pres">
      <dgm:prSet presAssocID="{98D4D436-A92B-439F-B5E1-9B5D14583FA9}" presName="Name19" presStyleLbl="parChTrans1D3" presStyleIdx="1" presStyleCnt="6"/>
      <dgm:spPr/>
    </dgm:pt>
    <dgm:pt modelId="{72E9BFB9-BC15-4A69-9C2F-70BD8B91725D}" type="pres">
      <dgm:prSet presAssocID="{906B6503-9820-4D46-BCC0-14C3B7C7E383}" presName="Name21" presStyleCnt="0"/>
      <dgm:spPr/>
    </dgm:pt>
    <dgm:pt modelId="{8474B6A6-6BDA-4F85-9513-C11CC815F79F}" type="pres">
      <dgm:prSet presAssocID="{906B6503-9820-4D46-BCC0-14C3B7C7E383}" presName="level2Shape" presStyleLbl="node3" presStyleIdx="1" presStyleCnt="6" custScaleY="240504"/>
      <dgm:spPr/>
    </dgm:pt>
    <dgm:pt modelId="{18E67EFD-96BF-4201-85D6-59A816AD932F}" type="pres">
      <dgm:prSet presAssocID="{906B6503-9820-4D46-BCC0-14C3B7C7E383}" presName="hierChild3" presStyleCnt="0"/>
      <dgm:spPr/>
    </dgm:pt>
    <dgm:pt modelId="{8858C8AB-4816-4D23-ADD0-B4139FD0A413}" type="pres">
      <dgm:prSet presAssocID="{EA7C51BB-9A9E-4AF1-A53C-6DB23851DCFA}" presName="Name19" presStyleLbl="parChTrans1D2" presStyleIdx="1" presStyleCnt="3"/>
      <dgm:spPr/>
    </dgm:pt>
    <dgm:pt modelId="{0B8EFEC8-C6BC-4602-9A4C-6BFF54E70183}" type="pres">
      <dgm:prSet presAssocID="{DE44F873-B8FD-43E3-B27E-6C80C36335EA}" presName="Name21" presStyleCnt="0"/>
      <dgm:spPr/>
    </dgm:pt>
    <dgm:pt modelId="{4A3FE993-870A-477D-9F60-C42E03825A5C}" type="pres">
      <dgm:prSet presAssocID="{DE44F873-B8FD-43E3-B27E-6C80C36335EA}" presName="level2Shape" presStyleLbl="node2" presStyleIdx="1" presStyleCnt="3" custScaleY="72580"/>
      <dgm:spPr/>
    </dgm:pt>
    <dgm:pt modelId="{E67F8BC2-6C74-40AF-9629-6BF71F1C58B6}" type="pres">
      <dgm:prSet presAssocID="{DE44F873-B8FD-43E3-B27E-6C80C36335EA}" presName="hierChild3" presStyleCnt="0"/>
      <dgm:spPr/>
    </dgm:pt>
    <dgm:pt modelId="{208C8C79-57E2-4398-9F9E-4F8BEDE85288}" type="pres">
      <dgm:prSet presAssocID="{E609BDA1-0FE9-428C-8DA7-04725196139F}" presName="Name19" presStyleLbl="parChTrans1D3" presStyleIdx="2" presStyleCnt="6"/>
      <dgm:spPr/>
    </dgm:pt>
    <dgm:pt modelId="{1A351679-4DAC-4F42-B687-2812BB131FC2}" type="pres">
      <dgm:prSet presAssocID="{E584A8EF-4879-4730-90F7-95E0E92E3403}" presName="Name21" presStyleCnt="0"/>
      <dgm:spPr/>
    </dgm:pt>
    <dgm:pt modelId="{1439C42A-EFEB-499D-A8AD-6F01995F99E6}" type="pres">
      <dgm:prSet presAssocID="{E584A8EF-4879-4730-90F7-95E0E92E3403}" presName="level2Shape" presStyleLbl="node3" presStyleIdx="2" presStyleCnt="6" custScaleY="240504"/>
      <dgm:spPr/>
    </dgm:pt>
    <dgm:pt modelId="{EE939A08-90F9-4BE9-8BA0-0185DFFCF768}" type="pres">
      <dgm:prSet presAssocID="{E584A8EF-4879-4730-90F7-95E0E92E3403}" presName="hierChild3" presStyleCnt="0"/>
      <dgm:spPr/>
    </dgm:pt>
    <dgm:pt modelId="{FCCF50A2-9A37-4054-A5CC-E990964889B4}" type="pres">
      <dgm:prSet presAssocID="{48A3507E-C926-4D89-8742-2298B2AE9E20}" presName="Name19" presStyleLbl="parChTrans1D3" presStyleIdx="3" presStyleCnt="6"/>
      <dgm:spPr/>
    </dgm:pt>
    <dgm:pt modelId="{12B99963-89E5-4555-964E-260458622680}" type="pres">
      <dgm:prSet presAssocID="{024C3C71-FCF8-488E-83F7-6DCE71F357F0}" presName="Name21" presStyleCnt="0"/>
      <dgm:spPr/>
    </dgm:pt>
    <dgm:pt modelId="{05F9257F-1B62-4F7B-BA78-71C47BD27B56}" type="pres">
      <dgm:prSet presAssocID="{024C3C71-FCF8-488E-83F7-6DCE71F357F0}" presName="level2Shape" presStyleLbl="node3" presStyleIdx="3" presStyleCnt="6" custScaleY="240504"/>
      <dgm:spPr/>
    </dgm:pt>
    <dgm:pt modelId="{46A336CC-D2D0-4B4C-BD5C-511561229A0B}" type="pres">
      <dgm:prSet presAssocID="{024C3C71-FCF8-488E-83F7-6DCE71F357F0}" presName="hierChild3" presStyleCnt="0"/>
      <dgm:spPr/>
    </dgm:pt>
    <dgm:pt modelId="{D889CC9C-3ECC-438A-9CDB-7C13F41B166B}" type="pres">
      <dgm:prSet presAssocID="{F402D3C0-4710-4BC6-AC80-EEFCF2F8F1D6}" presName="Name19" presStyleLbl="parChTrans1D3" presStyleIdx="4" presStyleCnt="6"/>
      <dgm:spPr/>
    </dgm:pt>
    <dgm:pt modelId="{0ABCDDE6-9141-4756-B3BC-03F665DD7363}" type="pres">
      <dgm:prSet presAssocID="{8E726C5C-A555-4FE7-9095-5A7D858ECB9A}" presName="Name21" presStyleCnt="0"/>
      <dgm:spPr/>
    </dgm:pt>
    <dgm:pt modelId="{C74C47B1-8475-40B3-98A9-4DF73F547FC0}" type="pres">
      <dgm:prSet presAssocID="{8E726C5C-A555-4FE7-9095-5A7D858ECB9A}" presName="level2Shape" presStyleLbl="node3" presStyleIdx="4" presStyleCnt="6" custScaleY="240504"/>
      <dgm:spPr/>
    </dgm:pt>
    <dgm:pt modelId="{4F06F1E3-EACC-41FF-B2E9-4A9C18328D0B}" type="pres">
      <dgm:prSet presAssocID="{8E726C5C-A555-4FE7-9095-5A7D858ECB9A}" presName="hierChild3" presStyleCnt="0"/>
      <dgm:spPr/>
    </dgm:pt>
    <dgm:pt modelId="{D5031B8D-3C1B-445E-9B3D-BBFA5158680C}" type="pres">
      <dgm:prSet presAssocID="{02021594-C62A-4599-8C9D-E85323979210}" presName="Name19" presStyleLbl="parChTrans1D2" presStyleIdx="2" presStyleCnt="3"/>
      <dgm:spPr/>
    </dgm:pt>
    <dgm:pt modelId="{D898671C-AC6A-471C-9EAC-B4E62583AA7F}" type="pres">
      <dgm:prSet presAssocID="{5F33D1CD-92BA-470C-8027-E47A8A4F94B3}" presName="Name21" presStyleCnt="0"/>
      <dgm:spPr/>
    </dgm:pt>
    <dgm:pt modelId="{575E67CD-CEEC-48FD-B12F-E7A6EEBA6DA4}" type="pres">
      <dgm:prSet presAssocID="{5F33D1CD-92BA-470C-8027-E47A8A4F94B3}" presName="level2Shape" presStyleLbl="node2" presStyleIdx="2" presStyleCnt="3" custScaleY="72580"/>
      <dgm:spPr/>
    </dgm:pt>
    <dgm:pt modelId="{88F7130C-3BDE-4278-B757-D8818F32E1A1}" type="pres">
      <dgm:prSet presAssocID="{5F33D1CD-92BA-470C-8027-E47A8A4F94B3}" presName="hierChild3" presStyleCnt="0"/>
      <dgm:spPr/>
    </dgm:pt>
    <dgm:pt modelId="{24066154-9E51-4FFA-9B92-C7BBB82790CB}" type="pres">
      <dgm:prSet presAssocID="{D6233FE2-A137-4DB6-BF1C-65B04183C68E}" presName="Name19" presStyleLbl="parChTrans1D3" presStyleIdx="5" presStyleCnt="6"/>
      <dgm:spPr/>
    </dgm:pt>
    <dgm:pt modelId="{68AB1B48-9488-4A85-8BFC-D551ED859614}" type="pres">
      <dgm:prSet presAssocID="{FA1BAA1E-6722-4646-8BBE-62D7FEA7036A}" presName="Name21" presStyleCnt="0"/>
      <dgm:spPr/>
    </dgm:pt>
    <dgm:pt modelId="{0CC55F42-DA58-4679-9EE3-BFCC26520373}" type="pres">
      <dgm:prSet presAssocID="{FA1BAA1E-6722-4646-8BBE-62D7FEA7036A}" presName="level2Shape" presStyleLbl="node3" presStyleIdx="5" presStyleCnt="6" custScaleY="240504"/>
      <dgm:spPr/>
    </dgm:pt>
    <dgm:pt modelId="{5B652962-02F0-4F7D-822F-067CD426C493}" type="pres">
      <dgm:prSet presAssocID="{FA1BAA1E-6722-4646-8BBE-62D7FEA7036A}" presName="hierChild3" presStyleCnt="0"/>
      <dgm:spPr/>
    </dgm:pt>
    <dgm:pt modelId="{F2541B49-2865-4F1A-AEFA-6F24E2ECC16C}" type="pres">
      <dgm:prSet presAssocID="{F48C3279-39F3-4009-9252-2B016AD6B058}" presName="bgShapesFlow" presStyleCnt="0"/>
      <dgm:spPr/>
    </dgm:pt>
  </dgm:ptLst>
  <dgm:cxnLst>
    <dgm:cxn modelId="{64613A07-B279-476C-928B-60608F72AE5B}" type="presOf" srcId="{FA1BAA1E-6722-4646-8BBE-62D7FEA7036A}" destId="{0CC55F42-DA58-4679-9EE3-BFCC26520373}" srcOrd="0" destOrd="0" presId="urn:microsoft.com/office/officeart/2005/8/layout/hierarchy6"/>
    <dgm:cxn modelId="{4232372E-1DD1-4A70-AA83-5189AE96D128}" srcId="{5F33D1CD-92BA-470C-8027-E47A8A4F94B3}" destId="{FA1BAA1E-6722-4646-8BBE-62D7FEA7036A}" srcOrd="0" destOrd="0" parTransId="{D6233FE2-A137-4DB6-BF1C-65B04183C68E}" sibTransId="{8385FDF1-673D-4B07-BCFE-414E0B74E9B0}"/>
    <dgm:cxn modelId="{F5F61D32-AEE0-4BB7-8FE8-610786F24A52}" type="presOf" srcId="{D6233FE2-A137-4DB6-BF1C-65B04183C68E}" destId="{24066154-9E51-4FFA-9B92-C7BBB82790CB}" srcOrd="0" destOrd="0" presId="urn:microsoft.com/office/officeart/2005/8/layout/hierarchy6"/>
    <dgm:cxn modelId="{7CBBAE36-CC31-4B0E-9485-D01E60DA3BD4}" type="presOf" srcId="{E609BDA1-0FE9-428C-8DA7-04725196139F}" destId="{208C8C79-57E2-4398-9F9E-4F8BEDE85288}" srcOrd="0" destOrd="0" presId="urn:microsoft.com/office/officeart/2005/8/layout/hierarchy6"/>
    <dgm:cxn modelId="{2F73B75F-87D9-4D5E-94BC-D3959F4458E9}" type="presOf" srcId="{98D4D436-A92B-439F-B5E1-9B5D14583FA9}" destId="{AD68B4D2-85CC-42CD-BFB8-861985BD02B8}" srcOrd="0" destOrd="0" presId="urn:microsoft.com/office/officeart/2005/8/layout/hierarchy6"/>
    <dgm:cxn modelId="{2ED6EF44-50AC-405C-BFC0-1E77AFEE3A2E}" type="presOf" srcId="{8E726C5C-A555-4FE7-9095-5A7D858ECB9A}" destId="{C74C47B1-8475-40B3-98A9-4DF73F547FC0}" srcOrd="0" destOrd="0" presId="urn:microsoft.com/office/officeart/2005/8/layout/hierarchy6"/>
    <dgm:cxn modelId="{630AA248-81E5-4B03-8341-FA1D223D76E3}" srcId="{227F2B1F-E355-44ED-8022-6603E233B933}" destId="{906B6503-9820-4D46-BCC0-14C3B7C7E383}" srcOrd="1" destOrd="0" parTransId="{98D4D436-A92B-439F-B5E1-9B5D14583FA9}" sibTransId="{454B279A-F25F-4192-BA33-CEAF22B091F4}"/>
    <dgm:cxn modelId="{AD834269-3967-4BCA-8B92-B9AF32A59BC0}" type="presOf" srcId="{DE44F873-B8FD-43E3-B27E-6C80C36335EA}" destId="{4A3FE993-870A-477D-9F60-C42E03825A5C}" srcOrd="0" destOrd="0" presId="urn:microsoft.com/office/officeart/2005/8/layout/hierarchy6"/>
    <dgm:cxn modelId="{1456CC6D-3A4B-4DD6-B9E7-D9CBF6F66725}" srcId="{DE44F873-B8FD-43E3-B27E-6C80C36335EA}" destId="{E584A8EF-4879-4730-90F7-95E0E92E3403}" srcOrd="0" destOrd="0" parTransId="{E609BDA1-0FE9-428C-8DA7-04725196139F}" sibTransId="{4B3BDD8B-A29C-4C1A-BCF9-EC7A5357AD84}"/>
    <dgm:cxn modelId="{1CA6E050-E694-4986-B199-ADC302F69694}" srcId="{6B9CF83A-E813-4746-BB38-7588DFE91C58}" destId="{227F2B1F-E355-44ED-8022-6603E233B933}" srcOrd="0" destOrd="0" parTransId="{FFCEB55A-DA62-4AF1-A82A-F4E9F78D3E17}" sibTransId="{FFF6AB04-CA97-46AC-AB95-9AA91FAD6442}"/>
    <dgm:cxn modelId="{17210772-1B47-402B-A4C1-9154D159D9AE}" srcId="{6B9CF83A-E813-4746-BB38-7588DFE91C58}" destId="{5F33D1CD-92BA-470C-8027-E47A8A4F94B3}" srcOrd="2" destOrd="0" parTransId="{02021594-C62A-4599-8C9D-E85323979210}" sibTransId="{8DB8B9F1-BBF2-4770-8BF0-9855B2981BC5}"/>
    <dgm:cxn modelId="{C7D9B674-0B6D-4363-A3E6-4B972E23F2DC}" type="presOf" srcId="{FFCEB55A-DA62-4AF1-A82A-F4E9F78D3E17}" destId="{A7B8E5C8-78A2-4415-837E-8B11CE6A5188}" srcOrd="0" destOrd="0" presId="urn:microsoft.com/office/officeart/2005/8/layout/hierarchy6"/>
    <dgm:cxn modelId="{4DCAAE5A-2624-49D4-9987-9585A0248D0A}" type="presOf" srcId="{5F33D1CD-92BA-470C-8027-E47A8A4F94B3}" destId="{575E67CD-CEEC-48FD-B12F-E7A6EEBA6DA4}" srcOrd="0" destOrd="0" presId="urn:microsoft.com/office/officeart/2005/8/layout/hierarchy6"/>
    <dgm:cxn modelId="{97EB518A-DEA1-4734-BD2F-DB6CE7718993}" type="presOf" srcId="{227F2B1F-E355-44ED-8022-6603E233B933}" destId="{AAC1C3A7-21CB-4BE3-B9A0-E3B53E4C4E62}" srcOrd="0" destOrd="0" presId="urn:microsoft.com/office/officeart/2005/8/layout/hierarchy6"/>
    <dgm:cxn modelId="{BEAF038B-824F-48BF-BC08-A09055ECB3ED}" type="presOf" srcId="{40D78854-45DB-42C2-9914-5527CAF319CF}" destId="{30FD4C78-64AB-4E5C-A130-E19C2FDED134}" srcOrd="0" destOrd="0" presId="urn:microsoft.com/office/officeart/2005/8/layout/hierarchy6"/>
    <dgm:cxn modelId="{7C1F108D-150A-4AE2-8DD6-C2947A175790}" type="presOf" srcId="{02021594-C62A-4599-8C9D-E85323979210}" destId="{D5031B8D-3C1B-445E-9B3D-BBFA5158680C}" srcOrd="0" destOrd="0" presId="urn:microsoft.com/office/officeart/2005/8/layout/hierarchy6"/>
    <dgm:cxn modelId="{F2A49391-26AC-4866-8970-1298C613D92C}" type="presOf" srcId="{6B9CF83A-E813-4746-BB38-7588DFE91C58}" destId="{C8A2C80A-D1BD-45C1-80EB-68AD2FBE5B79}" srcOrd="0" destOrd="0" presId="urn:microsoft.com/office/officeart/2005/8/layout/hierarchy6"/>
    <dgm:cxn modelId="{7F482C95-87C1-4814-B1AA-87E3749B34CD}" type="presOf" srcId="{F402D3C0-4710-4BC6-AC80-EEFCF2F8F1D6}" destId="{D889CC9C-3ECC-438A-9CDB-7C13F41B166B}" srcOrd="0" destOrd="0" presId="urn:microsoft.com/office/officeart/2005/8/layout/hierarchy6"/>
    <dgm:cxn modelId="{E8B7CE9C-9E3E-48E0-9A1E-DC75D7B92D2F}" type="presOf" srcId="{1144B94A-972F-45F1-976D-56B93B41AD05}" destId="{63F3C729-2048-42BE-AA40-A44611355A7A}" srcOrd="0" destOrd="0" presId="urn:microsoft.com/office/officeart/2005/8/layout/hierarchy6"/>
    <dgm:cxn modelId="{FF1D80A9-5501-417F-B0A8-160EE1FEF490}" type="presOf" srcId="{024C3C71-FCF8-488E-83F7-6DCE71F357F0}" destId="{05F9257F-1B62-4F7B-BA78-71C47BD27B56}" srcOrd="0" destOrd="0" presId="urn:microsoft.com/office/officeart/2005/8/layout/hierarchy6"/>
    <dgm:cxn modelId="{42FFA6AF-C3E4-418A-9E56-62BC14D4D9E9}" srcId="{DE44F873-B8FD-43E3-B27E-6C80C36335EA}" destId="{024C3C71-FCF8-488E-83F7-6DCE71F357F0}" srcOrd="1" destOrd="0" parTransId="{48A3507E-C926-4D89-8742-2298B2AE9E20}" sibTransId="{1248BA58-CE2B-4281-B1EB-D5D914ACBBCC}"/>
    <dgm:cxn modelId="{0F38CBBD-107C-4A05-AAAA-950C3B895415}" type="presOf" srcId="{906B6503-9820-4D46-BCC0-14C3B7C7E383}" destId="{8474B6A6-6BDA-4F85-9513-C11CC815F79F}" srcOrd="0" destOrd="0" presId="urn:microsoft.com/office/officeart/2005/8/layout/hierarchy6"/>
    <dgm:cxn modelId="{2631A9C3-1BFA-402D-B7A9-B6F6C5C78891}" srcId="{DE44F873-B8FD-43E3-B27E-6C80C36335EA}" destId="{8E726C5C-A555-4FE7-9095-5A7D858ECB9A}" srcOrd="2" destOrd="0" parTransId="{F402D3C0-4710-4BC6-AC80-EEFCF2F8F1D6}" sibTransId="{704B5281-BC9A-4C92-8EA7-56908CA5C5A3}"/>
    <dgm:cxn modelId="{A6AD2CD5-A949-4620-97E1-FD42101CA7DE}" type="presOf" srcId="{48A3507E-C926-4D89-8742-2298B2AE9E20}" destId="{FCCF50A2-9A37-4054-A5CC-E990964889B4}" srcOrd="0" destOrd="0" presId="urn:microsoft.com/office/officeart/2005/8/layout/hierarchy6"/>
    <dgm:cxn modelId="{E7E665D6-8823-4ABA-A47E-D656E632954B}" type="presOf" srcId="{EA7C51BB-9A9E-4AF1-A53C-6DB23851DCFA}" destId="{8858C8AB-4816-4D23-ADD0-B4139FD0A413}" srcOrd="0" destOrd="0" presId="urn:microsoft.com/office/officeart/2005/8/layout/hierarchy6"/>
    <dgm:cxn modelId="{5B8811D7-48D1-4B8C-89F5-1B9F4404D3F6}" type="presOf" srcId="{F48C3279-39F3-4009-9252-2B016AD6B058}" destId="{7CCAF407-8E12-4971-876E-46C8083CE4FA}" srcOrd="0" destOrd="0" presId="urn:microsoft.com/office/officeart/2005/8/layout/hierarchy6"/>
    <dgm:cxn modelId="{6C16FCDA-B6A1-4326-B31F-424BC7AC718F}" srcId="{6B9CF83A-E813-4746-BB38-7588DFE91C58}" destId="{DE44F873-B8FD-43E3-B27E-6C80C36335EA}" srcOrd="1" destOrd="0" parTransId="{EA7C51BB-9A9E-4AF1-A53C-6DB23851DCFA}" sibTransId="{C9A5DC97-F52B-494B-9CD0-EE081A47B9C8}"/>
    <dgm:cxn modelId="{4E3D6CE7-8F08-4FA7-A6A6-655715694D44}" srcId="{227F2B1F-E355-44ED-8022-6603E233B933}" destId="{1144B94A-972F-45F1-976D-56B93B41AD05}" srcOrd="0" destOrd="0" parTransId="{40D78854-45DB-42C2-9914-5527CAF319CF}" sibTransId="{D27EAD47-0246-4C1F-855F-A0DE69C6BC69}"/>
    <dgm:cxn modelId="{776294F1-CF76-49B7-ADC4-8CF275F32009}" type="presOf" srcId="{E584A8EF-4879-4730-90F7-95E0E92E3403}" destId="{1439C42A-EFEB-499D-A8AD-6F01995F99E6}" srcOrd="0" destOrd="0" presId="urn:microsoft.com/office/officeart/2005/8/layout/hierarchy6"/>
    <dgm:cxn modelId="{87E438FE-0ABE-47E2-BB03-5A8C964B2904}" srcId="{F48C3279-39F3-4009-9252-2B016AD6B058}" destId="{6B9CF83A-E813-4746-BB38-7588DFE91C58}" srcOrd="0" destOrd="0" parTransId="{5B0200C4-FA69-451A-8C5F-1AED8083610B}" sibTransId="{9E171278-FBF7-4A64-934B-644CCD5143C4}"/>
    <dgm:cxn modelId="{649CA07D-C930-4C08-AAB2-92D1DB716038}" type="presParOf" srcId="{7CCAF407-8E12-4971-876E-46C8083CE4FA}" destId="{B2EC58CC-935C-477E-91D3-60CEA5921631}" srcOrd="0" destOrd="0" presId="urn:microsoft.com/office/officeart/2005/8/layout/hierarchy6"/>
    <dgm:cxn modelId="{4F9AA806-74AA-4DAF-9C50-584F586487B3}" type="presParOf" srcId="{B2EC58CC-935C-477E-91D3-60CEA5921631}" destId="{491A9AB9-4448-483E-B201-B347272ED983}" srcOrd="0" destOrd="0" presId="urn:microsoft.com/office/officeart/2005/8/layout/hierarchy6"/>
    <dgm:cxn modelId="{F5FCFC9B-C9B5-4B39-808F-AC6349238DFA}" type="presParOf" srcId="{491A9AB9-4448-483E-B201-B347272ED983}" destId="{D9268C2E-6B9C-418F-A851-E19629FA7D2C}" srcOrd="0" destOrd="0" presId="urn:microsoft.com/office/officeart/2005/8/layout/hierarchy6"/>
    <dgm:cxn modelId="{B5EF45D4-B20F-4F96-8DB9-4C75870C66F9}" type="presParOf" srcId="{D9268C2E-6B9C-418F-A851-E19629FA7D2C}" destId="{C8A2C80A-D1BD-45C1-80EB-68AD2FBE5B79}" srcOrd="0" destOrd="0" presId="urn:microsoft.com/office/officeart/2005/8/layout/hierarchy6"/>
    <dgm:cxn modelId="{EE791BF9-1643-4C76-9DE1-50BB666BBDDF}" type="presParOf" srcId="{D9268C2E-6B9C-418F-A851-E19629FA7D2C}" destId="{0D94468C-B0E1-4EDD-A7CB-5135ADA1ED88}" srcOrd="1" destOrd="0" presId="urn:microsoft.com/office/officeart/2005/8/layout/hierarchy6"/>
    <dgm:cxn modelId="{C18B27B1-39A9-451E-91E7-9509FB0E5621}" type="presParOf" srcId="{0D94468C-B0E1-4EDD-A7CB-5135ADA1ED88}" destId="{A7B8E5C8-78A2-4415-837E-8B11CE6A5188}" srcOrd="0" destOrd="0" presId="urn:microsoft.com/office/officeart/2005/8/layout/hierarchy6"/>
    <dgm:cxn modelId="{5C313C78-8529-434D-922B-0FA01071D1F2}" type="presParOf" srcId="{0D94468C-B0E1-4EDD-A7CB-5135ADA1ED88}" destId="{70B93CB7-8E11-4CE8-BF60-D015D3172768}" srcOrd="1" destOrd="0" presId="urn:microsoft.com/office/officeart/2005/8/layout/hierarchy6"/>
    <dgm:cxn modelId="{10F20565-9FC6-4FBE-B9BD-5C4FB709A48B}" type="presParOf" srcId="{70B93CB7-8E11-4CE8-BF60-D015D3172768}" destId="{AAC1C3A7-21CB-4BE3-B9A0-E3B53E4C4E62}" srcOrd="0" destOrd="0" presId="urn:microsoft.com/office/officeart/2005/8/layout/hierarchy6"/>
    <dgm:cxn modelId="{9B172B77-A7C1-44AE-A62F-74443E2896BC}" type="presParOf" srcId="{70B93CB7-8E11-4CE8-BF60-D015D3172768}" destId="{F37542CF-1010-4914-ACB1-3FE05FCFF0BD}" srcOrd="1" destOrd="0" presId="urn:microsoft.com/office/officeart/2005/8/layout/hierarchy6"/>
    <dgm:cxn modelId="{33CBB322-F369-4AC0-A719-577E6133D188}" type="presParOf" srcId="{F37542CF-1010-4914-ACB1-3FE05FCFF0BD}" destId="{30FD4C78-64AB-4E5C-A130-E19C2FDED134}" srcOrd="0" destOrd="0" presId="urn:microsoft.com/office/officeart/2005/8/layout/hierarchy6"/>
    <dgm:cxn modelId="{9740DA1E-CD73-44DC-8DE8-4E6AE3414015}" type="presParOf" srcId="{F37542CF-1010-4914-ACB1-3FE05FCFF0BD}" destId="{4F6147DA-AAA0-487A-AC3E-98FBC427C07F}" srcOrd="1" destOrd="0" presId="urn:microsoft.com/office/officeart/2005/8/layout/hierarchy6"/>
    <dgm:cxn modelId="{A26851D1-CC69-47A7-9B74-4F188D0A6C44}" type="presParOf" srcId="{4F6147DA-AAA0-487A-AC3E-98FBC427C07F}" destId="{63F3C729-2048-42BE-AA40-A44611355A7A}" srcOrd="0" destOrd="0" presId="urn:microsoft.com/office/officeart/2005/8/layout/hierarchy6"/>
    <dgm:cxn modelId="{27E92617-5E6E-4E20-BDE7-E24D41FA24F1}" type="presParOf" srcId="{4F6147DA-AAA0-487A-AC3E-98FBC427C07F}" destId="{F52EA6E6-15B4-431D-B1CF-63D0D360891B}" srcOrd="1" destOrd="0" presId="urn:microsoft.com/office/officeart/2005/8/layout/hierarchy6"/>
    <dgm:cxn modelId="{1CC47EC4-081D-4F78-B0E3-A07102409EEA}" type="presParOf" srcId="{F37542CF-1010-4914-ACB1-3FE05FCFF0BD}" destId="{AD68B4D2-85CC-42CD-BFB8-861985BD02B8}" srcOrd="2" destOrd="0" presId="urn:microsoft.com/office/officeart/2005/8/layout/hierarchy6"/>
    <dgm:cxn modelId="{C1947917-3CBB-42B0-9311-643DBAFE4AC4}" type="presParOf" srcId="{F37542CF-1010-4914-ACB1-3FE05FCFF0BD}" destId="{72E9BFB9-BC15-4A69-9C2F-70BD8B91725D}" srcOrd="3" destOrd="0" presId="urn:microsoft.com/office/officeart/2005/8/layout/hierarchy6"/>
    <dgm:cxn modelId="{8B442778-2588-4EA3-97AD-A075CBCCD520}" type="presParOf" srcId="{72E9BFB9-BC15-4A69-9C2F-70BD8B91725D}" destId="{8474B6A6-6BDA-4F85-9513-C11CC815F79F}" srcOrd="0" destOrd="0" presId="urn:microsoft.com/office/officeart/2005/8/layout/hierarchy6"/>
    <dgm:cxn modelId="{B5B6CB74-4693-4EA0-834B-F7A1070316D5}" type="presParOf" srcId="{72E9BFB9-BC15-4A69-9C2F-70BD8B91725D}" destId="{18E67EFD-96BF-4201-85D6-59A816AD932F}" srcOrd="1" destOrd="0" presId="urn:microsoft.com/office/officeart/2005/8/layout/hierarchy6"/>
    <dgm:cxn modelId="{A1AB0A3C-CFFB-473F-A095-F57B7F7AD98F}" type="presParOf" srcId="{0D94468C-B0E1-4EDD-A7CB-5135ADA1ED88}" destId="{8858C8AB-4816-4D23-ADD0-B4139FD0A413}" srcOrd="2" destOrd="0" presId="urn:microsoft.com/office/officeart/2005/8/layout/hierarchy6"/>
    <dgm:cxn modelId="{23D838AA-1BC8-4A91-9653-9EABF157DC79}" type="presParOf" srcId="{0D94468C-B0E1-4EDD-A7CB-5135ADA1ED88}" destId="{0B8EFEC8-C6BC-4602-9A4C-6BFF54E70183}" srcOrd="3" destOrd="0" presId="urn:microsoft.com/office/officeart/2005/8/layout/hierarchy6"/>
    <dgm:cxn modelId="{BDF52C04-27AC-4214-A7D0-6B7CD3F18471}" type="presParOf" srcId="{0B8EFEC8-C6BC-4602-9A4C-6BFF54E70183}" destId="{4A3FE993-870A-477D-9F60-C42E03825A5C}" srcOrd="0" destOrd="0" presId="urn:microsoft.com/office/officeart/2005/8/layout/hierarchy6"/>
    <dgm:cxn modelId="{BE830DE3-E91A-4845-9587-E9370AA997F1}" type="presParOf" srcId="{0B8EFEC8-C6BC-4602-9A4C-6BFF54E70183}" destId="{E67F8BC2-6C74-40AF-9629-6BF71F1C58B6}" srcOrd="1" destOrd="0" presId="urn:microsoft.com/office/officeart/2005/8/layout/hierarchy6"/>
    <dgm:cxn modelId="{337853BF-5140-4E99-AAFF-3DC00B20152E}" type="presParOf" srcId="{E67F8BC2-6C74-40AF-9629-6BF71F1C58B6}" destId="{208C8C79-57E2-4398-9F9E-4F8BEDE85288}" srcOrd="0" destOrd="0" presId="urn:microsoft.com/office/officeart/2005/8/layout/hierarchy6"/>
    <dgm:cxn modelId="{240C35D9-E602-41EB-B207-8A61FF313E37}" type="presParOf" srcId="{E67F8BC2-6C74-40AF-9629-6BF71F1C58B6}" destId="{1A351679-4DAC-4F42-B687-2812BB131FC2}" srcOrd="1" destOrd="0" presId="urn:microsoft.com/office/officeart/2005/8/layout/hierarchy6"/>
    <dgm:cxn modelId="{C2BD130F-748B-4E3F-97F1-6076DD0DD9A8}" type="presParOf" srcId="{1A351679-4DAC-4F42-B687-2812BB131FC2}" destId="{1439C42A-EFEB-499D-A8AD-6F01995F99E6}" srcOrd="0" destOrd="0" presId="urn:microsoft.com/office/officeart/2005/8/layout/hierarchy6"/>
    <dgm:cxn modelId="{A8396F51-E8E5-44CF-A6CE-3AABF911AAC4}" type="presParOf" srcId="{1A351679-4DAC-4F42-B687-2812BB131FC2}" destId="{EE939A08-90F9-4BE9-8BA0-0185DFFCF768}" srcOrd="1" destOrd="0" presId="urn:microsoft.com/office/officeart/2005/8/layout/hierarchy6"/>
    <dgm:cxn modelId="{B4B5EC6B-1986-4B4D-82CF-71AAC2FDEFA1}" type="presParOf" srcId="{E67F8BC2-6C74-40AF-9629-6BF71F1C58B6}" destId="{FCCF50A2-9A37-4054-A5CC-E990964889B4}" srcOrd="2" destOrd="0" presId="urn:microsoft.com/office/officeart/2005/8/layout/hierarchy6"/>
    <dgm:cxn modelId="{E3C719D1-B75E-4696-88DA-66D101BB3A77}" type="presParOf" srcId="{E67F8BC2-6C74-40AF-9629-6BF71F1C58B6}" destId="{12B99963-89E5-4555-964E-260458622680}" srcOrd="3" destOrd="0" presId="urn:microsoft.com/office/officeart/2005/8/layout/hierarchy6"/>
    <dgm:cxn modelId="{53792AE1-F1D1-41C1-9AA0-E3090DF5BDC3}" type="presParOf" srcId="{12B99963-89E5-4555-964E-260458622680}" destId="{05F9257F-1B62-4F7B-BA78-71C47BD27B56}" srcOrd="0" destOrd="0" presId="urn:microsoft.com/office/officeart/2005/8/layout/hierarchy6"/>
    <dgm:cxn modelId="{AC92456C-8F19-4141-B427-D06622BBCF4A}" type="presParOf" srcId="{12B99963-89E5-4555-964E-260458622680}" destId="{46A336CC-D2D0-4B4C-BD5C-511561229A0B}" srcOrd="1" destOrd="0" presId="urn:microsoft.com/office/officeart/2005/8/layout/hierarchy6"/>
    <dgm:cxn modelId="{CCCC49BB-6B97-4099-8098-FC301EC80BFD}" type="presParOf" srcId="{E67F8BC2-6C74-40AF-9629-6BF71F1C58B6}" destId="{D889CC9C-3ECC-438A-9CDB-7C13F41B166B}" srcOrd="4" destOrd="0" presId="urn:microsoft.com/office/officeart/2005/8/layout/hierarchy6"/>
    <dgm:cxn modelId="{88E4561D-18DF-40A3-B800-9469E59CD571}" type="presParOf" srcId="{E67F8BC2-6C74-40AF-9629-6BF71F1C58B6}" destId="{0ABCDDE6-9141-4756-B3BC-03F665DD7363}" srcOrd="5" destOrd="0" presId="urn:microsoft.com/office/officeart/2005/8/layout/hierarchy6"/>
    <dgm:cxn modelId="{226E2C01-371D-419F-B851-A4FAB4148C54}" type="presParOf" srcId="{0ABCDDE6-9141-4756-B3BC-03F665DD7363}" destId="{C74C47B1-8475-40B3-98A9-4DF73F547FC0}" srcOrd="0" destOrd="0" presId="urn:microsoft.com/office/officeart/2005/8/layout/hierarchy6"/>
    <dgm:cxn modelId="{7E3C5D8D-5806-4F6C-A69D-5F915A700455}" type="presParOf" srcId="{0ABCDDE6-9141-4756-B3BC-03F665DD7363}" destId="{4F06F1E3-EACC-41FF-B2E9-4A9C18328D0B}" srcOrd="1" destOrd="0" presId="urn:microsoft.com/office/officeart/2005/8/layout/hierarchy6"/>
    <dgm:cxn modelId="{4B196A3F-FB51-4389-823D-0F47A7634BF8}" type="presParOf" srcId="{0D94468C-B0E1-4EDD-A7CB-5135ADA1ED88}" destId="{D5031B8D-3C1B-445E-9B3D-BBFA5158680C}" srcOrd="4" destOrd="0" presId="urn:microsoft.com/office/officeart/2005/8/layout/hierarchy6"/>
    <dgm:cxn modelId="{0EE1D64E-1684-4DC2-ABE7-CE06235E52B5}" type="presParOf" srcId="{0D94468C-B0E1-4EDD-A7CB-5135ADA1ED88}" destId="{D898671C-AC6A-471C-9EAC-B4E62583AA7F}" srcOrd="5" destOrd="0" presId="urn:microsoft.com/office/officeart/2005/8/layout/hierarchy6"/>
    <dgm:cxn modelId="{FF65B9CD-4D1B-4AE8-A4E4-677B663293B5}" type="presParOf" srcId="{D898671C-AC6A-471C-9EAC-B4E62583AA7F}" destId="{575E67CD-CEEC-48FD-B12F-E7A6EEBA6DA4}" srcOrd="0" destOrd="0" presId="urn:microsoft.com/office/officeart/2005/8/layout/hierarchy6"/>
    <dgm:cxn modelId="{19B58B16-54E0-4EDE-81E8-FDD06A4A6E0D}" type="presParOf" srcId="{D898671C-AC6A-471C-9EAC-B4E62583AA7F}" destId="{88F7130C-3BDE-4278-B757-D8818F32E1A1}" srcOrd="1" destOrd="0" presId="urn:microsoft.com/office/officeart/2005/8/layout/hierarchy6"/>
    <dgm:cxn modelId="{557CE503-FCC4-4704-91BA-9D96D592871C}" type="presParOf" srcId="{88F7130C-3BDE-4278-B757-D8818F32E1A1}" destId="{24066154-9E51-4FFA-9B92-C7BBB82790CB}" srcOrd="0" destOrd="0" presId="urn:microsoft.com/office/officeart/2005/8/layout/hierarchy6"/>
    <dgm:cxn modelId="{868851E3-003D-4F3F-9D3A-EBBD167BA11D}" type="presParOf" srcId="{88F7130C-3BDE-4278-B757-D8818F32E1A1}" destId="{68AB1B48-9488-4A85-8BFC-D551ED859614}" srcOrd="1" destOrd="0" presId="urn:microsoft.com/office/officeart/2005/8/layout/hierarchy6"/>
    <dgm:cxn modelId="{FE8D5DD2-081C-4B47-835B-D5780A88154F}" type="presParOf" srcId="{68AB1B48-9488-4A85-8BFC-D551ED859614}" destId="{0CC55F42-DA58-4679-9EE3-BFCC26520373}" srcOrd="0" destOrd="0" presId="urn:microsoft.com/office/officeart/2005/8/layout/hierarchy6"/>
    <dgm:cxn modelId="{45B27664-CC12-4A9C-B261-A59904D00C25}" type="presParOf" srcId="{68AB1B48-9488-4A85-8BFC-D551ED859614}" destId="{5B652962-02F0-4F7D-822F-067CD426C493}" srcOrd="1" destOrd="0" presId="urn:microsoft.com/office/officeart/2005/8/layout/hierarchy6"/>
    <dgm:cxn modelId="{EB418848-3B46-481D-94B7-52E9A0337087}" type="presParOf" srcId="{7CCAF407-8E12-4971-876E-46C8083CE4FA}" destId="{F2541B49-2865-4F1A-AEFA-6F24E2ECC16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8C3279-39F3-4009-9252-2B016AD6B05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B9CF83A-E813-4746-BB38-7588DFE91C58}">
      <dgm:prSet phldrT="[Text]"/>
      <dgm:spPr/>
      <dgm:t>
        <a:bodyPr/>
        <a:lstStyle/>
        <a:p>
          <a:r>
            <a:rPr lang="en-GB" dirty="0"/>
            <a:t>Machine learning</a:t>
          </a:r>
        </a:p>
      </dgm:t>
    </dgm:pt>
    <dgm:pt modelId="{5B0200C4-FA69-451A-8C5F-1AED8083610B}" type="parTrans" cxnId="{87E438FE-0ABE-47E2-BB03-5A8C964B2904}">
      <dgm:prSet/>
      <dgm:spPr/>
      <dgm:t>
        <a:bodyPr/>
        <a:lstStyle/>
        <a:p>
          <a:endParaRPr lang="en-GB"/>
        </a:p>
      </dgm:t>
    </dgm:pt>
    <dgm:pt modelId="{9E171278-FBF7-4A64-934B-644CCD5143C4}" type="sibTrans" cxnId="{87E438FE-0ABE-47E2-BB03-5A8C964B2904}">
      <dgm:prSet/>
      <dgm:spPr/>
      <dgm:t>
        <a:bodyPr/>
        <a:lstStyle/>
        <a:p>
          <a:endParaRPr lang="en-GB"/>
        </a:p>
      </dgm:t>
    </dgm:pt>
    <dgm:pt modelId="{227F2B1F-E355-44ED-8022-6603E233B933}">
      <dgm:prSet phldrT="[Text]"/>
      <dgm:spPr>
        <a:solidFill>
          <a:srgbClr val="DCE6F2"/>
        </a:solidFill>
      </dgm:spPr>
      <dgm:t>
        <a:bodyPr/>
        <a:lstStyle/>
        <a:p>
          <a:r>
            <a:rPr lang="en-GB" dirty="0"/>
            <a:t>Supervised learning</a:t>
          </a:r>
        </a:p>
      </dgm:t>
    </dgm:pt>
    <dgm:pt modelId="{FFCEB55A-DA62-4AF1-A82A-F4E9F78D3E17}" type="parTrans" cxnId="{1CA6E050-E694-4986-B199-ADC302F69694}">
      <dgm:prSet/>
      <dgm:spPr/>
      <dgm:t>
        <a:bodyPr/>
        <a:lstStyle/>
        <a:p>
          <a:endParaRPr lang="en-GB"/>
        </a:p>
      </dgm:t>
    </dgm:pt>
    <dgm:pt modelId="{FFF6AB04-CA97-46AC-AB95-9AA91FAD6442}" type="sibTrans" cxnId="{1CA6E050-E694-4986-B199-ADC302F69694}">
      <dgm:prSet/>
      <dgm:spPr/>
      <dgm:t>
        <a:bodyPr/>
        <a:lstStyle/>
        <a:p>
          <a:endParaRPr lang="en-GB"/>
        </a:p>
      </dgm:t>
    </dgm:pt>
    <dgm:pt modelId="{1144B94A-972F-45F1-976D-56B93B41AD05}">
      <dgm:prSet phldrT="[Text]"/>
      <dgm:spPr>
        <a:solidFill>
          <a:srgbClr val="DCE6F2"/>
        </a:solidFill>
      </dgm:spPr>
      <dgm:t>
        <a:bodyPr/>
        <a:lstStyle/>
        <a:p>
          <a:pPr algn="ctr"/>
          <a:r>
            <a:rPr lang="en-GB" b="1" dirty="0"/>
            <a:t>Classification:</a:t>
          </a:r>
        </a:p>
        <a:p>
          <a:pPr algn="ctr"/>
          <a:endParaRPr lang="en-GB" dirty="0"/>
        </a:p>
        <a:p>
          <a:pPr algn="ctr"/>
          <a:r>
            <a:rPr lang="en-GB" dirty="0"/>
            <a:t>Predict a category</a:t>
          </a:r>
        </a:p>
      </dgm:t>
    </dgm:pt>
    <dgm:pt modelId="{40D78854-45DB-42C2-9914-5527CAF319CF}" type="parTrans" cxnId="{4E3D6CE7-8F08-4FA7-A6A6-655715694D44}">
      <dgm:prSet/>
      <dgm:spPr/>
      <dgm:t>
        <a:bodyPr/>
        <a:lstStyle/>
        <a:p>
          <a:endParaRPr lang="en-GB"/>
        </a:p>
      </dgm:t>
    </dgm:pt>
    <dgm:pt modelId="{D27EAD47-0246-4C1F-855F-A0DE69C6BC69}" type="sibTrans" cxnId="{4E3D6CE7-8F08-4FA7-A6A6-655715694D44}">
      <dgm:prSet/>
      <dgm:spPr/>
      <dgm:t>
        <a:bodyPr/>
        <a:lstStyle/>
        <a:p>
          <a:endParaRPr lang="en-GB"/>
        </a:p>
      </dgm:t>
    </dgm:pt>
    <dgm:pt modelId="{906B6503-9820-4D46-BCC0-14C3B7C7E383}">
      <dgm:prSet phldrT="[Text]"/>
      <dgm:spPr>
        <a:solidFill>
          <a:srgbClr val="DCE6F2"/>
        </a:solidFill>
      </dgm:spPr>
      <dgm:t>
        <a:bodyPr/>
        <a:lstStyle/>
        <a:p>
          <a:pPr algn="ctr"/>
          <a:r>
            <a:rPr lang="en-GB" b="1" dirty="0"/>
            <a:t>Regression:</a:t>
          </a:r>
        </a:p>
        <a:p>
          <a:pPr algn="ctr"/>
          <a:endParaRPr lang="en-GB" dirty="0"/>
        </a:p>
        <a:p>
          <a:pPr algn="ctr">
            <a:buNone/>
          </a:pPr>
          <a:r>
            <a:rPr lang="en-GB" dirty="0"/>
            <a:t>Predict a number</a:t>
          </a:r>
        </a:p>
      </dgm:t>
    </dgm:pt>
    <dgm:pt modelId="{98D4D436-A92B-439F-B5E1-9B5D14583FA9}" type="parTrans" cxnId="{630AA248-81E5-4B03-8341-FA1D223D76E3}">
      <dgm:prSet/>
      <dgm:spPr/>
      <dgm:t>
        <a:bodyPr/>
        <a:lstStyle/>
        <a:p>
          <a:endParaRPr lang="en-GB"/>
        </a:p>
      </dgm:t>
    </dgm:pt>
    <dgm:pt modelId="{454B279A-F25F-4192-BA33-CEAF22B091F4}" type="sibTrans" cxnId="{630AA248-81E5-4B03-8341-FA1D223D76E3}">
      <dgm:prSet/>
      <dgm:spPr/>
      <dgm:t>
        <a:bodyPr/>
        <a:lstStyle/>
        <a:p>
          <a:endParaRPr lang="en-GB"/>
        </a:p>
      </dgm:t>
    </dgm:pt>
    <dgm:pt modelId="{DE44F873-B8FD-43E3-B27E-6C80C36335E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Unsupervised learning</a:t>
          </a:r>
        </a:p>
      </dgm:t>
    </dgm:pt>
    <dgm:pt modelId="{EA7C51BB-9A9E-4AF1-A53C-6DB23851DCFA}" type="parTrans" cxnId="{6C16FCDA-B6A1-4326-B31F-424BC7AC718F}">
      <dgm:prSet/>
      <dgm:spPr/>
      <dgm:t>
        <a:bodyPr/>
        <a:lstStyle/>
        <a:p>
          <a:endParaRPr lang="en-GB"/>
        </a:p>
      </dgm:t>
    </dgm:pt>
    <dgm:pt modelId="{C9A5DC97-F52B-494B-9CD0-EE081A47B9C8}" type="sibTrans" cxnId="{6C16FCDA-B6A1-4326-B31F-424BC7AC718F}">
      <dgm:prSet/>
      <dgm:spPr/>
      <dgm:t>
        <a:bodyPr/>
        <a:lstStyle/>
        <a:p>
          <a:endParaRPr lang="en-GB"/>
        </a:p>
      </dgm:t>
    </dgm:pt>
    <dgm:pt modelId="{E584A8EF-4879-4730-90F7-95E0E92E340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Clustering:</a:t>
          </a:r>
        </a:p>
        <a:p>
          <a:pPr algn="ctr"/>
          <a:endParaRPr lang="en-GB" dirty="0"/>
        </a:p>
        <a:p>
          <a:pPr algn="ctr"/>
          <a:r>
            <a:rPr lang="en-GB" dirty="0"/>
            <a:t>Divide by similarity</a:t>
          </a:r>
        </a:p>
      </dgm:t>
    </dgm:pt>
    <dgm:pt modelId="{E609BDA1-0FE9-428C-8DA7-04725196139F}" type="parTrans" cxnId="{1456CC6D-3A4B-4DD6-B9E7-D9CBF6F66725}">
      <dgm:prSet/>
      <dgm:spPr/>
      <dgm:t>
        <a:bodyPr/>
        <a:lstStyle/>
        <a:p>
          <a:endParaRPr lang="en-GB"/>
        </a:p>
      </dgm:t>
    </dgm:pt>
    <dgm:pt modelId="{4B3BDD8B-A29C-4C1A-BCF9-EC7A5357AD84}" type="sibTrans" cxnId="{1456CC6D-3A4B-4DD6-B9E7-D9CBF6F66725}">
      <dgm:prSet/>
      <dgm:spPr/>
      <dgm:t>
        <a:bodyPr/>
        <a:lstStyle/>
        <a:p>
          <a:endParaRPr lang="en-GB"/>
        </a:p>
      </dgm:t>
    </dgm:pt>
    <dgm:pt modelId="{5F33D1CD-92BA-470C-8027-E47A8A4F94B3}">
      <dgm:prSet/>
      <dgm:spPr>
        <a:solidFill>
          <a:srgbClr val="4F81BD"/>
        </a:solidFill>
      </dgm:spPr>
      <dgm:t>
        <a:bodyPr/>
        <a:lstStyle/>
        <a:p>
          <a:r>
            <a:rPr lang="en-GB" dirty="0"/>
            <a:t>Reinforcement learning</a:t>
          </a:r>
        </a:p>
      </dgm:t>
    </dgm:pt>
    <dgm:pt modelId="{02021594-C62A-4599-8C9D-E85323979210}" type="parTrans" cxnId="{17210772-1B47-402B-A4C1-9154D159D9AE}">
      <dgm:prSet/>
      <dgm:spPr/>
      <dgm:t>
        <a:bodyPr/>
        <a:lstStyle/>
        <a:p>
          <a:endParaRPr lang="en-GB"/>
        </a:p>
      </dgm:t>
    </dgm:pt>
    <dgm:pt modelId="{8DB8B9F1-BBF2-4770-8BF0-9855B2981BC5}" type="sibTrans" cxnId="{17210772-1B47-402B-A4C1-9154D159D9AE}">
      <dgm:prSet/>
      <dgm:spPr/>
      <dgm:t>
        <a:bodyPr/>
        <a:lstStyle/>
        <a:p>
          <a:endParaRPr lang="en-GB"/>
        </a:p>
      </dgm:t>
    </dgm:pt>
    <dgm:pt modelId="{024C3C71-FCF8-488E-83F7-6DCE71F357F0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b="1" dirty="0">
              <a:solidFill>
                <a:schemeClr val="bg1"/>
              </a:solidFill>
            </a:rPr>
            <a:t>Association:</a:t>
          </a:r>
        </a:p>
        <a:p>
          <a:endParaRPr lang="en-GB" dirty="0"/>
        </a:p>
        <a:p>
          <a:r>
            <a:rPr lang="en-GB" dirty="0"/>
            <a:t>Identify sequences</a:t>
          </a:r>
        </a:p>
      </dgm:t>
    </dgm:pt>
    <dgm:pt modelId="{48A3507E-C926-4D89-8742-2298B2AE9E20}" type="parTrans" cxnId="{42FFA6AF-C3E4-418A-9E56-62BC14D4D9E9}">
      <dgm:prSet/>
      <dgm:spPr/>
      <dgm:t>
        <a:bodyPr/>
        <a:lstStyle/>
        <a:p>
          <a:endParaRPr lang="en-GB"/>
        </a:p>
      </dgm:t>
    </dgm:pt>
    <dgm:pt modelId="{1248BA58-CE2B-4281-B1EB-D5D914ACBBCC}" type="sibTrans" cxnId="{42FFA6AF-C3E4-418A-9E56-62BC14D4D9E9}">
      <dgm:prSet/>
      <dgm:spPr/>
      <dgm:t>
        <a:bodyPr/>
        <a:lstStyle/>
        <a:p>
          <a:endParaRPr lang="en-GB"/>
        </a:p>
      </dgm:t>
    </dgm:pt>
    <dgm:pt modelId="{8E726C5C-A555-4FE7-9095-5A7D858ECB9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b="1" dirty="0"/>
            <a:t>Dimension reduction:</a:t>
          </a:r>
        </a:p>
        <a:p>
          <a:pPr algn="ctr"/>
          <a:endParaRPr lang="en-GB" dirty="0"/>
        </a:p>
        <a:p>
          <a:pPr algn="l"/>
          <a:r>
            <a:rPr lang="en-GB" dirty="0"/>
            <a:t>Find hidden dependencies</a:t>
          </a:r>
        </a:p>
      </dgm:t>
    </dgm:pt>
    <dgm:pt modelId="{F402D3C0-4710-4BC6-AC80-EEFCF2F8F1D6}" type="parTrans" cxnId="{2631A9C3-1BFA-402D-B7A9-B6F6C5C78891}">
      <dgm:prSet/>
      <dgm:spPr/>
      <dgm:t>
        <a:bodyPr/>
        <a:lstStyle/>
        <a:p>
          <a:endParaRPr lang="en-GB"/>
        </a:p>
      </dgm:t>
    </dgm:pt>
    <dgm:pt modelId="{704B5281-BC9A-4C92-8EA7-56908CA5C5A3}" type="sibTrans" cxnId="{2631A9C3-1BFA-402D-B7A9-B6F6C5C78891}">
      <dgm:prSet/>
      <dgm:spPr/>
      <dgm:t>
        <a:bodyPr/>
        <a:lstStyle/>
        <a:p>
          <a:endParaRPr lang="en-GB"/>
        </a:p>
      </dgm:t>
    </dgm:pt>
    <dgm:pt modelId="{FA1BAA1E-6722-4646-8BBE-62D7FEA7036A}">
      <dgm:prSet/>
      <dgm:spPr>
        <a:solidFill>
          <a:srgbClr val="4F81BD"/>
        </a:solidFill>
      </dgm:spPr>
      <dgm:t>
        <a:bodyPr/>
        <a:lstStyle/>
        <a:p>
          <a:pPr algn="ctr"/>
          <a:r>
            <a:rPr lang="en-GB" b="1" dirty="0"/>
            <a:t>Decision making: </a:t>
          </a:r>
        </a:p>
        <a:p>
          <a:pPr algn="ctr"/>
          <a:endParaRPr lang="en-GB" dirty="0"/>
        </a:p>
        <a:p>
          <a:pPr algn="ctr"/>
          <a:r>
            <a:rPr lang="en-GB" dirty="0"/>
            <a:t>Automatic decision making</a:t>
          </a:r>
        </a:p>
      </dgm:t>
    </dgm:pt>
    <dgm:pt modelId="{D6233FE2-A137-4DB6-BF1C-65B04183C68E}" type="parTrans" cxnId="{4232372E-1DD1-4A70-AA83-5189AE96D128}">
      <dgm:prSet/>
      <dgm:spPr/>
      <dgm:t>
        <a:bodyPr/>
        <a:lstStyle/>
        <a:p>
          <a:endParaRPr lang="en-GB"/>
        </a:p>
      </dgm:t>
    </dgm:pt>
    <dgm:pt modelId="{8385FDF1-673D-4B07-BCFE-414E0B74E9B0}" type="sibTrans" cxnId="{4232372E-1DD1-4A70-AA83-5189AE96D128}">
      <dgm:prSet/>
      <dgm:spPr/>
      <dgm:t>
        <a:bodyPr/>
        <a:lstStyle/>
        <a:p>
          <a:endParaRPr lang="en-GB"/>
        </a:p>
      </dgm:t>
    </dgm:pt>
    <dgm:pt modelId="{7CCAF407-8E12-4971-876E-46C8083CE4FA}" type="pres">
      <dgm:prSet presAssocID="{F48C3279-39F3-4009-9252-2B016AD6B05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2EC58CC-935C-477E-91D3-60CEA5921631}" type="pres">
      <dgm:prSet presAssocID="{F48C3279-39F3-4009-9252-2B016AD6B058}" presName="hierFlow" presStyleCnt="0"/>
      <dgm:spPr/>
    </dgm:pt>
    <dgm:pt modelId="{491A9AB9-4448-483E-B201-B347272ED983}" type="pres">
      <dgm:prSet presAssocID="{F48C3279-39F3-4009-9252-2B016AD6B05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9268C2E-6B9C-418F-A851-E19629FA7D2C}" type="pres">
      <dgm:prSet presAssocID="{6B9CF83A-E813-4746-BB38-7588DFE91C58}" presName="Name14" presStyleCnt="0"/>
      <dgm:spPr/>
    </dgm:pt>
    <dgm:pt modelId="{C8A2C80A-D1BD-45C1-80EB-68AD2FBE5B79}" type="pres">
      <dgm:prSet presAssocID="{6B9CF83A-E813-4746-BB38-7588DFE91C58}" presName="level1Shape" presStyleLbl="node0" presStyleIdx="0" presStyleCnt="1" custScaleY="72580">
        <dgm:presLayoutVars>
          <dgm:chPref val="3"/>
        </dgm:presLayoutVars>
      </dgm:prSet>
      <dgm:spPr/>
    </dgm:pt>
    <dgm:pt modelId="{0D94468C-B0E1-4EDD-A7CB-5135ADA1ED88}" type="pres">
      <dgm:prSet presAssocID="{6B9CF83A-E813-4746-BB38-7588DFE91C58}" presName="hierChild2" presStyleCnt="0"/>
      <dgm:spPr/>
    </dgm:pt>
    <dgm:pt modelId="{A7B8E5C8-78A2-4415-837E-8B11CE6A5188}" type="pres">
      <dgm:prSet presAssocID="{FFCEB55A-DA62-4AF1-A82A-F4E9F78D3E17}" presName="Name19" presStyleLbl="parChTrans1D2" presStyleIdx="0" presStyleCnt="3"/>
      <dgm:spPr/>
    </dgm:pt>
    <dgm:pt modelId="{70B93CB7-8E11-4CE8-BF60-D015D3172768}" type="pres">
      <dgm:prSet presAssocID="{227F2B1F-E355-44ED-8022-6603E233B933}" presName="Name21" presStyleCnt="0"/>
      <dgm:spPr/>
    </dgm:pt>
    <dgm:pt modelId="{AAC1C3A7-21CB-4BE3-B9A0-E3B53E4C4E62}" type="pres">
      <dgm:prSet presAssocID="{227F2B1F-E355-44ED-8022-6603E233B933}" presName="level2Shape" presStyleLbl="node2" presStyleIdx="0" presStyleCnt="3" custScaleY="72580"/>
      <dgm:spPr/>
    </dgm:pt>
    <dgm:pt modelId="{F37542CF-1010-4914-ACB1-3FE05FCFF0BD}" type="pres">
      <dgm:prSet presAssocID="{227F2B1F-E355-44ED-8022-6603E233B933}" presName="hierChild3" presStyleCnt="0"/>
      <dgm:spPr/>
    </dgm:pt>
    <dgm:pt modelId="{30FD4C78-64AB-4E5C-A130-E19C2FDED134}" type="pres">
      <dgm:prSet presAssocID="{40D78854-45DB-42C2-9914-5527CAF319CF}" presName="Name19" presStyleLbl="parChTrans1D3" presStyleIdx="0" presStyleCnt="6"/>
      <dgm:spPr/>
    </dgm:pt>
    <dgm:pt modelId="{4F6147DA-AAA0-487A-AC3E-98FBC427C07F}" type="pres">
      <dgm:prSet presAssocID="{1144B94A-972F-45F1-976D-56B93B41AD05}" presName="Name21" presStyleCnt="0"/>
      <dgm:spPr/>
    </dgm:pt>
    <dgm:pt modelId="{63F3C729-2048-42BE-AA40-A44611355A7A}" type="pres">
      <dgm:prSet presAssocID="{1144B94A-972F-45F1-976D-56B93B41AD05}" presName="level2Shape" presStyleLbl="node3" presStyleIdx="0" presStyleCnt="6" custScaleY="240504"/>
      <dgm:spPr/>
    </dgm:pt>
    <dgm:pt modelId="{F52EA6E6-15B4-431D-B1CF-63D0D360891B}" type="pres">
      <dgm:prSet presAssocID="{1144B94A-972F-45F1-976D-56B93B41AD05}" presName="hierChild3" presStyleCnt="0"/>
      <dgm:spPr/>
    </dgm:pt>
    <dgm:pt modelId="{AD68B4D2-85CC-42CD-BFB8-861985BD02B8}" type="pres">
      <dgm:prSet presAssocID="{98D4D436-A92B-439F-B5E1-9B5D14583FA9}" presName="Name19" presStyleLbl="parChTrans1D3" presStyleIdx="1" presStyleCnt="6"/>
      <dgm:spPr/>
    </dgm:pt>
    <dgm:pt modelId="{72E9BFB9-BC15-4A69-9C2F-70BD8B91725D}" type="pres">
      <dgm:prSet presAssocID="{906B6503-9820-4D46-BCC0-14C3B7C7E383}" presName="Name21" presStyleCnt="0"/>
      <dgm:spPr/>
    </dgm:pt>
    <dgm:pt modelId="{8474B6A6-6BDA-4F85-9513-C11CC815F79F}" type="pres">
      <dgm:prSet presAssocID="{906B6503-9820-4D46-BCC0-14C3B7C7E383}" presName="level2Shape" presStyleLbl="node3" presStyleIdx="1" presStyleCnt="6" custScaleY="240504"/>
      <dgm:spPr/>
    </dgm:pt>
    <dgm:pt modelId="{18E67EFD-96BF-4201-85D6-59A816AD932F}" type="pres">
      <dgm:prSet presAssocID="{906B6503-9820-4D46-BCC0-14C3B7C7E383}" presName="hierChild3" presStyleCnt="0"/>
      <dgm:spPr/>
    </dgm:pt>
    <dgm:pt modelId="{8858C8AB-4816-4D23-ADD0-B4139FD0A413}" type="pres">
      <dgm:prSet presAssocID="{EA7C51BB-9A9E-4AF1-A53C-6DB23851DCFA}" presName="Name19" presStyleLbl="parChTrans1D2" presStyleIdx="1" presStyleCnt="3"/>
      <dgm:spPr/>
    </dgm:pt>
    <dgm:pt modelId="{0B8EFEC8-C6BC-4602-9A4C-6BFF54E70183}" type="pres">
      <dgm:prSet presAssocID="{DE44F873-B8FD-43E3-B27E-6C80C36335EA}" presName="Name21" presStyleCnt="0"/>
      <dgm:spPr/>
    </dgm:pt>
    <dgm:pt modelId="{4A3FE993-870A-477D-9F60-C42E03825A5C}" type="pres">
      <dgm:prSet presAssocID="{DE44F873-B8FD-43E3-B27E-6C80C36335EA}" presName="level2Shape" presStyleLbl="node2" presStyleIdx="1" presStyleCnt="3" custScaleY="72580"/>
      <dgm:spPr/>
    </dgm:pt>
    <dgm:pt modelId="{E67F8BC2-6C74-40AF-9629-6BF71F1C58B6}" type="pres">
      <dgm:prSet presAssocID="{DE44F873-B8FD-43E3-B27E-6C80C36335EA}" presName="hierChild3" presStyleCnt="0"/>
      <dgm:spPr/>
    </dgm:pt>
    <dgm:pt modelId="{208C8C79-57E2-4398-9F9E-4F8BEDE85288}" type="pres">
      <dgm:prSet presAssocID="{E609BDA1-0FE9-428C-8DA7-04725196139F}" presName="Name19" presStyleLbl="parChTrans1D3" presStyleIdx="2" presStyleCnt="6"/>
      <dgm:spPr/>
    </dgm:pt>
    <dgm:pt modelId="{1A351679-4DAC-4F42-B687-2812BB131FC2}" type="pres">
      <dgm:prSet presAssocID="{E584A8EF-4879-4730-90F7-95E0E92E3403}" presName="Name21" presStyleCnt="0"/>
      <dgm:spPr/>
    </dgm:pt>
    <dgm:pt modelId="{1439C42A-EFEB-499D-A8AD-6F01995F99E6}" type="pres">
      <dgm:prSet presAssocID="{E584A8EF-4879-4730-90F7-95E0E92E3403}" presName="level2Shape" presStyleLbl="node3" presStyleIdx="2" presStyleCnt="6" custScaleY="240504"/>
      <dgm:spPr/>
    </dgm:pt>
    <dgm:pt modelId="{EE939A08-90F9-4BE9-8BA0-0185DFFCF768}" type="pres">
      <dgm:prSet presAssocID="{E584A8EF-4879-4730-90F7-95E0E92E3403}" presName="hierChild3" presStyleCnt="0"/>
      <dgm:spPr/>
    </dgm:pt>
    <dgm:pt modelId="{FCCF50A2-9A37-4054-A5CC-E990964889B4}" type="pres">
      <dgm:prSet presAssocID="{48A3507E-C926-4D89-8742-2298B2AE9E20}" presName="Name19" presStyleLbl="parChTrans1D3" presStyleIdx="3" presStyleCnt="6"/>
      <dgm:spPr/>
    </dgm:pt>
    <dgm:pt modelId="{12B99963-89E5-4555-964E-260458622680}" type="pres">
      <dgm:prSet presAssocID="{024C3C71-FCF8-488E-83F7-6DCE71F357F0}" presName="Name21" presStyleCnt="0"/>
      <dgm:spPr/>
    </dgm:pt>
    <dgm:pt modelId="{05F9257F-1B62-4F7B-BA78-71C47BD27B56}" type="pres">
      <dgm:prSet presAssocID="{024C3C71-FCF8-488E-83F7-6DCE71F357F0}" presName="level2Shape" presStyleLbl="node3" presStyleIdx="3" presStyleCnt="6" custScaleY="240504"/>
      <dgm:spPr/>
    </dgm:pt>
    <dgm:pt modelId="{46A336CC-D2D0-4B4C-BD5C-511561229A0B}" type="pres">
      <dgm:prSet presAssocID="{024C3C71-FCF8-488E-83F7-6DCE71F357F0}" presName="hierChild3" presStyleCnt="0"/>
      <dgm:spPr/>
    </dgm:pt>
    <dgm:pt modelId="{D889CC9C-3ECC-438A-9CDB-7C13F41B166B}" type="pres">
      <dgm:prSet presAssocID="{F402D3C0-4710-4BC6-AC80-EEFCF2F8F1D6}" presName="Name19" presStyleLbl="parChTrans1D3" presStyleIdx="4" presStyleCnt="6"/>
      <dgm:spPr/>
    </dgm:pt>
    <dgm:pt modelId="{0ABCDDE6-9141-4756-B3BC-03F665DD7363}" type="pres">
      <dgm:prSet presAssocID="{8E726C5C-A555-4FE7-9095-5A7D858ECB9A}" presName="Name21" presStyleCnt="0"/>
      <dgm:spPr/>
    </dgm:pt>
    <dgm:pt modelId="{C74C47B1-8475-40B3-98A9-4DF73F547FC0}" type="pres">
      <dgm:prSet presAssocID="{8E726C5C-A555-4FE7-9095-5A7D858ECB9A}" presName="level2Shape" presStyleLbl="node3" presStyleIdx="4" presStyleCnt="6" custScaleY="240504"/>
      <dgm:spPr/>
    </dgm:pt>
    <dgm:pt modelId="{4F06F1E3-EACC-41FF-B2E9-4A9C18328D0B}" type="pres">
      <dgm:prSet presAssocID="{8E726C5C-A555-4FE7-9095-5A7D858ECB9A}" presName="hierChild3" presStyleCnt="0"/>
      <dgm:spPr/>
    </dgm:pt>
    <dgm:pt modelId="{D5031B8D-3C1B-445E-9B3D-BBFA5158680C}" type="pres">
      <dgm:prSet presAssocID="{02021594-C62A-4599-8C9D-E85323979210}" presName="Name19" presStyleLbl="parChTrans1D2" presStyleIdx="2" presStyleCnt="3"/>
      <dgm:spPr/>
    </dgm:pt>
    <dgm:pt modelId="{D898671C-AC6A-471C-9EAC-B4E62583AA7F}" type="pres">
      <dgm:prSet presAssocID="{5F33D1CD-92BA-470C-8027-E47A8A4F94B3}" presName="Name21" presStyleCnt="0"/>
      <dgm:spPr/>
    </dgm:pt>
    <dgm:pt modelId="{575E67CD-CEEC-48FD-B12F-E7A6EEBA6DA4}" type="pres">
      <dgm:prSet presAssocID="{5F33D1CD-92BA-470C-8027-E47A8A4F94B3}" presName="level2Shape" presStyleLbl="node2" presStyleIdx="2" presStyleCnt="3" custScaleY="72580"/>
      <dgm:spPr/>
    </dgm:pt>
    <dgm:pt modelId="{88F7130C-3BDE-4278-B757-D8818F32E1A1}" type="pres">
      <dgm:prSet presAssocID="{5F33D1CD-92BA-470C-8027-E47A8A4F94B3}" presName="hierChild3" presStyleCnt="0"/>
      <dgm:spPr/>
    </dgm:pt>
    <dgm:pt modelId="{24066154-9E51-4FFA-9B92-C7BBB82790CB}" type="pres">
      <dgm:prSet presAssocID="{D6233FE2-A137-4DB6-BF1C-65B04183C68E}" presName="Name19" presStyleLbl="parChTrans1D3" presStyleIdx="5" presStyleCnt="6"/>
      <dgm:spPr/>
    </dgm:pt>
    <dgm:pt modelId="{68AB1B48-9488-4A85-8BFC-D551ED859614}" type="pres">
      <dgm:prSet presAssocID="{FA1BAA1E-6722-4646-8BBE-62D7FEA7036A}" presName="Name21" presStyleCnt="0"/>
      <dgm:spPr/>
    </dgm:pt>
    <dgm:pt modelId="{0CC55F42-DA58-4679-9EE3-BFCC26520373}" type="pres">
      <dgm:prSet presAssocID="{FA1BAA1E-6722-4646-8BBE-62D7FEA7036A}" presName="level2Shape" presStyleLbl="node3" presStyleIdx="5" presStyleCnt="6" custScaleY="240504"/>
      <dgm:spPr/>
    </dgm:pt>
    <dgm:pt modelId="{5B652962-02F0-4F7D-822F-067CD426C493}" type="pres">
      <dgm:prSet presAssocID="{FA1BAA1E-6722-4646-8BBE-62D7FEA7036A}" presName="hierChild3" presStyleCnt="0"/>
      <dgm:spPr/>
    </dgm:pt>
    <dgm:pt modelId="{F2541B49-2865-4F1A-AEFA-6F24E2ECC16C}" type="pres">
      <dgm:prSet presAssocID="{F48C3279-39F3-4009-9252-2B016AD6B058}" presName="bgShapesFlow" presStyleCnt="0"/>
      <dgm:spPr/>
    </dgm:pt>
  </dgm:ptLst>
  <dgm:cxnLst>
    <dgm:cxn modelId="{64613A07-B279-476C-928B-60608F72AE5B}" type="presOf" srcId="{FA1BAA1E-6722-4646-8BBE-62D7FEA7036A}" destId="{0CC55F42-DA58-4679-9EE3-BFCC26520373}" srcOrd="0" destOrd="0" presId="urn:microsoft.com/office/officeart/2005/8/layout/hierarchy6"/>
    <dgm:cxn modelId="{4232372E-1DD1-4A70-AA83-5189AE96D128}" srcId="{5F33D1CD-92BA-470C-8027-E47A8A4F94B3}" destId="{FA1BAA1E-6722-4646-8BBE-62D7FEA7036A}" srcOrd="0" destOrd="0" parTransId="{D6233FE2-A137-4DB6-BF1C-65B04183C68E}" sibTransId="{8385FDF1-673D-4B07-BCFE-414E0B74E9B0}"/>
    <dgm:cxn modelId="{F5F61D32-AEE0-4BB7-8FE8-610786F24A52}" type="presOf" srcId="{D6233FE2-A137-4DB6-BF1C-65B04183C68E}" destId="{24066154-9E51-4FFA-9B92-C7BBB82790CB}" srcOrd="0" destOrd="0" presId="urn:microsoft.com/office/officeart/2005/8/layout/hierarchy6"/>
    <dgm:cxn modelId="{7CBBAE36-CC31-4B0E-9485-D01E60DA3BD4}" type="presOf" srcId="{E609BDA1-0FE9-428C-8DA7-04725196139F}" destId="{208C8C79-57E2-4398-9F9E-4F8BEDE85288}" srcOrd="0" destOrd="0" presId="urn:microsoft.com/office/officeart/2005/8/layout/hierarchy6"/>
    <dgm:cxn modelId="{2F73B75F-87D9-4D5E-94BC-D3959F4458E9}" type="presOf" srcId="{98D4D436-A92B-439F-B5E1-9B5D14583FA9}" destId="{AD68B4D2-85CC-42CD-BFB8-861985BD02B8}" srcOrd="0" destOrd="0" presId="urn:microsoft.com/office/officeart/2005/8/layout/hierarchy6"/>
    <dgm:cxn modelId="{2ED6EF44-50AC-405C-BFC0-1E77AFEE3A2E}" type="presOf" srcId="{8E726C5C-A555-4FE7-9095-5A7D858ECB9A}" destId="{C74C47B1-8475-40B3-98A9-4DF73F547FC0}" srcOrd="0" destOrd="0" presId="urn:microsoft.com/office/officeart/2005/8/layout/hierarchy6"/>
    <dgm:cxn modelId="{630AA248-81E5-4B03-8341-FA1D223D76E3}" srcId="{227F2B1F-E355-44ED-8022-6603E233B933}" destId="{906B6503-9820-4D46-BCC0-14C3B7C7E383}" srcOrd="1" destOrd="0" parTransId="{98D4D436-A92B-439F-B5E1-9B5D14583FA9}" sibTransId="{454B279A-F25F-4192-BA33-CEAF22B091F4}"/>
    <dgm:cxn modelId="{AD834269-3967-4BCA-8B92-B9AF32A59BC0}" type="presOf" srcId="{DE44F873-B8FD-43E3-B27E-6C80C36335EA}" destId="{4A3FE993-870A-477D-9F60-C42E03825A5C}" srcOrd="0" destOrd="0" presId="urn:microsoft.com/office/officeart/2005/8/layout/hierarchy6"/>
    <dgm:cxn modelId="{1456CC6D-3A4B-4DD6-B9E7-D9CBF6F66725}" srcId="{DE44F873-B8FD-43E3-B27E-6C80C36335EA}" destId="{E584A8EF-4879-4730-90F7-95E0E92E3403}" srcOrd="0" destOrd="0" parTransId="{E609BDA1-0FE9-428C-8DA7-04725196139F}" sibTransId="{4B3BDD8B-A29C-4C1A-BCF9-EC7A5357AD84}"/>
    <dgm:cxn modelId="{1CA6E050-E694-4986-B199-ADC302F69694}" srcId="{6B9CF83A-E813-4746-BB38-7588DFE91C58}" destId="{227F2B1F-E355-44ED-8022-6603E233B933}" srcOrd="0" destOrd="0" parTransId="{FFCEB55A-DA62-4AF1-A82A-F4E9F78D3E17}" sibTransId="{FFF6AB04-CA97-46AC-AB95-9AA91FAD6442}"/>
    <dgm:cxn modelId="{17210772-1B47-402B-A4C1-9154D159D9AE}" srcId="{6B9CF83A-E813-4746-BB38-7588DFE91C58}" destId="{5F33D1CD-92BA-470C-8027-E47A8A4F94B3}" srcOrd="2" destOrd="0" parTransId="{02021594-C62A-4599-8C9D-E85323979210}" sibTransId="{8DB8B9F1-BBF2-4770-8BF0-9855B2981BC5}"/>
    <dgm:cxn modelId="{C7D9B674-0B6D-4363-A3E6-4B972E23F2DC}" type="presOf" srcId="{FFCEB55A-DA62-4AF1-A82A-F4E9F78D3E17}" destId="{A7B8E5C8-78A2-4415-837E-8B11CE6A5188}" srcOrd="0" destOrd="0" presId="urn:microsoft.com/office/officeart/2005/8/layout/hierarchy6"/>
    <dgm:cxn modelId="{4DCAAE5A-2624-49D4-9987-9585A0248D0A}" type="presOf" srcId="{5F33D1CD-92BA-470C-8027-E47A8A4F94B3}" destId="{575E67CD-CEEC-48FD-B12F-E7A6EEBA6DA4}" srcOrd="0" destOrd="0" presId="urn:microsoft.com/office/officeart/2005/8/layout/hierarchy6"/>
    <dgm:cxn modelId="{97EB518A-DEA1-4734-BD2F-DB6CE7718993}" type="presOf" srcId="{227F2B1F-E355-44ED-8022-6603E233B933}" destId="{AAC1C3A7-21CB-4BE3-B9A0-E3B53E4C4E62}" srcOrd="0" destOrd="0" presId="urn:microsoft.com/office/officeart/2005/8/layout/hierarchy6"/>
    <dgm:cxn modelId="{BEAF038B-824F-48BF-BC08-A09055ECB3ED}" type="presOf" srcId="{40D78854-45DB-42C2-9914-5527CAF319CF}" destId="{30FD4C78-64AB-4E5C-A130-E19C2FDED134}" srcOrd="0" destOrd="0" presId="urn:microsoft.com/office/officeart/2005/8/layout/hierarchy6"/>
    <dgm:cxn modelId="{7C1F108D-150A-4AE2-8DD6-C2947A175790}" type="presOf" srcId="{02021594-C62A-4599-8C9D-E85323979210}" destId="{D5031B8D-3C1B-445E-9B3D-BBFA5158680C}" srcOrd="0" destOrd="0" presId="urn:microsoft.com/office/officeart/2005/8/layout/hierarchy6"/>
    <dgm:cxn modelId="{F2A49391-26AC-4866-8970-1298C613D92C}" type="presOf" srcId="{6B9CF83A-E813-4746-BB38-7588DFE91C58}" destId="{C8A2C80A-D1BD-45C1-80EB-68AD2FBE5B79}" srcOrd="0" destOrd="0" presId="urn:microsoft.com/office/officeart/2005/8/layout/hierarchy6"/>
    <dgm:cxn modelId="{7F482C95-87C1-4814-B1AA-87E3749B34CD}" type="presOf" srcId="{F402D3C0-4710-4BC6-AC80-EEFCF2F8F1D6}" destId="{D889CC9C-3ECC-438A-9CDB-7C13F41B166B}" srcOrd="0" destOrd="0" presId="urn:microsoft.com/office/officeart/2005/8/layout/hierarchy6"/>
    <dgm:cxn modelId="{E8B7CE9C-9E3E-48E0-9A1E-DC75D7B92D2F}" type="presOf" srcId="{1144B94A-972F-45F1-976D-56B93B41AD05}" destId="{63F3C729-2048-42BE-AA40-A44611355A7A}" srcOrd="0" destOrd="0" presId="urn:microsoft.com/office/officeart/2005/8/layout/hierarchy6"/>
    <dgm:cxn modelId="{FF1D80A9-5501-417F-B0A8-160EE1FEF490}" type="presOf" srcId="{024C3C71-FCF8-488E-83F7-6DCE71F357F0}" destId="{05F9257F-1B62-4F7B-BA78-71C47BD27B56}" srcOrd="0" destOrd="0" presId="urn:microsoft.com/office/officeart/2005/8/layout/hierarchy6"/>
    <dgm:cxn modelId="{42FFA6AF-C3E4-418A-9E56-62BC14D4D9E9}" srcId="{DE44F873-B8FD-43E3-B27E-6C80C36335EA}" destId="{024C3C71-FCF8-488E-83F7-6DCE71F357F0}" srcOrd="1" destOrd="0" parTransId="{48A3507E-C926-4D89-8742-2298B2AE9E20}" sibTransId="{1248BA58-CE2B-4281-B1EB-D5D914ACBBCC}"/>
    <dgm:cxn modelId="{0F38CBBD-107C-4A05-AAAA-950C3B895415}" type="presOf" srcId="{906B6503-9820-4D46-BCC0-14C3B7C7E383}" destId="{8474B6A6-6BDA-4F85-9513-C11CC815F79F}" srcOrd="0" destOrd="0" presId="urn:microsoft.com/office/officeart/2005/8/layout/hierarchy6"/>
    <dgm:cxn modelId="{2631A9C3-1BFA-402D-B7A9-B6F6C5C78891}" srcId="{DE44F873-B8FD-43E3-B27E-6C80C36335EA}" destId="{8E726C5C-A555-4FE7-9095-5A7D858ECB9A}" srcOrd="2" destOrd="0" parTransId="{F402D3C0-4710-4BC6-AC80-EEFCF2F8F1D6}" sibTransId="{704B5281-BC9A-4C92-8EA7-56908CA5C5A3}"/>
    <dgm:cxn modelId="{A6AD2CD5-A949-4620-97E1-FD42101CA7DE}" type="presOf" srcId="{48A3507E-C926-4D89-8742-2298B2AE9E20}" destId="{FCCF50A2-9A37-4054-A5CC-E990964889B4}" srcOrd="0" destOrd="0" presId="urn:microsoft.com/office/officeart/2005/8/layout/hierarchy6"/>
    <dgm:cxn modelId="{E7E665D6-8823-4ABA-A47E-D656E632954B}" type="presOf" srcId="{EA7C51BB-9A9E-4AF1-A53C-6DB23851DCFA}" destId="{8858C8AB-4816-4D23-ADD0-B4139FD0A413}" srcOrd="0" destOrd="0" presId="urn:microsoft.com/office/officeart/2005/8/layout/hierarchy6"/>
    <dgm:cxn modelId="{5B8811D7-48D1-4B8C-89F5-1B9F4404D3F6}" type="presOf" srcId="{F48C3279-39F3-4009-9252-2B016AD6B058}" destId="{7CCAF407-8E12-4971-876E-46C8083CE4FA}" srcOrd="0" destOrd="0" presId="urn:microsoft.com/office/officeart/2005/8/layout/hierarchy6"/>
    <dgm:cxn modelId="{6C16FCDA-B6A1-4326-B31F-424BC7AC718F}" srcId="{6B9CF83A-E813-4746-BB38-7588DFE91C58}" destId="{DE44F873-B8FD-43E3-B27E-6C80C36335EA}" srcOrd="1" destOrd="0" parTransId="{EA7C51BB-9A9E-4AF1-A53C-6DB23851DCFA}" sibTransId="{C9A5DC97-F52B-494B-9CD0-EE081A47B9C8}"/>
    <dgm:cxn modelId="{4E3D6CE7-8F08-4FA7-A6A6-655715694D44}" srcId="{227F2B1F-E355-44ED-8022-6603E233B933}" destId="{1144B94A-972F-45F1-976D-56B93B41AD05}" srcOrd="0" destOrd="0" parTransId="{40D78854-45DB-42C2-9914-5527CAF319CF}" sibTransId="{D27EAD47-0246-4C1F-855F-A0DE69C6BC69}"/>
    <dgm:cxn modelId="{776294F1-CF76-49B7-ADC4-8CF275F32009}" type="presOf" srcId="{E584A8EF-4879-4730-90F7-95E0E92E3403}" destId="{1439C42A-EFEB-499D-A8AD-6F01995F99E6}" srcOrd="0" destOrd="0" presId="urn:microsoft.com/office/officeart/2005/8/layout/hierarchy6"/>
    <dgm:cxn modelId="{87E438FE-0ABE-47E2-BB03-5A8C964B2904}" srcId="{F48C3279-39F3-4009-9252-2B016AD6B058}" destId="{6B9CF83A-E813-4746-BB38-7588DFE91C58}" srcOrd="0" destOrd="0" parTransId="{5B0200C4-FA69-451A-8C5F-1AED8083610B}" sibTransId="{9E171278-FBF7-4A64-934B-644CCD5143C4}"/>
    <dgm:cxn modelId="{649CA07D-C930-4C08-AAB2-92D1DB716038}" type="presParOf" srcId="{7CCAF407-8E12-4971-876E-46C8083CE4FA}" destId="{B2EC58CC-935C-477E-91D3-60CEA5921631}" srcOrd="0" destOrd="0" presId="urn:microsoft.com/office/officeart/2005/8/layout/hierarchy6"/>
    <dgm:cxn modelId="{4F9AA806-74AA-4DAF-9C50-584F586487B3}" type="presParOf" srcId="{B2EC58CC-935C-477E-91D3-60CEA5921631}" destId="{491A9AB9-4448-483E-B201-B347272ED983}" srcOrd="0" destOrd="0" presId="urn:microsoft.com/office/officeart/2005/8/layout/hierarchy6"/>
    <dgm:cxn modelId="{F5FCFC9B-C9B5-4B39-808F-AC6349238DFA}" type="presParOf" srcId="{491A9AB9-4448-483E-B201-B347272ED983}" destId="{D9268C2E-6B9C-418F-A851-E19629FA7D2C}" srcOrd="0" destOrd="0" presId="urn:microsoft.com/office/officeart/2005/8/layout/hierarchy6"/>
    <dgm:cxn modelId="{B5EF45D4-B20F-4F96-8DB9-4C75870C66F9}" type="presParOf" srcId="{D9268C2E-6B9C-418F-A851-E19629FA7D2C}" destId="{C8A2C80A-D1BD-45C1-80EB-68AD2FBE5B79}" srcOrd="0" destOrd="0" presId="urn:microsoft.com/office/officeart/2005/8/layout/hierarchy6"/>
    <dgm:cxn modelId="{EE791BF9-1643-4C76-9DE1-50BB666BBDDF}" type="presParOf" srcId="{D9268C2E-6B9C-418F-A851-E19629FA7D2C}" destId="{0D94468C-B0E1-4EDD-A7CB-5135ADA1ED88}" srcOrd="1" destOrd="0" presId="urn:microsoft.com/office/officeart/2005/8/layout/hierarchy6"/>
    <dgm:cxn modelId="{C18B27B1-39A9-451E-91E7-9509FB0E5621}" type="presParOf" srcId="{0D94468C-B0E1-4EDD-A7CB-5135ADA1ED88}" destId="{A7B8E5C8-78A2-4415-837E-8B11CE6A5188}" srcOrd="0" destOrd="0" presId="urn:microsoft.com/office/officeart/2005/8/layout/hierarchy6"/>
    <dgm:cxn modelId="{5C313C78-8529-434D-922B-0FA01071D1F2}" type="presParOf" srcId="{0D94468C-B0E1-4EDD-A7CB-5135ADA1ED88}" destId="{70B93CB7-8E11-4CE8-BF60-D015D3172768}" srcOrd="1" destOrd="0" presId="urn:microsoft.com/office/officeart/2005/8/layout/hierarchy6"/>
    <dgm:cxn modelId="{10F20565-9FC6-4FBE-B9BD-5C4FB709A48B}" type="presParOf" srcId="{70B93CB7-8E11-4CE8-BF60-D015D3172768}" destId="{AAC1C3A7-21CB-4BE3-B9A0-E3B53E4C4E62}" srcOrd="0" destOrd="0" presId="urn:microsoft.com/office/officeart/2005/8/layout/hierarchy6"/>
    <dgm:cxn modelId="{9B172B77-A7C1-44AE-A62F-74443E2896BC}" type="presParOf" srcId="{70B93CB7-8E11-4CE8-BF60-D015D3172768}" destId="{F37542CF-1010-4914-ACB1-3FE05FCFF0BD}" srcOrd="1" destOrd="0" presId="urn:microsoft.com/office/officeart/2005/8/layout/hierarchy6"/>
    <dgm:cxn modelId="{33CBB322-F369-4AC0-A719-577E6133D188}" type="presParOf" srcId="{F37542CF-1010-4914-ACB1-3FE05FCFF0BD}" destId="{30FD4C78-64AB-4E5C-A130-E19C2FDED134}" srcOrd="0" destOrd="0" presId="urn:microsoft.com/office/officeart/2005/8/layout/hierarchy6"/>
    <dgm:cxn modelId="{9740DA1E-CD73-44DC-8DE8-4E6AE3414015}" type="presParOf" srcId="{F37542CF-1010-4914-ACB1-3FE05FCFF0BD}" destId="{4F6147DA-AAA0-487A-AC3E-98FBC427C07F}" srcOrd="1" destOrd="0" presId="urn:microsoft.com/office/officeart/2005/8/layout/hierarchy6"/>
    <dgm:cxn modelId="{A26851D1-CC69-47A7-9B74-4F188D0A6C44}" type="presParOf" srcId="{4F6147DA-AAA0-487A-AC3E-98FBC427C07F}" destId="{63F3C729-2048-42BE-AA40-A44611355A7A}" srcOrd="0" destOrd="0" presId="urn:microsoft.com/office/officeart/2005/8/layout/hierarchy6"/>
    <dgm:cxn modelId="{27E92617-5E6E-4E20-BDE7-E24D41FA24F1}" type="presParOf" srcId="{4F6147DA-AAA0-487A-AC3E-98FBC427C07F}" destId="{F52EA6E6-15B4-431D-B1CF-63D0D360891B}" srcOrd="1" destOrd="0" presId="urn:microsoft.com/office/officeart/2005/8/layout/hierarchy6"/>
    <dgm:cxn modelId="{1CC47EC4-081D-4F78-B0E3-A07102409EEA}" type="presParOf" srcId="{F37542CF-1010-4914-ACB1-3FE05FCFF0BD}" destId="{AD68B4D2-85CC-42CD-BFB8-861985BD02B8}" srcOrd="2" destOrd="0" presId="urn:microsoft.com/office/officeart/2005/8/layout/hierarchy6"/>
    <dgm:cxn modelId="{C1947917-3CBB-42B0-9311-643DBAFE4AC4}" type="presParOf" srcId="{F37542CF-1010-4914-ACB1-3FE05FCFF0BD}" destId="{72E9BFB9-BC15-4A69-9C2F-70BD8B91725D}" srcOrd="3" destOrd="0" presId="urn:microsoft.com/office/officeart/2005/8/layout/hierarchy6"/>
    <dgm:cxn modelId="{8B442778-2588-4EA3-97AD-A075CBCCD520}" type="presParOf" srcId="{72E9BFB9-BC15-4A69-9C2F-70BD8B91725D}" destId="{8474B6A6-6BDA-4F85-9513-C11CC815F79F}" srcOrd="0" destOrd="0" presId="urn:microsoft.com/office/officeart/2005/8/layout/hierarchy6"/>
    <dgm:cxn modelId="{B5B6CB74-4693-4EA0-834B-F7A1070316D5}" type="presParOf" srcId="{72E9BFB9-BC15-4A69-9C2F-70BD8B91725D}" destId="{18E67EFD-96BF-4201-85D6-59A816AD932F}" srcOrd="1" destOrd="0" presId="urn:microsoft.com/office/officeart/2005/8/layout/hierarchy6"/>
    <dgm:cxn modelId="{A1AB0A3C-CFFB-473F-A095-F57B7F7AD98F}" type="presParOf" srcId="{0D94468C-B0E1-4EDD-A7CB-5135ADA1ED88}" destId="{8858C8AB-4816-4D23-ADD0-B4139FD0A413}" srcOrd="2" destOrd="0" presId="urn:microsoft.com/office/officeart/2005/8/layout/hierarchy6"/>
    <dgm:cxn modelId="{23D838AA-1BC8-4A91-9653-9EABF157DC79}" type="presParOf" srcId="{0D94468C-B0E1-4EDD-A7CB-5135ADA1ED88}" destId="{0B8EFEC8-C6BC-4602-9A4C-6BFF54E70183}" srcOrd="3" destOrd="0" presId="urn:microsoft.com/office/officeart/2005/8/layout/hierarchy6"/>
    <dgm:cxn modelId="{BDF52C04-27AC-4214-A7D0-6B7CD3F18471}" type="presParOf" srcId="{0B8EFEC8-C6BC-4602-9A4C-6BFF54E70183}" destId="{4A3FE993-870A-477D-9F60-C42E03825A5C}" srcOrd="0" destOrd="0" presId="urn:microsoft.com/office/officeart/2005/8/layout/hierarchy6"/>
    <dgm:cxn modelId="{BE830DE3-E91A-4845-9587-E9370AA997F1}" type="presParOf" srcId="{0B8EFEC8-C6BC-4602-9A4C-6BFF54E70183}" destId="{E67F8BC2-6C74-40AF-9629-6BF71F1C58B6}" srcOrd="1" destOrd="0" presId="urn:microsoft.com/office/officeart/2005/8/layout/hierarchy6"/>
    <dgm:cxn modelId="{337853BF-5140-4E99-AAFF-3DC00B20152E}" type="presParOf" srcId="{E67F8BC2-6C74-40AF-9629-6BF71F1C58B6}" destId="{208C8C79-57E2-4398-9F9E-4F8BEDE85288}" srcOrd="0" destOrd="0" presId="urn:microsoft.com/office/officeart/2005/8/layout/hierarchy6"/>
    <dgm:cxn modelId="{240C35D9-E602-41EB-B207-8A61FF313E37}" type="presParOf" srcId="{E67F8BC2-6C74-40AF-9629-6BF71F1C58B6}" destId="{1A351679-4DAC-4F42-B687-2812BB131FC2}" srcOrd="1" destOrd="0" presId="urn:microsoft.com/office/officeart/2005/8/layout/hierarchy6"/>
    <dgm:cxn modelId="{C2BD130F-748B-4E3F-97F1-6076DD0DD9A8}" type="presParOf" srcId="{1A351679-4DAC-4F42-B687-2812BB131FC2}" destId="{1439C42A-EFEB-499D-A8AD-6F01995F99E6}" srcOrd="0" destOrd="0" presId="urn:microsoft.com/office/officeart/2005/8/layout/hierarchy6"/>
    <dgm:cxn modelId="{A8396F51-E8E5-44CF-A6CE-3AABF911AAC4}" type="presParOf" srcId="{1A351679-4DAC-4F42-B687-2812BB131FC2}" destId="{EE939A08-90F9-4BE9-8BA0-0185DFFCF768}" srcOrd="1" destOrd="0" presId="urn:microsoft.com/office/officeart/2005/8/layout/hierarchy6"/>
    <dgm:cxn modelId="{B4B5EC6B-1986-4B4D-82CF-71AAC2FDEFA1}" type="presParOf" srcId="{E67F8BC2-6C74-40AF-9629-6BF71F1C58B6}" destId="{FCCF50A2-9A37-4054-A5CC-E990964889B4}" srcOrd="2" destOrd="0" presId="urn:microsoft.com/office/officeart/2005/8/layout/hierarchy6"/>
    <dgm:cxn modelId="{E3C719D1-B75E-4696-88DA-66D101BB3A77}" type="presParOf" srcId="{E67F8BC2-6C74-40AF-9629-6BF71F1C58B6}" destId="{12B99963-89E5-4555-964E-260458622680}" srcOrd="3" destOrd="0" presId="urn:microsoft.com/office/officeart/2005/8/layout/hierarchy6"/>
    <dgm:cxn modelId="{53792AE1-F1D1-41C1-9AA0-E3090DF5BDC3}" type="presParOf" srcId="{12B99963-89E5-4555-964E-260458622680}" destId="{05F9257F-1B62-4F7B-BA78-71C47BD27B56}" srcOrd="0" destOrd="0" presId="urn:microsoft.com/office/officeart/2005/8/layout/hierarchy6"/>
    <dgm:cxn modelId="{AC92456C-8F19-4141-B427-D06622BBCF4A}" type="presParOf" srcId="{12B99963-89E5-4555-964E-260458622680}" destId="{46A336CC-D2D0-4B4C-BD5C-511561229A0B}" srcOrd="1" destOrd="0" presId="urn:microsoft.com/office/officeart/2005/8/layout/hierarchy6"/>
    <dgm:cxn modelId="{CCCC49BB-6B97-4099-8098-FC301EC80BFD}" type="presParOf" srcId="{E67F8BC2-6C74-40AF-9629-6BF71F1C58B6}" destId="{D889CC9C-3ECC-438A-9CDB-7C13F41B166B}" srcOrd="4" destOrd="0" presId="urn:microsoft.com/office/officeart/2005/8/layout/hierarchy6"/>
    <dgm:cxn modelId="{88E4561D-18DF-40A3-B800-9469E59CD571}" type="presParOf" srcId="{E67F8BC2-6C74-40AF-9629-6BF71F1C58B6}" destId="{0ABCDDE6-9141-4756-B3BC-03F665DD7363}" srcOrd="5" destOrd="0" presId="urn:microsoft.com/office/officeart/2005/8/layout/hierarchy6"/>
    <dgm:cxn modelId="{226E2C01-371D-419F-B851-A4FAB4148C54}" type="presParOf" srcId="{0ABCDDE6-9141-4756-B3BC-03F665DD7363}" destId="{C74C47B1-8475-40B3-98A9-4DF73F547FC0}" srcOrd="0" destOrd="0" presId="urn:microsoft.com/office/officeart/2005/8/layout/hierarchy6"/>
    <dgm:cxn modelId="{7E3C5D8D-5806-4F6C-A69D-5F915A700455}" type="presParOf" srcId="{0ABCDDE6-9141-4756-B3BC-03F665DD7363}" destId="{4F06F1E3-EACC-41FF-B2E9-4A9C18328D0B}" srcOrd="1" destOrd="0" presId="urn:microsoft.com/office/officeart/2005/8/layout/hierarchy6"/>
    <dgm:cxn modelId="{4B196A3F-FB51-4389-823D-0F47A7634BF8}" type="presParOf" srcId="{0D94468C-B0E1-4EDD-A7CB-5135ADA1ED88}" destId="{D5031B8D-3C1B-445E-9B3D-BBFA5158680C}" srcOrd="4" destOrd="0" presId="urn:microsoft.com/office/officeart/2005/8/layout/hierarchy6"/>
    <dgm:cxn modelId="{0EE1D64E-1684-4DC2-ABE7-CE06235E52B5}" type="presParOf" srcId="{0D94468C-B0E1-4EDD-A7CB-5135ADA1ED88}" destId="{D898671C-AC6A-471C-9EAC-B4E62583AA7F}" srcOrd="5" destOrd="0" presId="urn:microsoft.com/office/officeart/2005/8/layout/hierarchy6"/>
    <dgm:cxn modelId="{FF65B9CD-4D1B-4AE8-A4E4-677B663293B5}" type="presParOf" srcId="{D898671C-AC6A-471C-9EAC-B4E62583AA7F}" destId="{575E67CD-CEEC-48FD-B12F-E7A6EEBA6DA4}" srcOrd="0" destOrd="0" presId="urn:microsoft.com/office/officeart/2005/8/layout/hierarchy6"/>
    <dgm:cxn modelId="{19B58B16-54E0-4EDE-81E8-FDD06A4A6E0D}" type="presParOf" srcId="{D898671C-AC6A-471C-9EAC-B4E62583AA7F}" destId="{88F7130C-3BDE-4278-B757-D8818F32E1A1}" srcOrd="1" destOrd="0" presId="urn:microsoft.com/office/officeart/2005/8/layout/hierarchy6"/>
    <dgm:cxn modelId="{557CE503-FCC4-4704-91BA-9D96D592871C}" type="presParOf" srcId="{88F7130C-3BDE-4278-B757-D8818F32E1A1}" destId="{24066154-9E51-4FFA-9B92-C7BBB82790CB}" srcOrd="0" destOrd="0" presId="urn:microsoft.com/office/officeart/2005/8/layout/hierarchy6"/>
    <dgm:cxn modelId="{868851E3-003D-4F3F-9D3A-EBBD167BA11D}" type="presParOf" srcId="{88F7130C-3BDE-4278-B757-D8818F32E1A1}" destId="{68AB1B48-9488-4A85-8BFC-D551ED859614}" srcOrd="1" destOrd="0" presId="urn:microsoft.com/office/officeart/2005/8/layout/hierarchy6"/>
    <dgm:cxn modelId="{FE8D5DD2-081C-4B47-835B-D5780A88154F}" type="presParOf" srcId="{68AB1B48-9488-4A85-8BFC-D551ED859614}" destId="{0CC55F42-DA58-4679-9EE3-BFCC26520373}" srcOrd="0" destOrd="0" presId="urn:microsoft.com/office/officeart/2005/8/layout/hierarchy6"/>
    <dgm:cxn modelId="{45B27664-CC12-4A9C-B261-A59904D00C25}" type="presParOf" srcId="{68AB1B48-9488-4A85-8BFC-D551ED859614}" destId="{5B652962-02F0-4F7D-822F-067CD426C493}" srcOrd="1" destOrd="0" presId="urn:microsoft.com/office/officeart/2005/8/layout/hierarchy6"/>
    <dgm:cxn modelId="{EB418848-3B46-481D-94B7-52E9A0337087}" type="presParOf" srcId="{7CCAF407-8E12-4971-876E-46C8083CE4FA}" destId="{F2541B49-2865-4F1A-AEFA-6F24E2ECC16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2C80A-D1BD-45C1-80EB-68AD2FBE5B79}">
      <dsp:nvSpPr>
        <dsp:cNvPr id="0" name=""/>
        <dsp:cNvSpPr/>
      </dsp:nvSpPr>
      <dsp:spPr>
        <a:xfrm>
          <a:off x="5834752" y="4126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Machine learning</a:t>
          </a:r>
        </a:p>
      </dsp:txBody>
      <dsp:txXfrm>
        <a:off x="5855909" y="62426"/>
        <a:ext cx="1450530" cy="680023"/>
      </dsp:txXfrm>
    </dsp:sp>
    <dsp:sp modelId="{A7B8E5C8-78A2-4415-837E-8B11CE6A5188}">
      <dsp:nvSpPr>
        <dsp:cNvPr id="0" name=""/>
        <dsp:cNvSpPr/>
      </dsp:nvSpPr>
      <dsp:spPr>
        <a:xfrm>
          <a:off x="2214603" y="763607"/>
          <a:ext cx="4366571" cy="398091"/>
        </a:xfrm>
        <a:custGeom>
          <a:avLst/>
          <a:gdLst/>
          <a:ahLst/>
          <a:cxnLst/>
          <a:rect l="0" t="0" r="0" b="0"/>
          <a:pathLst>
            <a:path>
              <a:moveTo>
                <a:pt x="4366571" y="0"/>
              </a:moveTo>
              <a:lnTo>
                <a:pt x="4366571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1C3A7-21CB-4BE3-B9A0-E3B53E4C4E62}">
      <dsp:nvSpPr>
        <dsp:cNvPr id="0" name=""/>
        <dsp:cNvSpPr/>
      </dsp:nvSpPr>
      <dsp:spPr>
        <a:xfrm>
          <a:off x="1468180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Supervised learning</a:t>
          </a:r>
        </a:p>
      </dsp:txBody>
      <dsp:txXfrm>
        <a:off x="1489337" y="1182856"/>
        <a:ext cx="1450530" cy="680023"/>
      </dsp:txXfrm>
    </dsp:sp>
    <dsp:sp modelId="{30FD4C78-64AB-4E5C-A130-E19C2FDED134}">
      <dsp:nvSpPr>
        <dsp:cNvPr id="0" name=""/>
        <dsp:cNvSpPr/>
      </dsp:nvSpPr>
      <dsp:spPr>
        <a:xfrm>
          <a:off x="1244253" y="1884036"/>
          <a:ext cx="970349" cy="398091"/>
        </a:xfrm>
        <a:custGeom>
          <a:avLst/>
          <a:gdLst/>
          <a:ahLst/>
          <a:cxnLst/>
          <a:rect l="0" t="0" r="0" b="0"/>
          <a:pathLst>
            <a:path>
              <a:moveTo>
                <a:pt x="970349" y="0"/>
              </a:moveTo>
              <a:lnTo>
                <a:pt x="970349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3C729-2048-42BE-AA40-A44611355A7A}">
      <dsp:nvSpPr>
        <dsp:cNvPr id="0" name=""/>
        <dsp:cNvSpPr/>
      </dsp:nvSpPr>
      <dsp:spPr>
        <a:xfrm>
          <a:off x="497831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Classification: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Predict a category</a:t>
          </a:r>
        </a:p>
      </dsp:txBody>
      <dsp:txXfrm>
        <a:off x="541555" y="2325852"/>
        <a:ext cx="1405396" cy="2306119"/>
      </dsp:txXfrm>
    </dsp:sp>
    <dsp:sp modelId="{AD68B4D2-85CC-42CD-BFB8-861985BD02B8}">
      <dsp:nvSpPr>
        <dsp:cNvPr id="0" name=""/>
        <dsp:cNvSpPr/>
      </dsp:nvSpPr>
      <dsp:spPr>
        <a:xfrm>
          <a:off x="2214603" y="1884036"/>
          <a:ext cx="970349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970349" y="199045"/>
              </a:lnTo>
              <a:lnTo>
                <a:pt x="970349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4B6A6-6BDA-4F85-9513-C11CC815F79F}">
      <dsp:nvSpPr>
        <dsp:cNvPr id="0" name=""/>
        <dsp:cNvSpPr/>
      </dsp:nvSpPr>
      <dsp:spPr>
        <a:xfrm>
          <a:off x="2438529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Regression: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Predict a number</a:t>
          </a:r>
        </a:p>
      </dsp:txBody>
      <dsp:txXfrm>
        <a:off x="2482253" y="2325852"/>
        <a:ext cx="1405396" cy="2306119"/>
      </dsp:txXfrm>
    </dsp:sp>
    <dsp:sp modelId="{8858C8AB-4816-4D23-ADD0-B4139FD0A413}">
      <dsp:nvSpPr>
        <dsp:cNvPr id="0" name=""/>
        <dsp:cNvSpPr/>
      </dsp:nvSpPr>
      <dsp:spPr>
        <a:xfrm>
          <a:off x="6581174" y="763607"/>
          <a:ext cx="485174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485174" y="199045"/>
              </a:lnTo>
              <a:lnTo>
                <a:pt x="485174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3FE993-870A-477D-9F60-C42E03825A5C}">
      <dsp:nvSpPr>
        <dsp:cNvPr id="0" name=""/>
        <dsp:cNvSpPr/>
      </dsp:nvSpPr>
      <dsp:spPr>
        <a:xfrm>
          <a:off x="6319926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Unsupervised learning</a:t>
          </a:r>
        </a:p>
      </dsp:txBody>
      <dsp:txXfrm>
        <a:off x="6341083" y="1182856"/>
        <a:ext cx="1450530" cy="680023"/>
      </dsp:txXfrm>
    </dsp:sp>
    <dsp:sp modelId="{208C8C79-57E2-4398-9F9E-4F8BEDE85288}">
      <dsp:nvSpPr>
        <dsp:cNvPr id="0" name=""/>
        <dsp:cNvSpPr/>
      </dsp:nvSpPr>
      <dsp:spPr>
        <a:xfrm>
          <a:off x="5125650" y="1884036"/>
          <a:ext cx="1940698" cy="398091"/>
        </a:xfrm>
        <a:custGeom>
          <a:avLst/>
          <a:gdLst/>
          <a:ahLst/>
          <a:cxnLst/>
          <a:rect l="0" t="0" r="0" b="0"/>
          <a:pathLst>
            <a:path>
              <a:moveTo>
                <a:pt x="1940698" y="0"/>
              </a:moveTo>
              <a:lnTo>
                <a:pt x="1940698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9C42A-EFEB-499D-A8AD-6F01995F99E6}">
      <dsp:nvSpPr>
        <dsp:cNvPr id="0" name=""/>
        <dsp:cNvSpPr/>
      </dsp:nvSpPr>
      <dsp:spPr>
        <a:xfrm>
          <a:off x="4379228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Clustering: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Divide by similarity</a:t>
          </a:r>
        </a:p>
      </dsp:txBody>
      <dsp:txXfrm>
        <a:off x="4422952" y="2325852"/>
        <a:ext cx="1405396" cy="2306119"/>
      </dsp:txXfrm>
    </dsp:sp>
    <dsp:sp modelId="{FCCF50A2-9A37-4054-A5CC-E990964889B4}">
      <dsp:nvSpPr>
        <dsp:cNvPr id="0" name=""/>
        <dsp:cNvSpPr/>
      </dsp:nvSpPr>
      <dsp:spPr>
        <a:xfrm>
          <a:off x="7020629" y="1884036"/>
          <a:ext cx="91440" cy="398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9257F-1B62-4F7B-BA78-71C47BD27B56}">
      <dsp:nvSpPr>
        <dsp:cNvPr id="0" name=""/>
        <dsp:cNvSpPr/>
      </dsp:nvSpPr>
      <dsp:spPr>
        <a:xfrm>
          <a:off x="6319926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solidFill>
                <a:schemeClr val="bg1"/>
              </a:solidFill>
            </a:rPr>
            <a:t>Association: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Identify sequences</a:t>
          </a:r>
        </a:p>
      </dsp:txBody>
      <dsp:txXfrm>
        <a:off x="6363650" y="2325852"/>
        <a:ext cx="1405396" cy="2306119"/>
      </dsp:txXfrm>
    </dsp:sp>
    <dsp:sp modelId="{D889CC9C-3ECC-438A-9CDB-7C13F41B166B}">
      <dsp:nvSpPr>
        <dsp:cNvPr id="0" name=""/>
        <dsp:cNvSpPr/>
      </dsp:nvSpPr>
      <dsp:spPr>
        <a:xfrm>
          <a:off x="7066349" y="1884036"/>
          <a:ext cx="1940698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1940698" y="199045"/>
              </a:lnTo>
              <a:lnTo>
                <a:pt x="1940698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C47B1-8475-40B3-98A9-4DF73F547FC0}">
      <dsp:nvSpPr>
        <dsp:cNvPr id="0" name=""/>
        <dsp:cNvSpPr/>
      </dsp:nvSpPr>
      <dsp:spPr>
        <a:xfrm>
          <a:off x="8260625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Dimension reduction: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Find hidden dependencies</a:t>
          </a:r>
        </a:p>
      </dsp:txBody>
      <dsp:txXfrm>
        <a:off x="8304349" y="2325852"/>
        <a:ext cx="1405396" cy="2306119"/>
      </dsp:txXfrm>
    </dsp:sp>
    <dsp:sp modelId="{D5031B8D-3C1B-445E-9B3D-BBFA5158680C}">
      <dsp:nvSpPr>
        <dsp:cNvPr id="0" name=""/>
        <dsp:cNvSpPr/>
      </dsp:nvSpPr>
      <dsp:spPr>
        <a:xfrm>
          <a:off x="6581174" y="763607"/>
          <a:ext cx="4366571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4366571" y="199045"/>
              </a:lnTo>
              <a:lnTo>
                <a:pt x="4366571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E67CD-CEEC-48FD-B12F-E7A6EEBA6DA4}">
      <dsp:nvSpPr>
        <dsp:cNvPr id="0" name=""/>
        <dsp:cNvSpPr/>
      </dsp:nvSpPr>
      <dsp:spPr>
        <a:xfrm>
          <a:off x="10201323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Reinforcement learning</a:t>
          </a:r>
        </a:p>
      </dsp:txBody>
      <dsp:txXfrm>
        <a:off x="10222480" y="1182856"/>
        <a:ext cx="1450530" cy="680023"/>
      </dsp:txXfrm>
    </dsp:sp>
    <dsp:sp modelId="{24066154-9E51-4FFA-9B92-C7BBB82790CB}">
      <dsp:nvSpPr>
        <dsp:cNvPr id="0" name=""/>
        <dsp:cNvSpPr/>
      </dsp:nvSpPr>
      <dsp:spPr>
        <a:xfrm>
          <a:off x="10902026" y="1884036"/>
          <a:ext cx="91440" cy="398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55F42-DA58-4679-9EE3-BFCC26520373}">
      <dsp:nvSpPr>
        <dsp:cNvPr id="0" name=""/>
        <dsp:cNvSpPr/>
      </dsp:nvSpPr>
      <dsp:spPr>
        <a:xfrm>
          <a:off x="10201323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Decision making: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Automatic decision making</a:t>
          </a:r>
        </a:p>
      </dsp:txBody>
      <dsp:txXfrm>
        <a:off x="10245047" y="2325852"/>
        <a:ext cx="1405396" cy="2306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2C80A-D1BD-45C1-80EB-68AD2FBE5B79}">
      <dsp:nvSpPr>
        <dsp:cNvPr id="0" name=""/>
        <dsp:cNvSpPr/>
      </dsp:nvSpPr>
      <dsp:spPr>
        <a:xfrm>
          <a:off x="5834752" y="4126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Machine learning</a:t>
          </a:r>
        </a:p>
      </dsp:txBody>
      <dsp:txXfrm>
        <a:off x="5855909" y="62426"/>
        <a:ext cx="1450530" cy="680023"/>
      </dsp:txXfrm>
    </dsp:sp>
    <dsp:sp modelId="{A7B8E5C8-78A2-4415-837E-8B11CE6A5188}">
      <dsp:nvSpPr>
        <dsp:cNvPr id="0" name=""/>
        <dsp:cNvSpPr/>
      </dsp:nvSpPr>
      <dsp:spPr>
        <a:xfrm>
          <a:off x="2214603" y="763607"/>
          <a:ext cx="4366571" cy="398091"/>
        </a:xfrm>
        <a:custGeom>
          <a:avLst/>
          <a:gdLst/>
          <a:ahLst/>
          <a:cxnLst/>
          <a:rect l="0" t="0" r="0" b="0"/>
          <a:pathLst>
            <a:path>
              <a:moveTo>
                <a:pt x="4366571" y="0"/>
              </a:moveTo>
              <a:lnTo>
                <a:pt x="4366571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1C3A7-21CB-4BE3-B9A0-E3B53E4C4E62}">
      <dsp:nvSpPr>
        <dsp:cNvPr id="0" name=""/>
        <dsp:cNvSpPr/>
      </dsp:nvSpPr>
      <dsp:spPr>
        <a:xfrm>
          <a:off x="1468180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Supervised learning</a:t>
          </a:r>
        </a:p>
      </dsp:txBody>
      <dsp:txXfrm>
        <a:off x="1489337" y="1182856"/>
        <a:ext cx="1450530" cy="680023"/>
      </dsp:txXfrm>
    </dsp:sp>
    <dsp:sp modelId="{30FD4C78-64AB-4E5C-A130-E19C2FDED134}">
      <dsp:nvSpPr>
        <dsp:cNvPr id="0" name=""/>
        <dsp:cNvSpPr/>
      </dsp:nvSpPr>
      <dsp:spPr>
        <a:xfrm>
          <a:off x="1244253" y="1884036"/>
          <a:ext cx="970349" cy="398091"/>
        </a:xfrm>
        <a:custGeom>
          <a:avLst/>
          <a:gdLst/>
          <a:ahLst/>
          <a:cxnLst/>
          <a:rect l="0" t="0" r="0" b="0"/>
          <a:pathLst>
            <a:path>
              <a:moveTo>
                <a:pt x="970349" y="0"/>
              </a:moveTo>
              <a:lnTo>
                <a:pt x="970349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3C729-2048-42BE-AA40-A44611355A7A}">
      <dsp:nvSpPr>
        <dsp:cNvPr id="0" name=""/>
        <dsp:cNvSpPr/>
      </dsp:nvSpPr>
      <dsp:spPr>
        <a:xfrm>
          <a:off x="497831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Classification: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Predict a category</a:t>
          </a:r>
        </a:p>
      </dsp:txBody>
      <dsp:txXfrm>
        <a:off x="541555" y="2325852"/>
        <a:ext cx="1405396" cy="2306119"/>
      </dsp:txXfrm>
    </dsp:sp>
    <dsp:sp modelId="{AD68B4D2-85CC-42CD-BFB8-861985BD02B8}">
      <dsp:nvSpPr>
        <dsp:cNvPr id="0" name=""/>
        <dsp:cNvSpPr/>
      </dsp:nvSpPr>
      <dsp:spPr>
        <a:xfrm>
          <a:off x="2214603" y="1884036"/>
          <a:ext cx="970349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970349" y="199045"/>
              </a:lnTo>
              <a:lnTo>
                <a:pt x="970349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4B6A6-6BDA-4F85-9513-C11CC815F79F}">
      <dsp:nvSpPr>
        <dsp:cNvPr id="0" name=""/>
        <dsp:cNvSpPr/>
      </dsp:nvSpPr>
      <dsp:spPr>
        <a:xfrm>
          <a:off x="2438529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Regression: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Predict a number</a:t>
          </a:r>
        </a:p>
      </dsp:txBody>
      <dsp:txXfrm>
        <a:off x="2482253" y="2325852"/>
        <a:ext cx="1405396" cy="2306119"/>
      </dsp:txXfrm>
    </dsp:sp>
    <dsp:sp modelId="{8858C8AB-4816-4D23-ADD0-B4139FD0A413}">
      <dsp:nvSpPr>
        <dsp:cNvPr id="0" name=""/>
        <dsp:cNvSpPr/>
      </dsp:nvSpPr>
      <dsp:spPr>
        <a:xfrm>
          <a:off x="6581174" y="763607"/>
          <a:ext cx="485174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485174" y="199045"/>
              </a:lnTo>
              <a:lnTo>
                <a:pt x="485174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3FE993-870A-477D-9F60-C42E03825A5C}">
      <dsp:nvSpPr>
        <dsp:cNvPr id="0" name=""/>
        <dsp:cNvSpPr/>
      </dsp:nvSpPr>
      <dsp:spPr>
        <a:xfrm>
          <a:off x="6319926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Unsupervised learning</a:t>
          </a:r>
        </a:p>
      </dsp:txBody>
      <dsp:txXfrm>
        <a:off x="6341083" y="1182856"/>
        <a:ext cx="1450530" cy="680023"/>
      </dsp:txXfrm>
    </dsp:sp>
    <dsp:sp modelId="{208C8C79-57E2-4398-9F9E-4F8BEDE85288}">
      <dsp:nvSpPr>
        <dsp:cNvPr id="0" name=""/>
        <dsp:cNvSpPr/>
      </dsp:nvSpPr>
      <dsp:spPr>
        <a:xfrm>
          <a:off x="5125650" y="1884036"/>
          <a:ext cx="1940698" cy="398091"/>
        </a:xfrm>
        <a:custGeom>
          <a:avLst/>
          <a:gdLst/>
          <a:ahLst/>
          <a:cxnLst/>
          <a:rect l="0" t="0" r="0" b="0"/>
          <a:pathLst>
            <a:path>
              <a:moveTo>
                <a:pt x="1940698" y="0"/>
              </a:moveTo>
              <a:lnTo>
                <a:pt x="1940698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9C42A-EFEB-499D-A8AD-6F01995F99E6}">
      <dsp:nvSpPr>
        <dsp:cNvPr id="0" name=""/>
        <dsp:cNvSpPr/>
      </dsp:nvSpPr>
      <dsp:spPr>
        <a:xfrm>
          <a:off x="4379228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Clustering: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Divide by similarity</a:t>
          </a:r>
        </a:p>
      </dsp:txBody>
      <dsp:txXfrm>
        <a:off x="4422952" y="2325852"/>
        <a:ext cx="1405396" cy="2306119"/>
      </dsp:txXfrm>
    </dsp:sp>
    <dsp:sp modelId="{FCCF50A2-9A37-4054-A5CC-E990964889B4}">
      <dsp:nvSpPr>
        <dsp:cNvPr id="0" name=""/>
        <dsp:cNvSpPr/>
      </dsp:nvSpPr>
      <dsp:spPr>
        <a:xfrm>
          <a:off x="7020629" y="1884036"/>
          <a:ext cx="91440" cy="398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9257F-1B62-4F7B-BA78-71C47BD27B56}">
      <dsp:nvSpPr>
        <dsp:cNvPr id="0" name=""/>
        <dsp:cNvSpPr/>
      </dsp:nvSpPr>
      <dsp:spPr>
        <a:xfrm>
          <a:off x="6319926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solidFill>
                <a:schemeClr val="bg1"/>
              </a:solidFill>
            </a:rPr>
            <a:t>Association: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Identify sequences</a:t>
          </a:r>
        </a:p>
      </dsp:txBody>
      <dsp:txXfrm>
        <a:off x="6363650" y="2325852"/>
        <a:ext cx="1405396" cy="2306119"/>
      </dsp:txXfrm>
    </dsp:sp>
    <dsp:sp modelId="{D889CC9C-3ECC-438A-9CDB-7C13F41B166B}">
      <dsp:nvSpPr>
        <dsp:cNvPr id="0" name=""/>
        <dsp:cNvSpPr/>
      </dsp:nvSpPr>
      <dsp:spPr>
        <a:xfrm>
          <a:off x="7066349" y="1884036"/>
          <a:ext cx="1940698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1940698" y="199045"/>
              </a:lnTo>
              <a:lnTo>
                <a:pt x="1940698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C47B1-8475-40B3-98A9-4DF73F547FC0}">
      <dsp:nvSpPr>
        <dsp:cNvPr id="0" name=""/>
        <dsp:cNvSpPr/>
      </dsp:nvSpPr>
      <dsp:spPr>
        <a:xfrm>
          <a:off x="8260625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Dimension reduction: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Find hidden dependencies</a:t>
          </a:r>
        </a:p>
      </dsp:txBody>
      <dsp:txXfrm>
        <a:off x="8304349" y="2325852"/>
        <a:ext cx="1405396" cy="2306119"/>
      </dsp:txXfrm>
    </dsp:sp>
    <dsp:sp modelId="{D5031B8D-3C1B-445E-9B3D-BBFA5158680C}">
      <dsp:nvSpPr>
        <dsp:cNvPr id="0" name=""/>
        <dsp:cNvSpPr/>
      </dsp:nvSpPr>
      <dsp:spPr>
        <a:xfrm>
          <a:off x="6581174" y="763607"/>
          <a:ext cx="4366571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4366571" y="199045"/>
              </a:lnTo>
              <a:lnTo>
                <a:pt x="4366571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E67CD-CEEC-48FD-B12F-E7A6EEBA6DA4}">
      <dsp:nvSpPr>
        <dsp:cNvPr id="0" name=""/>
        <dsp:cNvSpPr/>
      </dsp:nvSpPr>
      <dsp:spPr>
        <a:xfrm>
          <a:off x="10201323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Reinforcement learning</a:t>
          </a:r>
        </a:p>
      </dsp:txBody>
      <dsp:txXfrm>
        <a:off x="10222480" y="1182856"/>
        <a:ext cx="1450530" cy="680023"/>
      </dsp:txXfrm>
    </dsp:sp>
    <dsp:sp modelId="{24066154-9E51-4FFA-9B92-C7BBB82790CB}">
      <dsp:nvSpPr>
        <dsp:cNvPr id="0" name=""/>
        <dsp:cNvSpPr/>
      </dsp:nvSpPr>
      <dsp:spPr>
        <a:xfrm>
          <a:off x="10902026" y="1884036"/>
          <a:ext cx="91440" cy="398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55F42-DA58-4679-9EE3-BFCC26520373}">
      <dsp:nvSpPr>
        <dsp:cNvPr id="0" name=""/>
        <dsp:cNvSpPr/>
      </dsp:nvSpPr>
      <dsp:spPr>
        <a:xfrm>
          <a:off x="10201323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Decision making: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Automatic decision making</a:t>
          </a:r>
        </a:p>
      </dsp:txBody>
      <dsp:txXfrm>
        <a:off x="10245047" y="2325852"/>
        <a:ext cx="1405396" cy="23061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2C80A-D1BD-45C1-80EB-68AD2FBE5B79}">
      <dsp:nvSpPr>
        <dsp:cNvPr id="0" name=""/>
        <dsp:cNvSpPr/>
      </dsp:nvSpPr>
      <dsp:spPr>
        <a:xfrm>
          <a:off x="5834752" y="4126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Machine learning</a:t>
          </a:r>
        </a:p>
      </dsp:txBody>
      <dsp:txXfrm>
        <a:off x="5855909" y="62426"/>
        <a:ext cx="1450530" cy="680023"/>
      </dsp:txXfrm>
    </dsp:sp>
    <dsp:sp modelId="{A7B8E5C8-78A2-4415-837E-8B11CE6A5188}">
      <dsp:nvSpPr>
        <dsp:cNvPr id="0" name=""/>
        <dsp:cNvSpPr/>
      </dsp:nvSpPr>
      <dsp:spPr>
        <a:xfrm>
          <a:off x="2214603" y="763607"/>
          <a:ext cx="4366571" cy="398091"/>
        </a:xfrm>
        <a:custGeom>
          <a:avLst/>
          <a:gdLst/>
          <a:ahLst/>
          <a:cxnLst/>
          <a:rect l="0" t="0" r="0" b="0"/>
          <a:pathLst>
            <a:path>
              <a:moveTo>
                <a:pt x="4366571" y="0"/>
              </a:moveTo>
              <a:lnTo>
                <a:pt x="4366571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1C3A7-21CB-4BE3-B9A0-E3B53E4C4E62}">
      <dsp:nvSpPr>
        <dsp:cNvPr id="0" name=""/>
        <dsp:cNvSpPr/>
      </dsp:nvSpPr>
      <dsp:spPr>
        <a:xfrm>
          <a:off x="1468180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Supervised learning</a:t>
          </a:r>
        </a:p>
      </dsp:txBody>
      <dsp:txXfrm>
        <a:off x="1489337" y="1182856"/>
        <a:ext cx="1450530" cy="680023"/>
      </dsp:txXfrm>
    </dsp:sp>
    <dsp:sp modelId="{30FD4C78-64AB-4E5C-A130-E19C2FDED134}">
      <dsp:nvSpPr>
        <dsp:cNvPr id="0" name=""/>
        <dsp:cNvSpPr/>
      </dsp:nvSpPr>
      <dsp:spPr>
        <a:xfrm>
          <a:off x="1244253" y="1884036"/>
          <a:ext cx="970349" cy="398091"/>
        </a:xfrm>
        <a:custGeom>
          <a:avLst/>
          <a:gdLst/>
          <a:ahLst/>
          <a:cxnLst/>
          <a:rect l="0" t="0" r="0" b="0"/>
          <a:pathLst>
            <a:path>
              <a:moveTo>
                <a:pt x="970349" y="0"/>
              </a:moveTo>
              <a:lnTo>
                <a:pt x="970349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3C729-2048-42BE-AA40-A44611355A7A}">
      <dsp:nvSpPr>
        <dsp:cNvPr id="0" name=""/>
        <dsp:cNvSpPr/>
      </dsp:nvSpPr>
      <dsp:spPr>
        <a:xfrm>
          <a:off x="497831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Classification: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Predict a category</a:t>
          </a:r>
        </a:p>
      </dsp:txBody>
      <dsp:txXfrm>
        <a:off x="541555" y="2325852"/>
        <a:ext cx="1405396" cy="2306119"/>
      </dsp:txXfrm>
    </dsp:sp>
    <dsp:sp modelId="{AD68B4D2-85CC-42CD-BFB8-861985BD02B8}">
      <dsp:nvSpPr>
        <dsp:cNvPr id="0" name=""/>
        <dsp:cNvSpPr/>
      </dsp:nvSpPr>
      <dsp:spPr>
        <a:xfrm>
          <a:off x="2214603" y="1884036"/>
          <a:ext cx="970349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970349" y="199045"/>
              </a:lnTo>
              <a:lnTo>
                <a:pt x="970349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4B6A6-6BDA-4F85-9513-C11CC815F79F}">
      <dsp:nvSpPr>
        <dsp:cNvPr id="0" name=""/>
        <dsp:cNvSpPr/>
      </dsp:nvSpPr>
      <dsp:spPr>
        <a:xfrm>
          <a:off x="2438529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Regression: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Predict a number</a:t>
          </a:r>
        </a:p>
      </dsp:txBody>
      <dsp:txXfrm>
        <a:off x="2482253" y="2325852"/>
        <a:ext cx="1405396" cy="2306119"/>
      </dsp:txXfrm>
    </dsp:sp>
    <dsp:sp modelId="{8858C8AB-4816-4D23-ADD0-B4139FD0A413}">
      <dsp:nvSpPr>
        <dsp:cNvPr id="0" name=""/>
        <dsp:cNvSpPr/>
      </dsp:nvSpPr>
      <dsp:spPr>
        <a:xfrm>
          <a:off x="6581174" y="763607"/>
          <a:ext cx="485174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485174" y="199045"/>
              </a:lnTo>
              <a:lnTo>
                <a:pt x="485174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3FE993-870A-477D-9F60-C42E03825A5C}">
      <dsp:nvSpPr>
        <dsp:cNvPr id="0" name=""/>
        <dsp:cNvSpPr/>
      </dsp:nvSpPr>
      <dsp:spPr>
        <a:xfrm>
          <a:off x="6319926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Unsupervised learning</a:t>
          </a:r>
        </a:p>
      </dsp:txBody>
      <dsp:txXfrm>
        <a:off x="6341083" y="1182856"/>
        <a:ext cx="1450530" cy="680023"/>
      </dsp:txXfrm>
    </dsp:sp>
    <dsp:sp modelId="{208C8C79-57E2-4398-9F9E-4F8BEDE85288}">
      <dsp:nvSpPr>
        <dsp:cNvPr id="0" name=""/>
        <dsp:cNvSpPr/>
      </dsp:nvSpPr>
      <dsp:spPr>
        <a:xfrm>
          <a:off x="5125650" y="1884036"/>
          <a:ext cx="1940698" cy="398091"/>
        </a:xfrm>
        <a:custGeom>
          <a:avLst/>
          <a:gdLst/>
          <a:ahLst/>
          <a:cxnLst/>
          <a:rect l="0" t="0" r="0" b="0"/>
          <a:pathLst>
            <a:path>
              <a:moveTo>
                <a:pt x="1940698" y="0"/>
              </a:moveTo>
              <a:lnTo>
                <a:pt x="1940698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9C42A-EFEB-499D-A8AD-6F01995F99E6}">
      <dsp:nvSpPr>
        <dsp:cNvPr id="0" name=""/>
        <dsp:cNvSpPr/>
      </dsp:nvSpPr>
      <dsp:spPr>
        <a:xfrm>
          <a:off x="4379228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Clustering: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Divide by similarity</a:t>
          </a:r>
        </a:p>
      </dsp:txBody>
      <dsp:txXfrm>
        <a:off x="4422952" y="2325852"/>
        <a:ext cx="1405396" cy="2306119"/>
      </dsp:txXfrm>
    </dsp:sp>
    <dsp:sp modelId="{FCCF50A2-9A37-4054-A5CC-E990964889B4}">
      <dsp:nvSpPr>
        <dsp:cNvPr id="0" name=""/>
        <dsp:cNvSpPr/>
      </dsp:nvSpPr>
      <dsp:spPr>
        <a:xfrm>
          <a:off x="7020629" y="1884036"/>
          <a:ext cx="91440" cy="398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9257F-1B62-4F7B-BA78-71C47BD27B56}">
      <dsp:nvSpPr>
        <dsp:cNvPr id="0" name=""/>
        <dsp:cNvSpPr/>
      </dsp:nvSpPr>
      <dsp:spPr>
        <a:xfrm>
          <a:off x="6319926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solidFill>
                <a:schemeClr val="bg1"/>
              </a:solidFill>
            </a:rPr>
            <a:t>Association: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Identify sequences</a:t>
          </a:r>
        </a:p>
      </dsp:txBody>
      <dsp:txXfrm>
        <a:off x="6363650" y="2325852"/>
        <a:ext cx="1405396" cy="2306119"/>
      </dsp:txXfrm>
    </dsp:sp>
    <dsp:sp modelId="{D889CC9C-3ECC-438A-9CDB-7C13F41B166B}">
      <dsp:nvSpPr>
        <dsp:cNvPr id="0" name=""/>
        <dsp:cNvSpPr/>
      </dsp:nvSpPr>
      <dsp:spPr>
        <a:xfrm>
          <a:off x="7066349" y="1884036"/>
          <a:ext cx="1940698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1940698" y="199045"/>
              </a:lnTo>
              <a:lnTo>
                <a:pt x="1940698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C47B1-8475-40B3-98A9-4DF73F547FC0}">
      <dsp:nvSpPr>
        <dsp:cNvPr id="0" name=""/>
        <dsp:cNvSpPr/>
      </dsp:nvSpPr>
      <dsp:spPr>
        <a:xfrm>
          <a:off x="8260625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Dimension reduction: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Find hidden dependencies</a:t>
          </a:r>
        </a:p>
      </dsp:txBody>
      <dsp:txXfrm>
        <a:off x="8304349" y="2325852"/>
        <a:ext cx="1405396" cy="2306119"/>
      </dsp:txXfrm>
    </dsp:sp>
    <dsp:sp modelId="{D5031B8D-3C1B-445E-9B3D-BBFA5158680C}">
      <dsp:nvSpPr>
        <dsp:cNvPr id="0" name=""/>
        <dsp:cNvSpPr/>
      </dsp:nvSpPr>
      <dsp:spPr>
        <a:xfrm>
          <a:off x="6581174" y="763607"/>
          <a:ext cx="4366571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4366571" y="199045"/>
              </a:lnTo>
              <a:lnTo>
                <a:pt x="4366571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E67CD-CEEC-48FD-B12F-E7A6EEBA6DA4}">
      <dsp:nvSpPr>
        <dsp:cNvPr id="0" name=""/>
        <dsp:cNvSpPr/>
      </dsp:nvSpPr>
      <dsp:spPr>
        <a:xfrm>
          <a:off x="10201323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Reinforcement learning</a:t>
          </a:r>
        </a:p>
      </dsp:txBody>
      <dsp:txXfrm>
        <a:off x="10222480" y="1182856"/>
        <a:ext cx="1450530" cy="680023"/>
      </dsp:txXfrm>
    </dsp:sp>
    <dsp:sp modelId="{24066154-9E51-4FFA-9B92-C7BBB82790CB}">
      <dsp:nvSpPr>
        <dsp:cNvPr id="0" name=""/>
        <dsp:cNvSpPr/>
      </dsp:nvSpPr>
      <dsp:spPr>
        <a:xfrm>
          <a:off x="10902026" y="1884036"/>
          <a:ext cx="91440" cy="398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55F42-DA58-4679-9EE3-BFCC26520373}">
      <dsp:nvSpPr>
        <dsp:cNvPr id="0" name=""/>
        <dsp:cNvSpPr/>
      </dsp:nvSpPr>
      <dsp:spPr>
        <a:xfrm>
          <a:off x="10201323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Decision making: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Automatic decision making</a:t>
          </a:r>
        </a:p>
      </dsp:txBody>
      <dsp:txXfrm>
        <a:off x="10245047" y="2325852"/>
        <a:ext cx="1405396" cy="23061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2C80A-D1BD-45C1-80EB-68AD2FBE5B79}">
      <dsp:nvSpPr>
        <dsp:cNvPr id="0" name=""/>
        <dsp:cNvSpPr/>
      </dsp:nvSpPr>
      <dsp:spPr>
        <a:xfrm>
          <a:off x="5834752" y="4126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Machine learning</a:t>
          </a:r>
        </a:p>
      </dsp:txBody>
      <dsp:txXfrm>
        <a:off x="5855909" y="62426"/>
        <a:ext cx="1450530" cy="680023"/>
      </dsp:txXfrm>
    </dsp:sp>
    <dsp:sp modelId="{A7B8E5C8-78A2-4415-837E-8B11CE6A5188}">
      <dsp:nvSpPr>
        <dsp:cNvPr id="0" name=""/>
        <dsp:cNvSpPr/>
      </dsp:nvSpPr>
      <dsp:spPr>
        <a:xfrm>
          <a:off x="2214603" y="763607"/>
          <a:ext cx="4366571" cy="398091"/>
        </a:xfrm>
        <a:custGeom>
          <a:avLst/>
          <a:gdLst/>
          <a:ahLst/>
          <a:cxnLst/>
          <a:rect l="0" t="0" r="0" b="0"/>
          <a:pathLst>
            <a:path>
              <a:moveTo>
                <a:pt x="4366571" y="0"/>
              </a:moveTo>
              <a:lnTo>
                <a:pt x="4366571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1C3A7-21CB-4BE3-B9A0-E3B53E4C4E62}">
      <dsp:nvSpPr>
        <dsp:cNvPr id="0" name=""/>
        <dsp:cNvSpPr/>
      </dsp:nvSpPr>
      <dsp:spPr>
        <a:xfrm>
          <a:off x="1468180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Supervised learning</a:t>
          </a:r>
        </a:p>
      </dsp:txBody>
      <dsp:txXfrm>
        <a:off x="1489337" y="1182856"/>
        <a:ext cx="1450530" cy="680023"/>
      </dsp:txXfrm>
    </dsp:sp>
    <dsp:sp modelId="{30FD4C78-64AB-4E5C-A130-E19C2FDED134}">
      <dsp:nvSpPr>
        <dsp:cNvPr id="0" name=""/>
        <dsp:cNvSpPr/>
      </dsp:nvSpPr>
      <dsp:spPr>
        <a:xfrm>
          <a:off x="1244253" y="1884036"/>
          <a:ext cx="970349" cy="398091"/>
        </a:xfrm>
        <a:custGeom>
          <a:avLst/>
          <a:gdLst/>
          <a:ahLst/>
          <a:cxnLst/>
          <a:rect l="0" t="0" r="0" b="0"/>
          <a:pathLst>
            <a:path>
              <a:moveTo>
                <a:pt x="970349" y="0"/>
              </a:moveTo>
              <a:lnTo>
                <a:pt x="970349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3C729-2048-42BE-AA40-A44611355A7A}">
      <dsp:nvSpPr>
        <dsp:cNvPr id="0" name=""/>
        <dsp:cNvSpPr/>
      </dsp:nvSpPr>
      <dsp:spPr>
        <a:xfrm>
          <a:off x="497831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Classification: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Predict a category</a:t>
          </a:r>
        </a:p>
      </dsp:txBody>
      <dsp:txXfrm>
        <a:off x="541555" y="2325852"/>
        <a:ext cx="1405396" cy="2306119"/>
      </dsp:txXfrm>
    </dsp:sp>
    <dsp:sp modelId="{AD68B4D2-85CC-42CD-BFB8-861985BD02B8}">
      <dsp:nvSpPr>
        <dsp:cNvPr id="0" name=""/>
        <dsp:cNvSpPr/>
      </dsp:nvSpPr>
      <dsp:spPr>
        <a:xfrm>
          <a:off x="2214603" y="1884036"/>
          <a:ext cx="970349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970349" y="199045"/>
              </a:lnTo>
              <a:lnTo>
                <a:pt x="970349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4B6A6-6BDA-4F85-9513-C11CC815F79F}">
      <dsp:nvSpPr>
        <dsp:cNvPr id="0" name=""/>
        <dsp:cNvSpPr/>
      </dsp:nvSpPr>
      <dsp:spPr>
        <a:xfrm>
          <a:off x="2438529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Regression: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Predict a number</a:t>
          </a:r>
        </a:p>
      </dsp:txBody>
      <dsp:txXfrm>
        <a:off x="2482253" y="2325852"/>
        <a:ext cx="1405396" cy="2306119"/>
      </dsp:txXfrm>
    </dsp:sp>
    <dsp:sp modelId="{8858C8AB-4816-4D23-ADD0-B4139FD0A413}">
      <dsp:nvSpPr>
        <dsp:cNvPr id="0" name=""/>
        <dsp:cNvSpPr/>
      </dsp:nvSpPr>
      <dsp:spPr>
        <a:xfrm>
          <a:off x="6581174" y="763607"/>
          <a:ext cx="485174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485174" y="199045"/>
              </a:lnTo>
              <a:lnTo>
                <a:pt x="485174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3FE993-870A-477D-9F60-C42E03825A5C}">
      <dsp:nvSpPr>
        <dsp:cNvPr id="0" name=""/>
        <dsp:cNvSpPr/>
      </dsp:nvSpPr>
      <dsp:spPr>
        <a:xfrm>
          <a:off x="6319926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Unsupervised learning</a:t>
          </a:r>
        </a:p>
      </dsp:txBody>
      <dsp:txXfrm>
        <a:off x="6341083" y="1182856"/>
        <a:ext cx="1450530" cy="680023"/>
      </dsp:txXfrm>
    </dsp:sp>
    <dsp:sp modelId="{208C8C79-57E2-4398-9F9E-4F8BEDE85288}">
      <dsp:nvSpPr>
        <dsp:cNvPr id="0" name=""/>
        <dsp:cNvSpPr/>
      </dsp:nvSpPr>
      <dsp:spPr>
        <a:xfrm>
          <a:off x="5125650" y="1884036"/>
          <a:ext cx="1940698" cy="398091"/>
        </a:xfrm>
        <a:custGeom>
          <a:avLst/>
          <a:gdLst/>
          <a:ahLst/>
          <a:cxnLst/>
          <a:rect l="0" t="0" r="0" b="0"/>
          <a:pathLst>
            <a:path>
              <a:moveTo>
                <a:pt x="1940698" y="0"/>
              </a:moveTo>
              <a:lnTo>
                <a:pt x="1940698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9C42A-EFEB-499D-A8AD-6F01995F99E6}">
      <dsp:nvSpPr>
        <dsp:cNvPr id="0" name=""/>
        <dsp:cNvSpPr/>
      </dsp:nvSpPr>
      <dsp:spPr>
        <a:xfrm>
          <a:off x="4379228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Clustering: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Divide by similarity</a:t>
          </a:r>
        </a:p>
      </dsp:txBody>
      <dsp:txXfrm>
        <a:off x="4422952" y="2325852"/>
        <a:ext cx="1405396" cy="2306119"/>
      </dsp:txXfrm>
    </dsp:sp>
    <dsp:sp modelId="{FCCF50A2-9A37-4054-A5CC-E990964889B4}">
      <dsp:nvSpPr>
        <dsp:cNvPr id="0" name=""/>
        <dsp:cNvSpPr/>
      </dsp:nvSpPr>
      <dsp:spPr>
        <a:xfrm>
          <a:off x="7020629" y="1884036"/>
          <a:ext cx="91440" cy="398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9257F-1B62-4F7B-BA78-71C47BD27B56}">
      <dsp:nvSpPr>
        <dsp:cNvPr id="0" name=""/>
        <dsp:cNvSpPr/>
      </dsp:nvSpPr>
      <dsp:spPr>
        <a:xfrm>
          <a:off x="6319926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solidFill>
                <a:schemeClr val="bg1"/>
              </a:solidFill>
            </a:rPr>
            <a:t>Association: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Identify sequences</a:t>
          </a:r>
        </a:p>
      </dsp:txBody>
      <dsp:txXfrm>
        <a:off x="6363650" y="2325852"/>
        <a:ext cx="1405396" cy="2306119"/>
      </dsp:txXfrm>
    </dsp:sp>
    <dsp:sp modelId="{D889CC9C-3ECC-438A-9CDB-7C13F41B166B}">
      <dsp:nvSpPr>
        <dsp:cNvPr id="0" name=""/>
        <dsp:cNvSpPr/>
      </dsp:nvSpPr>
      <dsp:spPr>
        <a:xfrm>
          <a:off x="7066349" y="1884036"/>
          <a:ext cx="1940698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1940698" y="199045"/>
              </a:lnTo>
              <a:lnTo>
                <a:pt x="1940698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C47B1-8475-40B3-98A9-4DF73F547FC0}">
      <dsp:nvSpPr>
        <dsp:cNvPr id="0" name=""/>
        <dsp:cNvSpPr/>
      </dsp:nvSpPr>
      <dsp:spPr>
        <a:xfrm>
          <a:off x="8260625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Dimension reduction: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Find hidden dependencies</a:t>
          </a:r>
        </a:p>
      </dsp:txBody>
      <dsp:txXfrm>
        <a:off x="8304349" y="2325852"/>
        <a:ext cx="1405396" cy="2306119"/>
      </dsp:txXfrm>
    </dsp:sp>
    <dsp:sp modelId="{D5031B8D-3C1B-445E-9B3D-BBFA5158680C}">
      <dsp:nvSpPr>
        <dsp:cNvPr id="0" name=""/>
        <dsp:cNvSpPr/>
      </dsp:nvSpPr>
      <dsp:spPr>
        <a:xfrm>
          <a:off x="6581174" y="763607"/>
          <a:ext cx="4366571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4366571" y="199045"/>
              </a:lnTo>
              <a:lnTo>
                <a:pt x="4366571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E67CD-CEEC-48FD-B12F-E7A6EEBA6DA4}">
      <dsp:nvSpPr>
        <dsp:cNvPr id="0" name=""/>
        <dsp:cNvSpPr/>
      </dsp:nvSpPr>
      <dsp:spPr>
        <a:xfrm>
          <a:off x="10201323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Reinforcement learning</a:t>
          </a:r>
        </a:p>
      </dsp:txBody>
      <dsp:txXfrm>
        <a:off x="10222480" y="1182856"/>
        <a:ext cx="1450530" cy="680023"/>
      </dsp:txXfrm>
    </dsp:sp>
    <dsp:sp modelId="{24066154-9E51-4FFA-9B92-C7BBB82790CB}">
      <dsp:nvSpPr>
        <dsp:cNvPr id="0" name=""/>
        <dsp:cNvSpPr/>
      </dsp:nvSpPr>
      <dsp:spPr>
        <a:xfrm>
          <a:off x="10902026" y="1884036"/>
          <a:ext cx="91440" cy="398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55F42-DA58-4679-9EE3-BFCC26520373}">
      <dsp:nvSpPr>
        <dsp:cNvPr id="0" name=""/>
        <dsp:cNvSpPr/>
      </dsp:nvSpPr>
      <dsp:spPr>
        <a:xfrm>
          <a:off x="10201323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Decision making: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Automatic decision making</a:t>
          </a:r>
        </a:p>
      </dsp:txBody>
      <dsp:txXfrm>
        <a:off x="10245047" y="2325852"/>
        <a:ext cx="1405396" cy="23061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2C80A-D1BD-45C1-80EB-68AD2FBE5B79}">
      <dsp:nvSpPr>
        <dsp:cNvPr id="0" name=""/>
        <dsp:cNvSpPr/>
      </dsp:nvSpPr>
      <dsp:spPr>
        <a:xfrm>
          <a:off x="5834752" y="4126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Machine learning</a:t>
          </a:r>
        </a:p>
      </dsp:txBody>
      <dsp:txXfrm>
        <a:off x="5855909" y="62426"/>
        <a:ext cx="1450530" cy="680023"/>
      </dsp:txXfrm>
    </dsp:sp>
    <dsp:sp modelId="{A7B8E5C8-78A2-4415-837E-8B11CE6A5188}">
      <dsp:nvSpPr>
        <dsp:cNvPr id="0" name=""/>
        <dsp:cNvSpPr/>
      </dsp:nvSpPr>
      <dsp:spPr>
        <a:xfrm>
          <a:off x="2214603" y="763607"/>
          <a:ext cx="4366571" cy="398091"/>
        </a:xfrm>
        <a:custGeom>
          <a:avLst/>
          <a:gdLst/>
          <a:ahLst/>
          <a:cxnLst/>
          <a:rect l="0" t="0" r="0" b="0"/>
          <a:pathLst>
            <a:path>
              <a:moveTo>
                <a:pt x="4366571" y="0"/>
              </a:moveTo>
              <a:lnTo>
                <a:pt x="4366571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1C3A7-21CB-4BE3-B9A0-E3B53E4C4E62}">
      <dsp:nvSpPr>
        <dsp:cNvPr id="0" name=""/>
        <dsp:cNvSpPr/>
      </dsp:nvSpPr>
      <dsp:spPr>
        <a:xfrm>
          <a:off x="1468180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Supervised learning</a:t>
          </a:r>
        </a:p>
      </dsp:txBody>
      <dsp:txXfrm>
        <a:off x="1489337" y="1182856"/>
        <a:ext cx="1450530" cy="680023"/>
      </dsp:txXfrm>
    </dsp:sp>
    <dsp:sp modelId="{30FD4C78-64AB-4E5C-A130-E19C2FDED134}">
      <dsp:nvSpPr>
        <dsp:cNvPr id="0" name=""/>
        <dsp:cNvSpPr/>
      </dsp:nvSpPr>
      <dsp:spPr>
        <a:xfrm>
          <a:off x="1244253" y="1884036"/>
          <a:ext cx="970349" cy="398091"/>
        </a:xfrm>
        <a:custGeom>
          <a:avLst/>
          <a:gdLst/>
          <a:ahLst/>
          <a:cxnLst/>
          <a:rect l="0" t="0" r="0" b="0"/>
          <a:pathLst>
            <a:path>
              <a:moveTo>
                <a:pt x="970349" y="0"/>
              </a:moveTo>
              <a:lnTo>
                <a:pt x="970349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3C729-2048-42BE-AA40-A44611355A7A}">
      <dsp:nvSpPr>
        <dsp:cNvPr id="0" name=""/>
        <dsp:cNvSpPr/>
      </dsp:nvSpPr>
      <dsp:spPr>
        <a:xfrm>
          <a:off x="497831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Classification: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Predict a category</a:t>
          </a:r>
        </a:p>
      </dsp:txBody>
      <dsp:txXfrm>
        <a:off x="541555" y="2325852"/>
        <a:ext cx="1405396" cy="2306119"/>
      </dsp:txXfrm>
    </dsp:sp>
    <dsp:sp modelId="{AD68B4D2-85CC-42CD-BFB8-861985BD02B8}">
      <dsp:nvSpPr>
        <dsp:cNvPr id="0" name=""/>
        <dsp:cNvSpPr/>
      </dsp:nvSpPr>
      <dsp:spPr>
        <a:xfrm>
          <a:off x="2214603" y="1884036"/>
          <a:ext cx="970349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970349" y="199045"/>
              </a:lnTo>
              <a:lnTo>
                <a:pt x="970349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4B6A6-6BDA-4F85-9513-C11CC815F79F}">
      <dsp:nvSpPr>
        <dsp:cNvPr id="0" name=""/>
        <dsp:cNvSpPr/>
      </dsp:nvSpPr>
      <dsp:spPr>
        <a:xfrm>
          <a:off x="2438529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Regression: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Predict a number</a:t>
          </a:r>
        </a:p>
      </dsp:txBody>
      <dsp:txXfrm>
        <a:off x="2482253" y="2325852"/>
        <a:ext cx="1405396" cy="2306119"/>
      </dsp:txXfrm>
    </dsp:sp>
    <dsp:sp modelId="{8858C8AB-4816-4D23-ADD0-B4139FD0A413}">
      <dsp:nvSpPr>
        <dsp:cNvPr id="0" name=""/>
        <dsp:cNvSpPr/>
      </dsp:nvSpPr>
      <dsp:spPr>
        <a:xfrm>
          <a:off x="6581174" y="763607"/>
          <a:ext cx="485174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485174" y="199045"/>
              </a:lnTo>
              <a:lnTo>
                <a:pt x="485174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3FE993-870A-477D-9F60-C42E03825A5C}">
      <dsp:nvSpPr>
        <dsp:cNvPr id="0" name=""/>
        <dsp:cNvSpPr/>
      </dsp:nvSpPr>
      <dsp:spPr>
        <a:xfrm>
          <a:off x="6319926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Unsupervised learning</a:t>
          </a:r>
        </a:p>
      </dsp:txBody>
      <dsp:txXfrm>
        <a:off x="6341083" y="1182856"/>
        <a:ext cx="1450530" cy="680023"/>
      </dsp:txXfrm>
    </dsp:sp>
    <dsp:sp modelId="{208C8C79-57E2-4398-9F9E-4F8BEDE85288}">
      <dsp:nvSpPr>
        <dsp:cNvPr id="0" name=""/>
        <dsp:cNvSpPr/>
      </dsp:nvSpPr>
      <dsp:spPr>
        <a:xfrm>
          <a:off x="5125650" y="1884036"/>
          <a:ext cx="1940698" cy="398091"/>
        </a:xfrm>
        <a:custGeom>
          <a:avLst/>
          <a:gdLst/>
          <a:ahLst/>
          <a:cxnLst/>
          <a:rect l="0" t="0" r="0" b="0"/>
          <a:pathLst>
            <a:path>
              <a:moveTo>
                <a:pt x="1940698" y="0"/>
              </a:moveTo>
              <a:lnTo>
                <a:pt x="1940698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9C42A-EFEB-499D-A8AD-6F01995F99E6}">
      <dsp:nvSpPr>
        <dsp:cNvPr id="0" name=""/>
        <dsp:cNvSpPr/>
      </dsp:nvSpPr>
      <dsp:spPr>
        <a:xfrm>
          <a:off x="4379228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Clustering: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Divide by similarity</a:t>
          </a:r>
        </a:p>
      </dsp:txBody>
      <dsp:txXfrm>
        <a:off x="4422952" y="2325852"/>
        <a:ext cx="1405396" cy="2306119"/>
      </dsp:txXfrm>
    </dsp:sp>
    <dsp:sp modelId="{FCCF50A2-9A37-4054-A5CC-E990964889B4}">
      <dsp:nvSpPr>
        <dsp:cNvPr id="0" name=""/>
        <dsp:cNvSpPr/>
      </dsp:nvSpPr>
      <dsp:spPr>
        <a:xfrm>
          <a:off x="7020629" y="1884036"/>
          <a:ext cx="91440" cy="398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9257F-1B62-4F7B-BA78-71C47BD27B56}">
      <dsp:nvSpPr>
        <dsp:cNvPr id="0" name=""/>
        <dsp:cNvSpPr/>
      </dsp:nvSpPr>
      <dsp:spPr>
        <a:xfrm>
          <a:off x="6319926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solidFill>
                <a:schemeClr val="bg1"/>
              </a:solidFill>
            </a:rPr>
            <a:t>Association: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Identify sequences</a:t>
          </a:r>
        </a:p>
      </dsp:txBody>
      <dsp:txXfrm>
        <a:off x="6363650" y="2325852"/>
        <a:ext cx="1405396" cy="2306119"/>
      </dsp:txXfrm>
    </dsp:sp>
    <dsp:sp modelId="{D889CC9C-3ECC-438A-9CDB-7C13F41B166B}">
      <dsp:nvSpPr>
        <dsp:cNvPr id="0" name=""/>
        <dsp:cNvSpPr/>
      </dsp:nvSpPr>
      <dsp:spPr>
        <a:xfrm>
          <a:off x="7066349" y="1884036"/>
          <a:ext cx="1940698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1940698" y="199045"/>
              </a:lnTo>
              <a:lnTo>
                <a:pt x="1940698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C47B1-8475-40B3-98A9-4DF73F547FC0}">
      <dsp:nvSpPr>
        <dsp:cNvPr id="0" name=""/>
        <dsp:cNvSpPr/>
      </dsp:nvSpPr>
      <dsp:spPr>
        <a:xfrm>
          <a:off x="8260625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Dimension reduction: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Find hidden dependencies</a:t>
          </a:r>
        </a:p>
      </dsp:txBody>
      <dsp:txXfrm>
        <a:off x="8304349" y="2325852"/>
        <a:ext cx="1405396" cy="2306119"/>
      </dsp:txXfrm>
    </dsp:sp>
    <dsp:sp modelId="{D5031B8D-3C1B-445E-9B3D-BBFA5158680C}">
      <dsp:nvSpPr>
        <dsp:cNvPr id="0" name=""/>
        <dsp:cNvSpPr/>
      </dsp:nvSpPr>
      <dsp:spPr>
        <a:xfrm>
          <a:off x="6581174" y="763607"/>
          <a:ext cx="4366571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4366571" y="199045"/>
              </a:lnTo>
              <a:lnTo>
                <a:pt x="4366571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E67CD-CEEC-48FD-B12F-E7A6EEBA6DA4}">
      <dsp:nvSpPr>
        <dsp:cNvPr id="0" name=""/>
        <dsp:cNvSpPr/>
      </dsp:nvSpPr>
      <dsp:spPr>
        <a:xfrm>
          <a:off x="10201323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Reinforcement learning</a:t>
          </a:r>
        </a:p>
      </dsp:txBody>
      <dsp:txXfrm>
        <a:off x="10222480" y="1182856"/>
        <a:ext cx="1450530" cy="680023"/>
      </dsp:txXfrm>
    </dsp:sp>
    <dsp:sp modelId="{24066154-9E51-4FFA-9B92-C7BBB82790CB}">
      <dsp:nvSpPr>
        <dsp:cNvPr id="0" name=""/>
        <dsp:cNvSpPr/>
      </dsp:nvSpPr>
      <dsp:spPr>
        <a:xfrm>
          <a:off x="10902026" y="1884036"/>
          <a:ext cx="91440" cy="398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55F42-DA58-4679-9EE3-BFCC26520373}">
      <dsp:nvSpPr>
        <dsp:cNvPr id="0" name=""/>
        <dsp:cNvSpPr/>
      </dsp:nvSpPr>
      <dsp:spPr>
        <a:xfrm>
          <a:off x="10201323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Decision making: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Automatic decision making</a:t>
          </a:r>
        </a:p>
      </dsp:txBody>
      <dsp:txXfrm>
        <a:off x="10245047" y="2325852"/>
        <a:ext cx="1405396" cy="23061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2C80A-D1BD-45C1-80EB-68AD2FBE5B79}">
      <dsp:nvSpPr>
        <dsp:cNvPr id="0" name=""/>
        <dsp:cNvSpPr/>
      </dsp:nvSpPr>
      <dsp:spPr>
        <a:xfrm>
          <a:off x="5834752" y="4126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Machine learning</a:t>
          </a:r>
        </a:p>
      </dsp:txBody>
      <dsp:txXfrm>
        <a:off x="5855909" y="62426"/>
        <a:ext cx="1450530" cy="680023"/>
      </dsp:txXfrm>
    </dsp:sp>
    <dsp:sp modelId="{A7B8E5C8-78A2-4415-837E-8B11CE6A5188}">
      <dsp:nvSpPr>
        <dsp:cNvPr id="0" name=""/>
        <dsp:cNvSpPr/>
      </dsp:nvSpPr>
      <dsp:spPr>
        <a:xfrm>
          <a:off x="2214603" y="763607"/>
          <a:ext cx="4366571" cy="398091"/>
        </a:xfrm>
        <a:custGeom>
          <a:avLst/>
          <a:gdLst/>
          <a:ahLst/>
          <a:cxnLst/>
          <a:rect l="0" t="0" r="0" b="0"/>
          <a:pathLst>
            <a:path>
              <a:moveTo>
                <a:pt x="4366571" y="0"/>
              </a:moveTo>
              <a:lnTo>
                <a:pt x="4366571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1C3A7-21CB-4BE3-B9A0-E3B53E4C4E62}">
      <dsp:nvSpPr>
        <dsp:cNvPr id="0" name=""/>
        <dsp:cNvSpPr/>
      </dsp:nvSpPr>
      <dsp:spPr>
        <a:xfrm>
          <a:off x="1468180" y="1161699"/>
          <a:ext cx="1492844" cy="722337"/>
        </a:xfrm>
        <a:prstGeom prst="roundRect">
          <a:avLst>
            <a:gd name="adj" fmla="val 10000"/>
          </a:avLst>
        </a:prstGeom>
        <a:solidFill>
          <a:srgbClr val="DCE6F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Supervised learning</a:t>
          </a:r>
        </a:p>
      </dsp:txBody>
      <dsp:txXfrm>
        <a:off x="1489337" y="1182856"/>
        <a:ext cx="1450530" cy="680023"/>
      </dsp:txXfrm>
    </dsp:sp>
    <dsp:sp modelId="{30FD4C78-64AB-4E5C-A130-E19C2FDED134}">
      <dsp:nvSpPr>
        <dsp:cNvPr id="0" name=""/>
        <dsp:cNvSpPr/>
      </dsp:nvSpPr>
      <dsp:spPr>
        <a:xfrm>
          <a:off x="1244253" y="1884036"/>
          <a:ext cx="970349" cy="398091"/>
        </a:xfrm>
        <a:custGeom>
          <a:avLst/>
          <a:gdLst/>
          <a:ahLst/>
          <a:cxnLst/>
          <a:rect l="0" t="0" r="0" b="0"/>
          <a:pathLst>
            <a:path>
              <a:moveTo>
                <a:pt x="970349" y="0"/>
              </a:moveTo>
              <a:lnTo>
                <a:pt x="970349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3C729-2048-42BE-AA40-A44611355A7A}">
      <dsp:nvSpPr>
        <dsp:cNvPr id="0" name=""/>
        <dsp:cNvSpPr/>
      </dsp:nvSpPr>
      <dsp:spPr>
        <a:xfrm>
          <a:off x="497831" y="2282128"/>
          <a:ext cx="1492844" cy="2393567"/>
        </a:xfrm>
        <a:prstGeom prst="roundRect">
          <a:avLst>
            <a:gd name="adj" fmla="val 10000"/>
          </a:avLst>
        </a:prstGeom>
        <a:solidFill>
          <a:srgbClr val="DCE6F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Classification: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Predict a category</a:t>
          </a:r>
        </a:p>
      </dsp:txBody>
      <dsp:txXfrm>
        <a:off x="541555" y="2325852"/>
        <a:ext cx="1405396" cy="2306119"/>
      </dsp:txXfrm>
    </dsp:sp>
    <dsp:sp modelId="{AD68B4D2-85CC-42CD-BFB8-861985BD02B8}">
      <dsp:nvSpPr>
        <dsp:cNvPr id="0" name=""/>
        <dsp:cNvSpPr/>
      </dsp:nvSpPr>
      <dsp:spPr>
        <a:xfrm>
          <a:off x="2214603" y="1884036"/>
          <a:ext cx="970349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970349" y="199045"/>
              </a:lnTo>
              <a:lnTo>
                <a:pt x="970349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4B6A6-6BDA-4F85-9513-C11CC815F79F}">
      <dsp:nvSpPr>
        <dsp:cNvPr id="0" name=""/>
        <dsp:cNvSpPr/>
      </dsp:nvSpPr>
      <dsp:spPr>
        <a:xfrm>
          <a:off x="2438529" y="2282128"/>
          <a:ext cx="1492844" cy="2393567"/>
        </a:xfrm>
        <a:prstGeom prst="roundRect">
          <a:avLst>
            <a:gd name="adj" fmla="val 10000"/>
          </a:avLst>
        </a:prstGeom>
        <a:solidFill>
          <a:srgbClr val="DCE6F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Regression: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Predict a number</a:t>
          </a:r>
        </a:p>
      </dsp:txBody>
      <dsp:txXfrm>
        <a:off x="2482253" y="2325852"/>
        <a:ext cx="1405396" cy="2306119"/>
      </dsp:txXfrm>
    </dsp:sp>
    <dsp:sp modelId="{8858C8AB-4816-4D23-ADD0-B4139FD0A413}">
      <dsp:nvSpPr>
        <dsp:cNvPr id="0" name=""/>
        <dsp:cNvSpPr/>
      </dsp:nvSpPr>
      <dsp:spPr>
        <a:xfrm>
          <a:off x="6581174" y="763607"/>
          <a:ext cx="485174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485174" y="199045"/>
              </a:lnTo>
              <a:lnTo>
                <a:pt x="485174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3FE993-870A-477D-9F60-C42E03825A5C}">
      <dsp:nvSpPr>
        <dsp:cNvPr id="0" name=""/>
        <dsp:cNvSpPr/>
      </dsp:nvSpPr>
      <dsp:spPr>
        <a:xfrm>
          <a:off x="6319926" y="1161699"/>
          <a:ext cx="1492844" cy="72233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Unsupervised learning</a:t>
          </a:r>
        </a:p>
      </dsp:txBody>
      <dsp:txXfrm>
        <a:off x="6341083" y="1182856"/>
        <a:ext cx="1450530" cy="680023"/>
      </dsp:txXfrm>
    </dsp:sp>
    <dsp:sp modelId="{208C8C79-57E2-4398-9F9E-4F8BEDE85288}">
      <dsp:nvSpPr>
        <dsp:cNvPr id="0" name=""/>
        <dsp:cNvSpPr/>
      </dsp:nvSpPr>
      <dsp:spPr>
        <a:xfrm>
          <a:off x="5125650" y="1884036"/>
          <a:ext cx="1940698" cy="398091"/>
        </a:xfrm>
        <a:custGeom>
          <a:avLst/>
          <a:gdLst/>
          <a:ahLst/>
          <a:cxnLst/>
          <a:rect l="0" t="0" r="0" b="0"/>
          <a:pathLst>
            <a:path>
              <a:moveTo>
                <a:pt x="1940698" y="0"/>
              </a:moveTo>
              <a:lnTo>
                <a:pt x="1940698" y="199045"/>
              </a:lnTo>
              <a:lnTo>
                <a:pt x="0" y="199045"/>
              </a:lnTo>
              <a:lnTo>
                <a:pt x="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9C42A-EFEB-499D-A8AD-6F01995F99E6}">
      <dsp:nvSpPr>
        <dsp:cNvPr id="0" name=""/>
        <dsp:cNvSpPr/>
      </dsp:nvSpPr>
      <dsp:spPr>
        <a:xfrm>
          <a:off x="4379228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Clustering: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Divide by similarity</a:t>
          </a:r>
        </a:p>
      </dsp:txBody>
      <dsp:txXfrm>
        <a:off x="4422952" y="2325852"/>
        <a:ext cx="1405396" cy="2306119"/>
      </dsp:txXfrm>
    </dsp:sp>
    <dsp:sp modelId="{FCCF50A2-9A37-4054-A5CC-E990964889B4}">
      <dsp:nvSpPr>
        <dsp:cNvPr id="0" name=""/>
        <dsp:cNvSpPr/>
      </dsp:nvSpPr>
      <dsp:spPr>
        <a:xfrm>
          <a:off x="7020629" y="1884036"/>
          <a:ext cx="91440" cy="398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9257F-1B62-4F7B-BA78-71C47BD27B56}">
      <dsp:nvSpPr>
        <dsp:cNvPr id="0" name=""/>
        <dsp:cNvSpPr/>
      </dsp:nvSpPr>
      <dsp:spPr>
        <a:xfrm>
          <a:off x="6319926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solidFill>
                <a:schemeClr val="bg1"/>
              </a:solidFill>
            </a:rPr>
            <a:t>Association: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Identify sequences</a:t>
          </a:r>
        </a:p>
      </dsp:txBody>
      <dsp:txXfrm>
        <a:off x="6363650" y="2325852"/>
        <a:ext cx="1405396" cy="2306119"/>
      </dsp:txXfrm>
    </dsp:sp>
    <dsp:sp modelId="{D889CC9C-3ECC-438A-9CDB-7C13F41B166B}">
      <dsp:nvSpPr>
        <dsp:cNvPr id="0" name=""/>
        <dsp:cNvSpPr/>
      </dsp:nvSpPr>
      <dsp:spPr>
        <a:xfrm>
          <a:off x="7066349" y="1884036"/>
          <a:ext cx="1940698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1940698" y="199045"/>
              </a:lnTo>
              <a:lnTo>
                <a:pt x="1940698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C47B1-8475-40B3-98A9-4DF73F547FC0}">
      <dsp:nvSpPr>
        <dsp:cNvPr id="0" name=""/>
        <dsp:cNvSpPr/>
      </dsp:nvSpPr>
      <dsp:spPr>
        <a:xfrm>
          <a:off x="8260625" y="2282128"/>
          <a:ext cx="1492844" cy="239356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Dimension reduction: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Find hidden dependencies</a:t>
          </a:r>
        </a:p>
      </dsp:txBody>
      <dsp:txXfrm>
        <a:off x="8304349" y="2325852"/>
        <a:ext cx="1405396" cy="2306119"/>
      </dsp:txXfrm>
    </dsp:sp>
    <dsp:sp modelId="{D5031B8D-3C1B-445E-9B3D-BBFA5158680C}">
      <dsp:nvSpPr>
        <dsp:cNvPr id="0" name=""/>
        <dsp:cNvSpPr/>
      </dsp:nvSpPr>
      <dsp:spPr>
        <a:xfrm>
          <a:off x="6581174" y="763607"/>
          <a:ext cx="4366571" cy="39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45"/>
              </a:lnTo>
              <a:lnTo>
                <a:pt x="4366571" y="199045"/>
              </a:lnTo>
              <a:lnTo>
                <a:pt x="4366571" y="398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E67CD-CEEC-48FD-B12F-E7A6EEBA6DA4}">
      <dsp:nvSpPr>
        <dsp:cNvPr id="0" name=""/>
        <dsp:cNvSpPr/>
      </dsp:nvSpPr>
      <dsp:spPr>
        <a:xfrm>
          <a:off x="10201323" y="1161699"/>
          <a:ext cx="1492844" cy="722337"/>
        </a:xfrm>
        <a:prstGeom prst="roundRect">
          <a:avLst>
            <a:gd name="adj" fmla="val 10000"/>
          </a:avLst>
        </a:prstGeom>
        <a:solidFill>
          <a:srgbClr val="4F81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Reinforcement learning</a:t>
          </a:r>
        </a:p>
      </dsp:txBody>
      <dsp:txXfrm>
        <a:off x="10222480" y="1182856"/>
        <a:ext cx="1450530" cy="680023"/>
      </dsp:txXfrm>
    </dsp:sp>
    <dsp:sp modelId="{24066154-9E51-4FFA-9B92-C7BBB82790CB}">
      <dsp:nvSpPr>
        <dsp:cNvPr id="0" name=""/>
        <dsp:cNvSpPr/>
      </dsp:nvSpPr>
      <dsp:spPr>
        <a:xfrm>
          <a:off x="10902026" y="1884036"/>
          <a:ext cx="91440" cy="398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0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55F42-DA58-4679-9EE3-BFCC26520373}">
      <dsp:nvSpPr>
        <dsp:cNvPr id="0" name=""/>
        <dsp:cNvSpPr/>
      </dsp:nvSpPr>
      <dsp:spPr>
        <a:xfrm>
          <a:off x="10201323" y="2282128"/>
          <a:ext cx="1492844" cy="2393567"/>
        </a:xfrm>
        <a:prstGeom prst="roundRect">
          <a:avLst>
            <a:gd name="adj" fmla="val 10000"/>
          </a:avLst>
        </a:prstGeom>
        <a:solidFill>
          <a:srgbClr val="4F81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Decision making: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Automatic decision making</a:t>
          </a:r>
        </a:p>
      </dsp:txBody>
      <dsp:txXfrm>
        <a:off x="10245047" y="2325852"/>
        <a:ext cx="1405396" cy="2306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84C8-8122-4608-857A-02F32FE24A66}" type="datetimeFigureOut">
              <a:rPr lang="nb-NO" smtClean="0"/>
              <a:t>15.06.2020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0D966-9B92-4BA6-BCF9-55DDDED051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7829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3893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0358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4445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9685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6226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8301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9978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5926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6889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2251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458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9033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1686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4264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2624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2053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252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851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4452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4873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1042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843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9867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25251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8291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77775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25170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18106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23456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8021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54810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63370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4991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39539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57047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8972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536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87799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37377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16093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1104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85746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03359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0274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82676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94746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03220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60035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88256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10896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89443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1482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05118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52750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0494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13452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74298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1048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49807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39526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99534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63033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80093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38082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25845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392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55560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70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41990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71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096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72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27170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73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047890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74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932907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75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80536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76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21580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77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49124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78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36829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79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8048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81069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80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669845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81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06047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82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74290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83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56399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84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54272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85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3607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500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901094"/>
          </a:xfrm>
        </p:spPr>
        <p:txBody>
          <a:bodyPr anchor="t" anchorCtr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4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53493" y="6537870"/>
            <a:ext cx="456108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000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sz="1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5" name="Bilde 4" descr="hor_blaa_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336"/>
            <a:ext cx="12192000" cy="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26.sv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2.emf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eg"/><Relationship Id="rId1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chart" Target="../charts/chart28.xml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11" Type="http://schemas.openxmlformats.org/officeDocument/2006/relationships/image" Target="../media/image51.png"/><Relationship Id="rId5" Type="http://schemas.openxmlformats.org/officeDocument/2006/relationships/image" Target="../media/image470.png"/><Relationship Id="rId10" Type="http://schemas.openxmlformats.org/officeDocument/2006/relationships/image" Target="../media/image500.png"/><Relationship Id="rId4" Type="http://schemas.openxmlformats.org/officeDocument/2006/relationships/image" Target="../media/image440.png"/><Relationship Id="rId9" Type="http://schemas.openxmlformats.org/officeDocument/2006/relationships/image" Target="../media/image49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7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7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6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72508" y="922318"/>
            <a:ext cx="9246983" cy="1756227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Machine learning, basic principles and example applications</a:t>
            </a:r>
            <a:br>
              <a:rPr lang="en-US" sz="2800" dirty="0"/>
            </a:br>
            <a:br>
              <a:rPr lang="en-US" sz="2000" b="0" dirty="0"/>
            </a:br>
            <a:r>
              <a:rPr lang="en-US" sz="2000" dirty="0"/>
              <a:t>Trial lecture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41126" y="2678546"/>
            <a:ext cx="8063538" cy="180590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3400" dirty="0"/>
              <a:t>Adriaen Verheyleweghen</a:t>
            </a:r>
          </a:p>
          <a:p>
            <a:pPr algn="ctr"/>
            <a:endParaRPr lang="en-US" sz="3400" b="1" dirty="0"/>
          </a:p>
          <a:p>
            <a:pPr algn="ctr"/>
            <a:r>
              <a:rPr lang="en-US" dirty="0"/>
              <a:t>Supervisor: Johannes Jäschke</a:t>
            </a:r>
          </a:p>
          <a:p>
            <a:pPr algn="ctr"/>
            <a:r>
              <a:rPr lang="en-US" dirty="0"/>
              <a:t>Co-supervisor: Sigurd Skogestad</a:t>
            </a:r>
          </a:p>
          <a:p>
            <a:endParaRPr lang="en-US" dirty="0"/>
          </a:p>
          <a:p>
            <a:pPr algn="ctr"/>
            <a:r>
              <a:rPr lang="en-US" dirty="0"/>
              <a:t>June 12,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2041127" y="5146118"/>
            <a:ext cx="3744631" cy="497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288" y="5143430"/>
            <a:ext cx="2646377" cy="500320"/>
          </a:xfrm>
          <a:prstGeom prst="rect">
            <a:avLst/>
          </a:prstGeom>
        </p:spPr>
      </p:pic>
      <p:pic>
        <p:nvPicPr>
          <p:cNvPr id="2050" name="Picture 2" descr="© 2017 SUBPRO/NTNU. Distribution, copying and publishing only with written consent from NTN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57" y="6046356"/>
            <a:ext cx="5654675" cy="2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06430-0C81-4A12-961D-3FE9A096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 – what is it? </a:t>
            </a:r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2C0A8466-DB23-4617-BD96-BF44F0F3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5444" y="2741085"/>
            <a:ext cx="1828799" cy="1828799"/>
          </a:xfrm>
          <a:prstGeom prst="rect">
            <a:avLst/>
          </a:prstGeom>
        </p:spPr>
      </p:pic>
      <p:pic>
        <p:nvPicPr>
          <p:cNvPr id="8" name="Graphic 7" descr="Suburban scene">
            <a:extLst>
              <a:ext uri="{FF2B5EF4-FFF2-40B4-BE49-F238E27FC236}">
                <a16:creationId xmlns:a16="http://schemas.microsoft.com/office/drawing/2014/main" id="{C63F6F3D-B81E-4DFD-8386-ABE298765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818" y="5428819"/>
            <a:ext cx="1154545" cy="1154545"/>
          </a:xfrm>
          <a:prstGeom prst="rect">
            <a:avLst/>
          </a:prstGeom>
        </p:spPr>
      </p:pic>
      <p:grpSp>
        <p:nvGrpSpPr>
          <p:cNvPr id="19" name="Graphic 4" descr="Mountains">
            <a:extLst>
              <a:ext uri="{FF2B5EF4-FFF2-40B4-BE49-F238E27FC236}">
                <a16:creationId xmlns:a16="http://schemas.microsoft.com/office/drawing/2014/main" id="{33648019-0C23-4142-984D-E48090332D11}"/>
              </a:ext>
            </a:extLst>
          </p:cNvPr>
          <p:cNvGrpSpPr/>
          <p:nvPr/>
        </p:nvGrpSpPr>
        <p:grpSpPr>
          <a:xfrm>
            <a:off x="2605490" y="3301999"/>
            <a:ext cx="3911600" cy="3911600"/>
            <a:chOff x="2605490" y="3301999"/>
            <a:chExt cx="3911600" cy="3911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E1AC0C-44AB-4369-B65E-7DF2CE708072}"/>
                </a:ext>
              </a:extLst>
            </p:cNvPr>
            <p:cNvSpPr/>
            <p:nvPr/>
          </p:nvSpPr>
          <p:spPr>
            <a:xfrm>
              <a:off x="5148030" y="4927757"/>
              <a:ext cx="1206076" cy="1470924"/>
            </a:xfrm>
            <a:custGeom>
              <a:avLst/>
              <a:gdLst>
                <a:gd name="connsiteX0" fmla="*/ 1193853 w 1206076"/>
                <a:gd name="connsiteY0" fmla="*/ 1340538 h 1470924"/>
                <a:gd name="connsiteX1" fmla="*/ 378936 w 1206076"/>
                <a:gd name="connsiteY1" fmla="*/ 36671 h 1470924"/>
                <a:gd name="connsiteX2" fmla="*/ 309668 w 1206076"/>
                <a:gd name="connsiteY2" fmla="*/ 0 h 1470924"/>
                <a:gd name="connsiteX3" fmla="*/ 240400 w 1206076"/>
                <a:gd name="connsiteY3" fmla="*/ 36671 h 1470924"/>
                <a:gd name="connsiteX4" fmla="*/ 0 w 1206076"/>
                <a:gd name="connsiteY4" fmla="*/ 419682 h 1470924"/>
                <a:gd name="connsiteX5" fmla="*/ 513397 w 1206076"/>
                <a:gd name="connsiteY5" fmla="*/ 1250897 h 1470924"/>
                <a:gd name="connsiteX6" fmla="*/ 537845 w 1206076"/>
                <a:gd name="connsiteY6" fmla="*/ 1470925 h 1470924"/>
                <a:gd name="connsiteX7" fmla="*/ 1116436 w 1206076"/>
                <a:gd name="connsiteY7" fmla="*/ 1470925 h 1470924"/>
                <a:gd name="connsiteX8" fmla="*/ 1193853 w 1206076"/>
                <a:gd name="connsiteY8" fmla="*/ 1426104 h 1470924"/>
                <a:gd name="connsiteX9" fmla="*/ 1193853 w 1206076"/>
                <a:gd name="connsiteY9" fmla="*/ 1340538 h 1470924"/>
                <a:gd name="connsiteX10" fmla="*/ 1193853 w 1206076"/>
                <a:gd name="connsiteY10" fmla="*/ 1340538 h 147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6076" h="1470924">
                  <a:moveTo>
                    <a:pt x="1193853" y="1340538"/>
                  </a:moveTo>
                  <a:lnTo>
                    <a:pt x="378936" y="36671"/>
                  </a:lnTo>
                  <a:cubicBezTo>
                    <a:pt x="362638" y="12224"/>
                    <a:pt x="338190" y="0"/>
                    <a:pt x="309668" y="0"/>
                  </a:cubicBezTo>
                  <a:cubicBezTo>
                    <a:pt x="281146" y="0"/>
                    <a:pt x="256699" y="16298"/>
                    <a:pt x="240400" y="36671"/>
                  </a:cubicBezTo>
                  <a:lnTo>
                    <a:pt x="0" y="419682"/>
                  </a:lnTo>
                  <a:lnTo>
                    <a:pt x="513397" y="1250897"/>
                  </a:lnTo>
                  <a:cubicBezTo>
                    <a:pt x="558218" y="1316090"/>
                    <a:pt x="566367" y="1397582"/>
                    <a:pt x="537845" y="1470925"/>
                  </a:cubicBezTo>
                  <a:lnTo>
                    <a:pt x="1116436" y="1470925"/>
                  </a:lnTo>
                  <a:cubicBezTo>
                    <a:pt x="1149032" y="1470925"/>
                    <a:pt x="1177555" y="1454626"/>
                    <a:pt x="1193853" y="1426104"/>
                  </a:cubicBezTo>
                  <a:cubicBezTo>
                    <a:pt x="1210151" y="1397582"/>
                    <a:pt x="1210151" y="1364985"/>
                    <a:pt x="1193853" y="1340538"/>
                  </a:cubicBezTo>
                  <a:lnTo>
                    <a:pt x="1193853" y="1340538"/>
                  </a:ln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481F10-D05D-4C8B-8A71-7632A477C77C}"/>
                </a:ext>
              </a:extLst>
            </p:cNvPr>
            <p:cNvSpPr/>
            <p:nvPr/>
          </p:nvSpPr>
          <p:spPr>
            <a:xfrm>
              <a:off x="2768280" y="4116915"/>
              <a:ext cx="2771102" cy="2281766"/>
            </a:xfrm>
            <a:custGeom>
              <a:avLst/>
              <a:gdLst>
                <a:gd name="connsiteX0" fmla="*/ 1593355 w 2771102"/>
                <a:gd name="connsiteY0" fmla="*/ 941229 h 2281766"/>
                <a:gd name="connsiteX1" fmla="*/ 1385551 w 2771102"/>
                <a:gd name="connsiteY1" fmla="*/ 1128660 h 2281766"/>
                <a:gd name="connsiteX2" fmla="*/ 1177748 w 2771102"/>
                <a:gd name="connsiteY2" fmla="*/ 945303 h 2281766"/>
                <a:gd name="connsiteX3" fmla="*/ 786588 w 2771102"/>
                <a:gd name="connsiteY3" fmla="*/ 1181629 h 2281766"/>
                <a:gd name="connsiteX4" fmla="*/ 1385551 w 2771102"/>
                <a:gd name="connsiteY4" fmla="*/ 203729 h 2281766"/>
                <a:gd name="connsiteX5" fmla="*/ 1984515 w 2771102"/>
                <a:gd name="connsiteY5" fmla="*/ 1181629 h 2281766"/>
                <a:gd name="connsiteX6" fmla="*/ 1593355 w 2771102"/>
                <a:gd name="connsiteY6" fmla="*/ 941229 h 2281766"/>
                <a:gd name="connsiteX7" fmla="*/ 2754611 w 2771102"/>
                <a:gd name="connsiteY7" fmla="*/ 2151380 h 2281766"/>
                <a:gd name="connsiteX8" fmla="*/ 1454819 w 2771102"/>
                <a:gd name="connsiteY8" fmla="*/ 36671 h 2281766"/>
                <a:gd name="connsiteX9" fmla="*/ 1385551 w 2771102"/>
                <a:gd name="connsiteY9" fmla="*/ 0 h 2281766"/>
                <a:gd name="connsiteX10" fmla="*/ 1316283 w 2771102"/>
                <a:gd name="connsiteY10" fmla="*/ 36671 h 2281766"/>
                <a:gd name="connsiteX11" fmla="*/ 16491 w 2771102"/>
                <a:gd name="connsiteY11" fmla="*/ 2151380 h 2281766"/>
                <a:gd name="connsiteX12" fmla="*/ 8342 w 2771102"/>
                <a:gd name="connsiteY12" fmla="*/ 2241021 h 2281766"/>
                <a:gd name="connsiteX13" fmla="*/ 85759 w 2771102"/>
                <a:gd name="connsiteY13" fmla="*/ 2281767 h 2281766"/>
                <a:gd name="connsiteX14" fmla="*/ 2685344 w 2771102"/>
                <a:gd name="connsiteY14" fmla="*/ 2281767 h 2281766"/>
                <a:gd name="connsiteX15" fmla="*/ 2762761 w 2771102"/>
                <a:gd name="connsiteY15" fmla="*/ 2236946 h 2281766"/>
                <a:gd name="connsiteX16" fmla="*/ 2754611 w 2771102"/>
                <a:gd name="connsiteY16" fmla="*/ 2151380 h 228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1102" h="2281766">
                  <a:moveTo>
                    <a:pt x="1593355" y="941229"/>
                  </a:moveTo>
                  <a:lnTo>
                    <a:pt x="1385551" y="1128660"/>
                  </a:lnTo>
                  <a:lnTo>
                    <a:pt x="1177748" y="945303"/>
                  </a:lnTo>
                  <a:lnTo>
                    <a:pt x="786588" y="1181629"/>
                  </a:lnTo>
                  <a:lnTo>
                    <a:pt x="1385551" y="203729"/>
                  </a:lnTo>
                  <a:lnTo>
                    <a:pt x="1984515" y="1181629"/>
                  </a:lnTo>
                  <a:lnTo>
                    <a:pt x="1593355" y="941229"/>
                  </a:lnTo>
                  <a:close/>
                  <a:moveTo>
                    <a:pt x="2754611" y="2151380"/>
                  </a:moveTo>
                  <a:lnTo>
                    <a:pt x="1454819" y="36671"/>
                  </a:lnTo>
                  <a:cubicBezTo>
                    <a:pt x="1438521" y="16298"/>
                    <a:pt x="1414074" y="0"/>
                    <a:pt x="1385551" y="0"/>
                  </a:cubicBezTo>
                  <a:cubicBezTo>
                    <a:pt x="1357029" y="0"/>
                    <a:pt x="1332582" y="12224"/>
                    <a:pt x="1316283" y="36671"/>
                  </a:cubicBezTo>
                  <a:lnTo>
                    <a:pt x="16491" y="2151380"/>
                  </a:lnTo>
                  <a:cubicBezTo>
                    <a:pt x="-3882" y="2175828"/>
                    <a:pt x="-3882" y="2212499"/>
                    <a:pt x="8342" y="2241021"/>
                  </a:cubicBezTo>
                  <a:cubicBezTo>
                    <a:pt x="24641" y="2265468"/>
                    <a:pt x="53163" y="2281767"/>
                    <a:pt x="85759" y="2281767"/>
                  </a:cubicBezTo>
                  <a:lnTo>
                    <a:pt x="2685344" y="2281767"/>
                  </a:lnTo>
                  <a:cubicBezTo>
                    <a:pt x="2717940" y="2281767"/>
                    <a:pt x="2746462" y="2265468"/>
                    <a:pt x="2762761" y="2236946"/>
                  </a:cubicBezTo>
                  <a:cubicBezTo>
                    <a:pt x="2774984" y="2208424"/>
                    <a:pt x="2774984" y="2175828"/>
                    <a:pt x="2754611" y="2151380"/>
                  </a:cubicBez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EBC68C0-5503-4F56-B1A8-4814606A4E57}"/>
              </a:ext>
            </a:extLst>
          </p:cNvPr>
          <p:cNvSpPr/>
          <p:nvPr/>
        </p:nvSpPr>
        <p:spPr>
          <a:xfrm>
            <a:off x="1026873" y="3731491"/>
            <a:ext cx="2771102" cy="2667191"/>
          </a:xfrm>
          <a:custGeom>
            <a:avLst/>
            <a:gdLst>
              <a:gd name="connsiteX0" fmla="*/ 1593355 w 2771102"/>
              <a:gd name="connsiteY0" fmla="*/ 941229 h 2281766"/>
              <a:gd name="connsiteX1" fmla="*/ 1385551 w 2771102"/>
              <a:gd name="connsiteY1" fmla="*/ 1128660 h 2281766"/>
              <a:gd name="connsiteX2" fmla="*/ 1177748 w 2771102"/>
              <a:gd name="connsiteY2" fmla="*/ 945303 h 2281766"/>
              <a:gd name="connsiteX3" fmla="*/ 786588 w 2771102"/>
              <a:gd name="connsiteY3" fmla="*/ 1181629 h 2281766"/>
              <a:gd name="connsiteX4" fmla="*/ 1385551 w 2771102"/>
              <a:gd name="connsiteY4" fmla="*/ 203729 h 2281766"/>
              <a:gd name="connsiteX5" fmla="*/ 1984515 w 2771102"/>
              <a:gd name="connsiteY5" fmla="*/ 1181629 h 2281766"/>
              <a:gd name="connsiteX6" fmla="*/ 1593355 w 2771102"/>
              <a:gd name="connsiteY6" fmla="*/ 941229 h 2281766"/>
              <a:gd name="connsiteX7" fmla="*/ 2754611 w 2771102"/>
              <a:gd name="connsiteY7" fmla="*/ 2151380 h 2281766"/>
              <a:gd name="connsiteX8" fmla="*/ 1454819 w 2771102"/>
              <a:gd name="connsiteY8" fmla="*/ 36671 h 2281766"/>
              <a:gd name="connsiteX9" fmla="*/ 1385551 w 2771102"/>
              <a:gd name="connsiteY9" fmla="*/ 0 h 2281766"/>
              <a:gd name="connsiteX10" fmla="*/ 1316283 w 2771102"/>
              <a:gd name="connsiteY10" fmla="*/ 36671 h 2281766"/>
              <a:gd name="connsiteX11" fmla="*/ 16491 w 2771102"/>
              <a:gd name="connsiteY11" fmla="*/ 2151380 h 2281766"/>
              <a:gd name="connsiteX12" fmla="*/ 8342 w 2771102"/>
              <a:gd name="connsiteY12" fmla="*/ 2241021 h 2281766"/>
              <a:gd name="connsiteX13" fmla="*/ 85759 w 2771102"/>
              <a:gd name="connsiteY13" fmla="*/ 2281767 h 2281766"/>
              <a:gd name="connsiteX14" fmla="*/ 2685344 w 2771102"/>
              <a:gd name="connsiteY14" fmla="*/ 2281767 h 2281766"/>
              <a:gd name="connsiteX15" fmla="*/ 2762761 w 2771102"/>
              <a:gd name="connsiteY15" fmla="*/ 2236946 h 2281766"/>
              <a:gd name="connsiteX16" fmla="*/ 2754611 w 2771102"/>
              <a:gd name="connsiteY16" fmla="*/ 2151380 h 228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71102" h="2281766">
                <a:moveTo>
                  <a:pt x="1593355" y="941229"/>
                </a:moveTo>
                <a:lnTo>
                  <a:pt x="1385551" y="1128660"/>
                </a:lnTo>
                <a:lnTo>
                  <a:pt x="1177748" y="945303"/>
                </a:lnTo>
                <a:lnTo>
                  <a:pt x="786588" y="1181629"/>
                </a:lnTo>
                <a:lnTo>
                  <a:pt x="1385551" y="203729"/>
                </a:lnTo>
                <a:lnTo>
                  <a:pt x="1984515" y="1181629"/>
                </a:lnTo>
                <a:lnTo>
                  <a:pt x="1593355" y="941229"/>
                </a:lnTo>
                <a:close/>
                <a:moveTo>
                  <a:pt x="2754611" y="2151380"/>
                </a:moveTo>
                <a:lnTo>
                  <a:pt x="1454819" y="36671"/>
                </a:lnTo>
                <a:cubicBezTo>
                  <a:pt x="1438521" y="16298"/>
                  <a:pt x="1414074" y="0"/>
                  <a:pt x="1385551" y="0"/>
                </a:cubicBezTo>
                <a:cubicBezTo>
                  <a:pt x="1357029" y="0"/>
                  <a:pt x="1332582" y="12224"/>
                  <a:pt x="1316283" y="36671"/>
                </a:cubicBezTo>
                <a:lnTo>
                  <a:pt x="16491" y="2151380"/>
                </a:lnTo>
                <a:cubicBezTo>
                  <a:pt x="-3882" y="2175828"/>
                  <a:pt x="-3882" y="2212499"/>
                  <a:pt x="8342" y="2241021"/>
                </a:cubicBezTo>
                <a:cubicBezTo>
                  <a:pt x="24641" y="2265468"/>
                  <a:pt x="53163" y="2281767"/>
                  <a:pt x="85759" y="2281767"/>
                </a:cubicBezTo>
                <a:lnTo>
                  <a:pt x="2685344" y="2281767"/>
                </a:lnTo>
                <a:cubicBezTo>
                  <a:pt x="2717940" y="2281767"/>
                  <a:pt x="2746462" y="2265468"/>
                  <a:pt x="2762761" y="2236946"/>
                </a:cubicBezTo>
                <a:cubicBezTo>
                  <a:pt x="2774984" y="2208424"/>
                  <a:pt x="2774984" y="2175828"/>
                  <a:pt x="2754611" y="2151380"/>
                </a:cubicBezTo>
                <a:close/>
              </a:path>
            </a:pathLst>
          </a:custGeom>
          <a:solidFill>
            <a:srgbClr val="000000"/>
          </a:solidFill>
          <a:ln w="406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DC897-C615-4783-A326-B027293F5036}"/>
              </a:ext>
            </a:extLst>
          </p:cNvPr>
          <p:cNvSpPr txBox="1"/>
          <p:nvPr/>
        </p:nvSpPr>
        <p:spPr>
          <a:xfrm>
            <a:off x="6652620" y="3142573"/>
            <a:ext cx="43636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1. Locate goal</a:t>
            </a:r>
          </a:p>
          <a:p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2. Find direction that minimizes </a:t>
            </a:r>
          </a:p>
          <a:p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  distance to goal</a:t>
            </a:r>
          </a:p>
          <a:p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3. Take a step in that direction</a:t>
            </a:r>
          </a:p>
          <a:p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4. Repeat</a:t>
            </a:r>
          </a:p>
        </p:txBody>
      </p:sp>
    </p:spTree>
    <p:extLst>
      <p:ext uri="{BB962C8B-B14F-4D97-AF65-F5344CB8AC3E}">
        <p14:creationId xmlns:p14="http://schemas.microsoft.com/office/powerpoint/2010/main" val="353530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06430-0C81-4A12-961D-3FE9A096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 – what is 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1CA2A-52F6-46C2-BBB7-D49080D1F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10102723" cy="4525963"/>
          </a:xfrm>
        </p:spPr>
        <p:txBody>
          <a:bodyPr/>
          <a:lstStyle/>
          <a:p>
            <a:r>
              <a:rPr lang="en-GB" sz="2400" dirty="0"/>
              <a:t>A way for machines to “learn”, using </a:t>
            </a:r>
            <a:r>
              <a:rPr lang="en-GB" sz="2400" b="1" dirty="0"/>
              <a:t>data</a:t>
            </a:r>
            <a:r>
              <a:rPr lang="en-GB" sz="2400" dirty="0"/>
              <a:t> instead of </a:t>
            </a:r>
            <a:r>
              <a:rPr lang="en-GB" sz="2400" b="1" dirty="0"/>
              <a:t>experience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7" name="Graphic 6" descr="Woman">
            <a:extLst>
              <a:ext uri="{FF2B5EF4-FFF2-40B4-BE49-F238E27FC236}">
                <a16:creationId xmlns:a16="http://schemas.microsoft.com/office/drawing/2014/main" id="{1A427AA8-2171-437C-A3D2-BDBE440E5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7120" y="3891556"/>
            <a:ext cx="1828799" cy="1828799"/>
          </a:xfrm>
          <a:prstGeom prst="rect">
            <a:avLst/>
          </a:prstGeom>
        </p:spPr>
      </p:pic>
      <p:pic>
        <p:nvPicPr>
          <p:cNvPr id="9" name="Graphic 8" descr="Robot">
            <a:extLst>
              <a:ext uri="{FF2B5EF4-FFF2-40B4-BE49-F238E27FC236}">
                <a16:creationId xmlns:a16="http://schemas.microsoft.com/office/drawing/2014/main" id="{8D481605-849A-4FD1-A509-1AD8E6EE5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4718" y="3891557"/>
            <a:ext cx="1828799" cy="1828799"/>
          </a:xfrm>
          <a:prstGeom prst="rect">
            <a:avLst/>
          </a:prstGeom>
        </p:spPr>
      </p:pic>
      <p:pic>
        <p:nvPicPr>
          <p:cNvPr id="13" name="Graphic 12" descr="Thought bubble">
            <a:extLst>
              <a:ext uri="{FF2B5EF4-FFF2-40B4-BE49-F238E27FC236}">
                <a16:creationId xmlns:a16="http://schemas.microsoft.com/office/drawing/2014/main" id="{9C85A7A3-AF77-4536-97B3-B835687B0A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67197" y="2340013"/>
            <a:ext cx="1917443" cy="1917443"/>
          </a:xfrm>
          <a:prstGeom prst="rect">
            <a:avLst/>
          </a:prstGeom>
        </p:spPr>
      </p:pic>
      <p:pic>
        <p:nvPicPr>
          <p:cNvPr id="11" name="Graphic 10" descr="Lightbulb and gear">
            <a:extLst>
              <a:ext uri="{FF2B5EF4-FFF2-40B4-BE49-F238E27FC236}">
                <a16:creationId xmlns:a16="http://schemas.microsoft.com/office/drawing/2014/main" id="{2A7CE761-BAD3-460E-840F-51F535D252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39489" y="2751127"/>
            <a:ext cx="691232" cy="691232"/>
          </a:xfrm>
          <a:prstGeom prst="rect">
            <a:avLst/>
          </a:prstGeom>
        </p:spPr>
      </p:pic>
      <p:pic>
        <p:nvPicPr>
          <p:cNvPr id="14" name="Graphic 13" descr="Thought bubble">
            <a:extLst>
              <a:ext uri="{FF2B5EF4-FFF2-40B4-BE49-F238E27FC236}">
                <a16:creationId xmlns:a16="http://schemas.microsoft.com/office/drawing/2014/main" id="{922FC880-519D-4F8A-A2A6-67ACEC1349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94560" y="2340013"/>
            <a:ext cx="1917443" cy="1917443"/>
          </a:xfrm>
          <a:prstGeom prst="rect">
            <a:avLst/>
          </a:prstGeom>
        </p:spPr>
      </p:pic>
      <p:pic>
        <p:nvPicPr>
          <p:cNvPr id="16" name="Graphic 15" descr="Bar chart">
            <a:extLst>
              <a:ext uri="{FF2B5EF4-FFF2-40B4-BE49-F238E27FC236}">
                <a16:creationId xmlns:a16="http://schemas.microsoft.com/office/drawing/2014/main" id="{4B9DFF62-5966-4F45-BC74-1BB030E89F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55819" y="2709669"/>
            <a:ext cx="774612" cy="7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64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10A7-8F5D-42FC-806B-B5AA575A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5AE4E-5393-4252-878C-C3D475A0934E}"/>
              </a:ext>
            </a:extLst>
          </p:cNvPr>
          <p:cNvSpPr txBox="1"/>
          <p:nvPr/>
        </p:nvSpPr>
        <p:spPr>
          <a:xfrm>
            <a:off x="4793015" y="5908152"/>
            <a:ext cx="2605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… and many, many more!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2BBCF8B-970E-4A97-B483-7B74055E1E70}"/>
              </a:ext>
            </a:extLst>
          </p:cNvPr>
          <p:cNvSpPr/>
          <p:nvPr/>
        </p:nvSpPr>
        <p:spPr>
          <a:xfrm>
            <a:off x="5834753" y="1145240"/>
            <a:ext cx="1492844" cy="722337"/>
          </a:xfrm>
          <a:custGeom>
            <a:avLst/>
            <a:gdLst>
              <a:gd name="connsiteX0" fmla="*/ 0 w 1492844"/>
              <a:gd name="connsiteY0" fmla="*/ 72234 h 722337"/>
              <a:gd name="connsiteX1" fmla="*/ 72234 w 1492844"/>
              <a:gd name="connsiteY1" fmla="*/ 0 h 722337"/>
              <a:gd name="connsiteX2" fmla="*/ 1420610 w 1492844"/>
              <a:gd name="connsiteY2" fmla="*/ 0 h 722337"/>
              <a:gd name="connsiteX3" fmla="*/ 1492844 w 1492844"/>
              <a:gd name="connsiteY3" fmla="*/ 72234 h 722337"/>
              <a:gd name="connsiteX4" fmla="*/ 1492844 w 1492844"/>
              <a:gd name="connsiteY4" fmla="*/ 650103 h 722337"/>
              <a:gd name="connsiteX5" fmla="*/ 1420610 w 1492844"/>
              <a:gd name="connsiteY5" fmla="*/ 722337 h 722337"/>
              <a:gd name="connsiteX6" fmla="*/ 72234 w 1492844"/>
              <a:gd name="connsiteY6" fmla="*/ 722337 h 722337"/>
              <a:gd name="connsiteX7" fmla="*/ 0 w 1492844"/>
              <a:gd name="connsiteY7" fmla="*/ 650103 h 722337"/>
              <a:gd name="connsiteX8" fmla="*/ 0 w 1492844"/>
              <a:gd name="connsiteY8" fmla="*/ 72234 h 72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844" h="722337">
                <a:moveTo>
                  <a:pt x="0" y="72234"/>
                </a:moveTo>
                <a:cubicBezTo>
                  <a:pt x="0" y="32340"/>
                  <a:pt x="32340" y="0"/>
                  <a:pt x="72234" y="0"/>
                </a:cubicBezTo>
                <a:lnTo>
                  <a:pt x="1420610" y="0"/>
                </a:lnTo>
                <a:cubicBezTo>
                  <a:pt x="1460504" y="0"/>
                  <a:pt x="1492844" y="32340"/>
                  <a:pt x="1492844" y="72234"/>
                </a:cubicBezTo>
                <a:lnTo>
                  <a:pt x="1492844" y="650103"/>
                </a:lnTo>
                <a:cubicBezTo>
                  <a:pt x="1492844" y="689997"/>
                  <a:pt x="1460504" y="722337"/>
                  <a:pt x="1420610" y="722337"/>
                </a:cubicBezTo>
                <a:lnTo>
                  <a:pt x="72234" y="722337"/>
                </a:lnTo>
                <a:cubicBezTo>
                  <a:pt x="32340" y="722337"/>
                  <a:pt x="0" y="689997"/>
                  <a:pt x="0" y="650103"/>
                </a:cubicBezTo>
                <a:lnTo>
                  <a:pt x="0" y="7223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27" tIns="85927" rIns="85927" bIns="85927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/>
              <a:t>Machine learning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EAFDD0B-FCAA-405B-9F6F-49ED50E3A480}"/>
              </a:ext>
            </a:extLst>
          </p:cNvPr>
          <p:cNvSpPr/>
          <p:nvPr/>
        </p:nvSpPr>
        <p:spPr>
          <a:xfrm>
            <a:off x="2214604" y="1867578"/>
            <a:ext cx="4366571" cy="39809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66571" y="0"/>
                </a:moveTo>
                <a:lnTo>
                  <a:pt x="4366571" y="199045"/>
                </a:lnTo>
                <a:lnTo>
                  <a:pt x="0" y="199045"/>
                </a:lnTo>
                <a:lnTo>
                  <a:pt x="0" y="398091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2D97FD6-99FF-49E7-B7D8-0A5F72A8BA87}"/>
              </a:ext>
            </a:extLst>
          </p:cNvPr>
          <p:cNvSpPr/>
          <p:nvPr/>
        </p:nvSpPr>
        <p:spPr>
          <a:xfrm>
            <a:off x="1468181" y="2265670"/>
            <a:ext cx="1492844" cy="722337"/>
          </a:xfrm>
          <a:custGeom>
            <a:avLst/>
            <a:gdLst>
              <a:gd name="connsiteX0" fmla="*/ 0 w 1492844"/>
              <a:gd name="connsiteY0" fmla="*/ 72234 h 722337"/>
              <a:gd name="connsiteX1" fmla="*/ 72234 w 1492844"/>
              <a:gd name="connsiteY1" fmla="*/ 0 h 722337"/>
              <a:gd name="connsiteX2" fmla="*/ 1420610 w 1492844"/>
              <a:gd name="connsiteY2" fmla="*/ 0 h 722337"/>
              <a:gd name="connsiteX3" fmla="*/ 1492844 w 1492844"/>
              <a:gd name="connsiteY3" fmla="*/ 72234 h 722337"/>
              <a:gd name="connsiteX4" fmla="*/ 1492844 w 1492844"/>
              <a:gd name="connsiteY4" fmla="*/ 650103 h 722337"/>
              <a:gd name="connsiteX5" fmla="*/ 1420610 w 1492844"/>
              <a:gd name="connsiteY5" fmla="*/ 722337 h 722337"/>
              <a:gd name="connsiteX6" fmla="*/ 72234 w 1492844"/>
              <a:gd name="connsiteY6" fmla="*/ 722337 h 722337"/>
              <a:gd name="connsiteX7" fmla="*/ 0 w 1492844"/>
              <a:gd name="connsiteY7" fmla="*/ 650103 h 722337"/>
              <a:gd name="connsiteX8" fmla="*/ 0 w 1492844"/>
              <a:gd name="connsiteY8" fmla="*/ 72234 h 72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844" h="722337">
                <a:moveTo>
                  <a:pt x="0" y="72234"/>
                </a:moveTo>
                <a:cubicBezTo>
                  <a:pt x="0" y="32340"/>
                  <a:pt x="32340" y="0"/>
                  <a:pt x="72234" y="0"/>
                </a:cubicBezTo>
                <a:lnTo>
                  <a:pt x="1420610" y="0"/>
                </a:lnTo>
                <a:cubicBezTo>
                  <a:pt x="1460504" y="0"/>
                  <a:pt x="1492844" y="32340"/>
                  <a:pt x="1492844" y="72234"/>
                </a:cubicBezTo>
                <a:lnTo>
                  <a:pt x="1492844" y="650103"/>
                </a:lnTo>
                <a:cubicBezTo>
                  <a:pt x="1492844" y="689997"/>
                  <a:pt x="1460504" y="722337"/>
                  <a:pt x="1420610" y="722337"/>
                </a:cubicBezTo>
                <a:lnTo>
                  <a:pt x="72234" y="722337"/>
                </a:lnTo>
                <a:cubicBezTo>
                  <a:pt x="32340" y="722337"/>
                  <a:pt x="0" y="689997"/>
                  <a:pt x="0" y="650103"/>
                </a:cubicBezTo>
                <a:lnTo>
                  <a:pt x="0" y="7223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27" tIns="85927" rIns="85927" bIns="85927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/>
              <a:t>Supervised learning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7420D3B-4AA2-439A-B8C5-E2C83CE8BC39}"/>
              </a:ext>
            </a:extLst>
          </p:cNvPr>
          <p:cNvSpPr/>
          <p:nvPr/>
        </p:nvSpPr>
        <p:spPr>
          <a:xfrm>
            <a:off x="1244254" y="2988007"/>
            <a:ext cx="970349" cy="39809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970349" y="0"/>
                </a:moveTo>
                <a:lnTo>
                  <a:pt x="970349" y="199045"/>
                </a:lnTo>
                <a:lnTo>
                  <a:pt x="0" y="199045"/>
                </a:lnTo>
                <a:lnTo>
                  <a:pt x="0" y="398091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7B1DDB6-D4EE-46BF-95FA-09B3B03F4825}"/>
              </a:ext>
            </a:extLst>
          </p:cNvPr>
          <p:cNvSpPr/>
          <p:nvPr/>
        </p:nvSpPr>
        <p:spPr>
          <a:xfrm>
            <a:off x="497832" y="3386099"/>
            <a:ext cx="1492844" cy="2393567"/>
          </a:xfrm>
          <a:custGeom>
            <a:avLst/>
            <a:gdLst>
              <a:gd name="connsiteX0" fmla="*/ 0 w 1492844"/>
              <a:gd name="connsiteY0" fmla="*/ 149284 h 2393567"/>
              <a:gd name="connsiteX1" fmla="*/ 149284 w 1492844"/>
              <a:gd name="connsiteY1" fmla="*/ 0 h 2393567"/>
              <a:gd name="connsiteX2" fmla="*/ 1343560 w 1492844"/>
              <a:gd name="connsiteY2" fmla="*/ 0 h 2393567"/>
              <a:gd name="connsiteX3" fmla="*/ 1492844 w 1492844"/>
              <a:gd name="connsiteY3" fmla="*/ 149284 h 2393567"/>
              <a:gd name="connsiteX4" fmla="*/ 1492844 w 1492844"/>
              <a:gd name="connsiteY4" fmla="*/ 2244283 h 2393567"/>
              <a:gd name="connsiteX5" fmla="*/ 1343560 w 1492844"/>
              <a:gd name="connsiteY5" fmla="*/ 2393567 h 2393567"/>
              <a:gd name="connsiteX6" fmla="*/ 149284 w 1492844"/>
              <a:gd name="connsiteY6" fmla="*/ 2393567 h 2393567"/>
              <a:gd name="connsiteX7" fmla="*/ 0 w 1492844"/>
              <a:gd name="connsiteY7" fmla="*/ 2244283 h 2393567"/>
              <a:gd name="connsiteX8" fmla="*/ 0 w 1492844"/>
              <a:gd name="connsiteY8" fmla="*/ 149284 h 239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844" h="2393567">
                <a:moveTo>
                  <a:pt x="0" y="149284"/>
                </a:moveTo>
                <a:cubicBezTo>
                  <a:pt x="0" y="66837"/>
                  <a:pt x="66837" y="0"/>
                  <a:pt x="149284" y="0"/>
                </a:cubicBezTo>
                <a:lnTo>
                  <a:pt x="1343560" y="0"/>
                </a:lnTo>
                <a:cubicBezTo>
                  <a:pt x="1426007" y="0"/>
                  <a:pt x="1492844" y="66837"/>
                  <a:pt x="1492844" y="149284"/>
                </a:cubicBezTo>
                <a:lnTo>
                  <a:pt x="1492844" y="2244283"/>
                </a:lnTo>
                <a:cubicBezTo>
                  <a:pt x="1492844" y="2326730"/>
                  <a:pt x="1426007" y="2393567"/>
                  <a:pt x="1343560" y="2393567"/>
                </a:cubicBezTo>
                <a:lnTo>
                  <a:pt x="149284" y="2393567"/>
                </a:lnTo>
                <a:cubicBezTo>
                  <a:pt x="66837" y="2393567"/>
                  <a:pt x="0" y="2326730"/>
                  <a:pt x="0" y="2244283"/>
                </a:cubicBezTo>
                <a:lnTo>
                  <a:pt x="0" y="14928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494" tIns="108494" rIns="108494" bIns="10849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/>
              <a:t>Classification:</a:t>
            </a: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kern="1200" dirty="0"/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/>
              <a:t>Predict a category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0A3CD8-18CE-42A4-A035-BD3A8DA41785}"/>
              </a:ext>
            </a:extLst>
          </p:cNvPr>
          <p:cNvSpPr/>
          <p:nvPr/>
        </p:nvSpPr>
        <p:spPr>
          <a:xfrm>
            <a:off x="2214604" y="2988007"/>
            <a:ext cx="970349" cy="39809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9045"/>
                </a:lnTo>
                <a:lnTo>
                  <a:pt x="970349" y="199045"/>
                </a:lnTo>
                <a:lnTo>
                  <a:pt x="970349" y="398091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E52E29-8771-4906-B126-1CAC49C34AE6}"/>
              </a:ext>
            </a:extLst>
          </p:cNvPr>
          <p:cNvSpPr/>
          <p:nvPr/>
        </p:nvSpPr>
        <p:spPr>
          <a:xfrm>
            <a:off x="2438530" y="3386099"/>
            <a:ext cx="1492844" cy="2393567"/>
          </a:xfrm>
          <a:custGeom>
            <a:avLst/>
            <a:gdLst>
              <a:gd name="connsiteX0" fmla="*/ 0 w 1492844"/>
              <a:gd name="connsiteY0" fmla="*/ 149284 h 2393567"/>
              <a:gd name="connsiteX1" fmla="*/ 149284 w 1492844"/>
              <a:gd name="connsiteY1" fmla="*/ 0 h 2393567"/>
              <a:gd name="connsiteX2" fmla="*/ 1343560 w 1492844"/>
              <a:gd name="connsiteY2" fmla="*/ 0 h 2393567"/>
              <a:gd name="connsiteX3" fmla="*/ 1492844 w 1492844"/>
              <a:gd name="connsiteY3" fmla="*/ 149284 h 2393567"/>
              <a:gd name="connsiteX4" fmla="*/ 1492844 w 1492844"/>
              <a:gd name="connsiteY4" fmla="*/ 2244283 h 2393567"/>
              <a:gd name="connsiteX5" fmla="*/ 1343560 w 1492844"/>
              <a:gd name="connsiteY5" fmla="*/ 2393567 h 2393567"/>
              <a:gd name="connsiteX6" fmla="*/ 149284 w 1492844"/>
              <a:gd name="connsiteY6" fmla="*/ 2393567 h 2393567"/>
              <a:gd name="connsiteX7" fmla="*/ 0 w 1492844"/>
              <a:gd name="connsiteY7" fmla="*/ 2244283 h 2393567"/>
              <a:gd name="connsiteX8" fmla="*/ 0 w 1492844"/>
              <a:gd name="connsiteY8" fmla="*/ 149284 h 239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844" h="2393567">
                <a:moveTo>
                  <a:pt x="0" y="149284"/>
                </a:moveTo>
                <a:cubicBezTo>
                  <a:pt x="0" y="66837"/>
                  <a:pt x="66837" y="0"/>
                  <a:pt x="149284" y="0"/>
                </a:cubicBezTo>
                <a:lnTo>
                  <a:pt x="1343560" y="0"/>
                </a:lnTo>
                <a:cubicBezTo>
                  <a:pt x="1426007" y="0"/>
                  <a:pt x="1492844" y="66837"/>
                  <a:pt x="1492844" y="149284"/>
                </a:cubicBezTo>
                <a:lnTo>
                  <a:pt x="1492844" y="2244283"/>
                </a:lnTo>
                <a:cubicBezTo>
                  <a:pt x="1492844" y="2326730"/>
                  <a:pt x="1426007" y="2393567"/>
                  <a:pt x="1343560" y="2393567"/>
                </a:cubicBezTo>
                <a:lnTo>
                  <a:pt x="149284" y="2393567"/>
                </a:lnTo>
                <a:cubicBezTo>
                  <a:pt x="66837" y="2393567"/>
                  <a:pt x="0" y="2326730"/>
                  <a:pt x="0" y="2244283"/>
                </a:cubicBezTo>
                <a:lnTo>
                  <a:pt x="0" y="14928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494" tIns="108494" rIns="108494" bIns="10849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/>
              <a:t>Regression:</a:t>
            </a: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kern="1200" dirty="0"/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/>
              <a:t>Predict a number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BAF2FB7-ED2F-457A-B6E0-9FAB17CC0398}"/>
              </a:ext>
            </a:extLst>
          </p:cNvPr>
          <p:cNvSpPr/>
          <p:nvPr/>
        </p:nvSpPr>
        <p:spPr>
          <a:xfrm>
            <a:off x="6581175" y="1867578"/>
            <a:ext cx="485174" cy="39809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9045"/>
                </a:lnTo>
                <a:lnTo>
                  <a:pt x="485174" y="199045"/>
                </a:lnTo>
                <a:lnTo>
                  <a:pt x="485174" y="398091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BAAFCEB-DE64-4D82-A173-EBAF71C67D58}"/>
              </a:ext>
            </a:extLst>
          </p:cNvPr>
          <p:cNvSpPr/>
          <p:nvPr/>
        </p:nvSpPr>
        <p:spPr>
          <a:xfrm>
            <a:off x="6319927" y="2265670"/>
            <a:ext cx="1492844" cy="722337"/>
          </a:xfrm>
          <a:custGeom>
            <a:avLst/>
            <a:gdLst>
              <a:gd name="connsiteX0" fmla="*/ 0 w 1492844"/>
              <a:gd name="connsiteY0" fmla="*/ 72234 h 722337"/>
              <a:gd name="connsiteX1" fmla="*/ 72234 w 1492844"/>
              <a:gd name="connsiteY1" fmla="*/ 0 h 722337"/>
              <a:gd name="connsiteX2" fmla="*/ 1420610 w 1492844"/>
              <a:gd name="connsiteY2" fmla="*/ 0 h 722337"/>
              <a:gd name="connsiteX3" fmla="*/ 1492844 w 1492844"/>
              <a:gd name="connsiteY3" fmla="*/ 72234 h 722337"/>
              <a:gd name="connsiteX4" fmla="*/ 1492844 w 1492844"/>
              <a:gd name="connsiteY4" fmla="*/ 650103 h 722337"/>
              <a:gd name="connsiteX5" fmla="*/ 1420610 w 1492844"/>
              <a:gd name="connsiteY5" fmla="*/ 722337 h 722337"/>
              <a:gd name="connsiteX6" fmla="*/ 72234 w 1492844"/>
              <a:gd name="connsiteY6" fmla="*/ 722337 h 722337"/>
              <a:gd name="connsiteX7" fmla="*/ 0 w 1492844"/>
              <a:gd name="connsiteY7" fmla="*/ 650103 h 722337"/>
              <a:gd name="connsiteX8" fmla="*/ 0 w 1492844"/>
              <a:gd name="connsiteY8" fmla="*/ 72234 h 72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844" h="722337">
                <a:moveTo>
                  <a:pt x="0" y="72234"/>
                </a:moveTo>
                <a:cubicBezTo>
                  <a:pt x="0" y="32340"/>
                  <a:pt x="32340" y="0"/>
                  <a:pt x="72234" y="0"/>
                </a:cubicBezTo>
                <a:lnTo>
                  <a:pt x="1420610" y="0"/>
                </a:lnTo>
                <a:cubicBezTo>
                  <a:pt x="1460504" y="0"/>
                  <a:pt x="1492844" y="32340"/>
                  <a:pt x="1492844" y="72234"/>
                </a:cubicBezTo>
                <a:lnTo>
                  <a:pt x="1492844" y="650103"/>
                </a:lnTo>
                <a:cubicBezTo>
                  <a:pt x="1492844" y="689997"/>
                  <a:pt x="1460504" y="722337"/>
                  <a:pt x="1420610" y="722337"/>
                </a:cubicBezTo>
                <a:lnTo>
                  <a:pt x="72234" y="722337"/>
                </a:lnTo>
                <a:cubicBezTo>
                  <a:pt x="32340" y="722337"/>
                  <a:pt x="0" y="689997"/>
                  <a:pt x="0" y="650103"/>
                </a:cubicBezTo>
                <a:lnTo>
                  <a:pt x="0" y="7223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27" tIns="85927" rIns="85927" bIns="85927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/>
              <a:t>Unsupervised learning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A312992-3BEA-43BB-A791-186E69D5F7C9}"/>
              </a:ext>
            </a:extLst>
          </p:cNvPr>
          <p:cNvSpPr/>
          <p:nvPr/>
        </p:nvSpPr>
        <p:spPr>
          <a:xfrm>
            <a:off x="5125651" y="2988007"/>
            <a:ext cx="1940698" cy="39809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940698" y="0"/>
                </a:moveTo>
                <a:lnTo>
                  <a:pt x="1940698" y="199045"/>
                </a:lnTo>
                <a:lnTo>
                  <a:pt x="0" y="199045"/>
                </a:lnTo>
                <a:lnTo>
                  <a:pt x="0" y="398091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4B32A4-C8AF-419C-A0FB-BAE7C84A5B33}"/>
              </a:ext>
            </a:extLst>
          </p:cNvPr>
          <p:cNvSpPr/>
          <p:nvPr/>
        </p:nvSpPr>
        <p:spPr>
          <a:xfrm>
            <a:off x="4379229" y="3386099"/>
            <a:ext cx="1492844" cy="2393567"/>
          </a:xfrm>
          <a:custGeom>
            <a:avLst/>
            <a:gdLst>
              <a:gd name="connsiteX0" fmla="*/ 0 w 1492844"/>
              <a:gd name="connsiteY0" fmla="*/ 149284 h 2393567"/>
              <a:gd name="connsiteX1" fmla="*/ 149284 w 1492844"/>
              <a:gd name="connsiteY1" fmla="*/ 0 h 2393567"/>
              <a:gd name="connsiteX2" fmla="*/ 1343560 w 1492844"/>
              <a:gd name="connsiteY2" fmla="*/ 0 h 2393567"/>
              <a:gd name="connsiteX3" fmla="*/ 1492844 w 1492844"/>
              <a:gd name="connsiteY3" fmla="*/ 149284 h 2393567"/>
              <a:gd name="connsiteX4" fmla="*/ 1492844 w 1492844"/>
              <a:gd name="connsiteY4" fmla="*/ 2244283 h 2393567"/>
              <a:gd name="connsiteX5" fmla="*/ 1343560 w 1492844"/>
              <a:gd name="connsiteY5" fmla="*/ 2393567 h 2393567"/>
              <a:gd name="connsiteX6" fmla="*/ 149284 w 1492844"/>
              <a:gd name="connsiteY6" fmla="*/ 2393567 h 2393567"/>
              <a:gd name="connsiteX7" fmla="*/ 0 w 1492844"/>
              <a:gd name="connsiteY7" fmla="*/ 2244283 h 2393567"/>
              <a:gd name="connsiteX8" fmla="*/ 0 w 1492844"/>
              <a:gd name="connsiteY8" fmla="*/ 149284 h 239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844" h="2393567">
                <a:moveTo>
                  <a:pt x="0" y="149284"/>
                </a:moveTo>
                <a:cubicBezTo>
                  <a:pt x="0" y="66837"/>
                  <a:pt x="66837" y="0"/>
                  <a:pt x="149284" y="0"/>
                </a:cubicBezTo>
                <a:lnTo>
                  <a:pt x="1343560" y="0"/>
                </a:lnTo>
                <a:cubicBezTo>
                  <a:pt x="1426007" y="0"/>
                  <a:pt x="1492844" y="66837"/>
                  <a:pt x="1492844" y="149284"/>
                </a:cubicBezTo>
                <a:lnTo>
                  <a:pt x="1492844" y="2244283"/>
                </a:lnTo>
                <a:cubicBezTo>
                  <a:pt x="1492844" y="2326730"/>
                  <a:pt x="1426007" y="2393567"/>
                  <a:pt x="1343560" y="2393567"/>
                </a:cubicBezTo>
                <a:lnTo>
                  <a:pt x="149284" y="2393567"/>
                </a:lnTo>
                <a:cubicBezTo>
                  <a:pt x="66837" y="2393567"/>
                  <a:pt x="0" y="2326730"/>
                  <a:pt x="0" y="2244283"/>
                </a:cubicBezTo>
                <a:lnTo>
                  <a:pt x="0" y="14928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494" tIns="108494" rIns="108494" bIns="10849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/>
              <a:t>Clustering:</a:t>
            </a: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kern="1200" dirty="0"/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/>
              <a:t>Divide by similarity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5E4E6E-2A76-4D1F-A732-77CCFB5CC896}"/>
              </a:ext>
            </a:extLst>
          </p:cNvPr>
          <p:cNvSpPr/>
          <p:nvPr/>
        </p:nvSpPr>
        <p:spPr>
          <a:xfrm>
            <a:off x="7020630" y="2988007"/>
            <a:ext cx="91440" cy="39809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98091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620F3FA-723E-4548-BE43-2E7AA689E98A}"/>
              </a:ext>
            </a:extLst>
          </p:cNvPr>
          <p:cNvSpPr/>
          <p:nvPr/>
        </p:nvSpPr>
        <p:spPr>
          <a:xfrm>
            <a:off x="6319927" y="3386099"/>
            <a:ext cx="1492844" cy="2393567"/>
          </a:xfrm>
          <a:custGeom>
            <a:avLst/>
            <a:gdLst>
              <a:gd name="connsiteX0" fmla="*/ 0 w 1492844"/>
              <a:gd name="connsiteY0" fmla="*/ 149284 h 2393567"/>
              <a:gd name="connsiteX1" fmla="*/ 149284 w 1492844"/>
              <a:gd name="connsiteY1" fmla="*/ 0 h 2393567"/>
              <a:gd name="connsiteX2" fmla="*/ 1343560 w 1492844"/>
              <a:gd name="connsiteY2" fmla="*/ 0 h 2393567"/>
              <a:gd name="connsiteX3" fmla="*/ 1492844 w 1492844"/>
              <a:gd name="connsiteY3" fmla="*/ 149284 h 2393567"/>
              <a:gd name="connsiteX4" fmla="*/ 1492844 w 1492844"/>
              <a:gd name="connsiteY4" fmla="*/ 2244283 h 2393567"/>
              <a:gd name="connsiteX5" fmla="*/ 1343560 w 1492844"/>
              <a:gd name="connsiteY5" fmla="*/ 2393567 h 2393567"/>
              <a:gd name="connsiteX6" fmla="*/ 149284 w 1492844"/>
              <a:gd name="connsiteY6" fmla="*/ 2393567 h 2393567"/>
              <a:gd name="connsiteX7" fmla="*/ 0 w 1492844"/>
              <a:gd name="connsiteY7" fmla="*/ 2244283 h 2393567"/>
              <a:gd name="connsiteX8" fmla="*/ 0 w 1492844"/>
              <a:gd name="connsiteY8" fmla="*/ 149284 h 239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844" h="2393567">
                <a:moveTo>
                  <a:pt x="0" y="149284"/>
                </a:moveTo>
                <a:cubicBezTo>
                  <a:pt x="0" y="66837"/>
                  <a:pt x="66837" y="0"/>
                  <a:pt x="149284" y="0"/>
                </a:cubicBezTo>
                <a:lnTo>
                  <a:pt x="1343560" y="0"/>
                </a:lnTo>
                <a:cubicBezTo>
                  <a:pt x="1426007" y="0"/>
                  <a:pt x="1492844" y="66837"/>
                  <a:pt x="1492844" y="149284"/>
                </a:cubicBezTo>
                <a:lnTo>
                  <a:pt x="1492844" y="2244283"/>
                </a:lnTo>
                <a:cubicBezTo>
                  <a:pt x="1492844" y="2326730"/>
                  <a:pt x="1426007" y="2393567"/>
                  <a:pt x="1343560" y="2393567"/>
                </a:cubicBezTo>
                <a:lnTo>
                  <a:pt x="149284" y="2393567"/>
                </a:lnTo>
                <a:cubicBezTo>
                  <a:pt x="66837" y="2393567"/>
                  <a:pt x="0" y="2326730"/>
                  <a:pt x="0" y="2244283"/>
                </a:cubicBezTo>
                <a:lnTo>
                  <a:pt x="0" y="14928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494" tIns="108494" rIns="108494" bIns="10849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>
                <a:solidFill>
                  <a:schemeClr val="bg1"/>
                </a:solidFill>
              </a:rPr>
              <a:t>Association:</a:t>
            </a: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kern="1200" dirty="0"/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/>
              <a:t>Identify sequences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99E1300-D43A-49DE-980F-DEEE11282104}"/>
              </a:ext>
            </a:extLst>
          </p:cNvPr>
          <p:cNvSpPr/>
          <p:nvPr/>
        </p:nvSpPr>
        <p:spPr>
          <a:xfrm>
            <a:off x="7066350" y="2988007"/>
            <a:ext cx="1940698" cy="39809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9045"/>
                </a:lnTo>
                <a:lnTo>
                  <a:pt x="1940698" y="199045"/>
                </a:lnTo>
                <a:lnTo>
                  <a:pt x="1940698" y="398091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A777E11-3B78-4EBB-A791-E500AE1368FA}"/>
              </a:ext>
            </a:extLst>
          </p:cNvPr>
          <p:cNvSpPr/>
          <p:nvPr/>
        </p:nvSpPr>
        <p:spPr>
          <a:xfrm>
            <a:off x="8260626" y="3386099"/>
            <a:ext cx="1492844" cy="2393567"/>
          </a:xfrm>
          <a:custGeom>
            <a:avLst/>
            <a:gdLst>
              <a:gd name="connsiteX0" fmla="*/ 0 w 1492844"/>
              <a:gd name="connsiteY0" fmla="*/ 149284 h 2393567"/>
              <a:gd name="connsiteX1" fmla="*/ 149284 w 1492844"/>
              <a:gd name="connsiteY1" fmla="*/ 0 h 2393567"/>
              <a:gd name="connsiteX2" fmla="*/ 1343560 w 1492844"/>
              <a:gd name="connsiteY2" fmla="*/ 0 h 2393567"/>
              <a:gd name="connsiteX3" fmla="*/ 1492844 w 1492844"/>
              <a:gd name="connsiteY3" fmla="*/ 149284 h 2393567"/>
              <a:gd name="connsiteX4" fmla="*/ 1492844 w 1492844"/>
              <a:gd name="connsiteY4" fmla="*/ 2244283 h 2393567"/>
              <a:gd name="connsiteX5" fmla="*/ 1343560 w 1492844"/>
              <a:gd name="connsiteY5" fmla="*/ 2393567 h 2393567"/>
              <a:gd name="connsiteX6" fmla="*/ 149284 w 1492844"/>
              <a:gd name="connsiteY6" fmla="*/ 2393567 h 2393567"/>
              <a:gd name="connsiteX7" fmla="*/ 0 w 1492844"/>
              <a:gd name="connsiteY7" fmla="*/ 2244283 h 2393567"/>
              <a:gd name="connsiteX8" fmla="*/ 0 w 1492844"/>
              <a:gd name="connsiteY8" fmla="*/ 149284 h 239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844" h="2393567">
                <a:moveTo>
                  <a:pt x="0" y="149284"/>
                </a:moveTo>
                <a:cubicBezTo>
                  <a:pt x="0" y="66837"/>
                  <a:pt x="66837" y="0"/>
                  <a:pt x="149284" y="0"/>
                </a:cubicBezTo>
                <a:lnTo>
                  <a:pt x="1343560" y="0"/>
                </a:lnTo>
                <a:cubicBezTo>
                  <a:pt x="1426007" y="0"/>
                  <a:pt x="1492844" y="66837"/>
                  <a:pt x="1492844" y="149284"/>
                </a:cubicBezTo>
                <a:lnTo>
                  <a:pt x="1492844" y="2244283"/>
                </a:lnTo>
                <a:cubicBezTo>
                  <a:pt x="1492844" y="2326730"/>
                  <a:pt x="1426007" y="2393567"/>
                  <a:pt x="1343560" y="2393567"/>
                </a:cubicBezTo>
                <a:lnTo>
                  <a:pt x="149284" y="2393567"/>
                </a:lnTo>
                <a:cubicBezTo>
                  <a:pt x="66837" y="2393567"/>
                  <a:pt x="0" y="2326730"/>
                  <a:pt x="0" y="2244283"/>
                </a:cubicBezTo>
                <a:lnTo>
                  <a:pt x="0" y="14928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494" tIns="108494" rIns="108494" bIns="10849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/>
              <a:t>Dimension reduction:</a:t>
            </a: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kern="1200" dirty="0"/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/>
              <a:t>Find hidden dependencies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5396DF2-DD7B-47F1-B660-E241034DB18A}"/>
              </a:ext>
            </a:extLst>
          </p:cNvPr>
          <p:cNvSpPr/>
          <p:nvPr/>
        </p:nvSpPr>
        <p:spPr>
          <a:xfrm>
            <a:off x="6581175" y="1867578"/>
            <a:ext cx="4366571" cy="39809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9045"/>
                </a:lnTo>
                <a:lnTo>
                  <a:pt x="4366571" y="199045"/>
                </a:lnTo>
                <a:lnTo>
                  <a:pt x="4366571" y="398091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EA418D5-442C-47F2-92D6-D80464C302E4}"/>
              </a:ext>
            </a:extLst>
          </p:cNvPr>
          <p:cNvSpPr/>
          <p:nvPr/>
        </p:nvSpPr>
        <p:spPr>
          <a:xfrm>
            <a:off x="10201324" y="2265670"/>
            <a:ext cx="1492844" cy="722337"/>
          </a:xfrm>
          <a:custGeom>
            <a:avLst/>
            <a:gdLst>
              <a:gd name="connsiteX0" fmla="*/ 0 w 1492844"/>
              <a:gd name="connsiteY0" fmla="*/ 72234 h 722337"/>
              <a:gd name="connsiteX1" fmla="*/ 72234 w 1492844"/>
              <a:gd name="connsiteY1" fmla="*/ 0 h 722337"/>
              <a:gd name="connsiteX2" fmla="*/ 1420610 w 1492844"/>
              <a:gd name="connsiteY2" fmla="*/ 0 h 722337"/>
              <a:gd name="connsiteX3" fmla="*/ 1492844 w 1492844"/>
              <a:gd name="connsiteY3" fmla="*/ 72234 h 722337"/>
              <a:gd name="connsiteX4" fmla="*/ 1492844 w 1492844"/>
              <a:gd name="connsiteY4" fmla="*/ 650103 h 722337"/>
              <a:gd name="connsiteX5" fmla="*/ 1420610 w 1492844"/>
              <a:gd name="connsiteY5" fmla="*/ 722337 h 722337"/>
              <a:gd name="connsiteX6" fmla="*/ 72234 w 1492844"/>
              <a:gd name="connsiteY6" fmla="*/ 722337 h 722337"/>
              <a:gd name="connsiteX7" fmla="*/ 0 w 1492844"/>
              <a:gd name="connsiteY7" fmla="*/ 650103 h 722337"/>
              <a:gd name="connsiteX8" fmla="*/ 0 w 1492844"/>
              <a:gd name="connsiteY8" fmla="*/ 72234 h 72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844" h="722337">
                <a:moveTo>
                  <a:pt x="0" y="72234"/>
                </a:moveTo>
                <a:cubicBezTo>
                  <a:pt x="0" y="32340"/>
                  <a:pt x="32340" y="0"/>
                  <a:pt x="72234" y="0"/>
                </a:cubicBezTo>
                <a:lnTo>
                  <a:pt x="1420610" y="0"/>
                </a:lnTo>
                <a:cubicBezTo>
                  <a:pt x="1460504" y="0"/>
                  <a:pt x="1492844" y="32340"/>
                  <a:pt x="1492844" y="72234"/>
                </a:cubicBezTo>
                <a:lnTo>
                  <a:pt x="1492844" y="650103"/>
                </a:lnTo>
                <a:cubicBezTo>
                  <a:pt x="1492844" y="689997"/>
                  <a:pt x="1460504" y="722337"/>
                  <a:pt x="1420610" y="722337"/>
                </a:cubicBezTo>
                <a:lnTo>
                  <a:pt x="72234" y="722337"/>
                </a:lnTo>
                <a:cubicBezTo>
                  <a:pt x="32340" y="722337"/>
                  <a:pt x="0" y="689997"/>
                  <a:pt x="0" y="650103"/>
                </a:cubicBezTo>
                <a:lnTo>
                  <a:pt x="0" y="7223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27" tIns="85927" rIns="85927" bIns="85927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/>
              <a:t>Reinforcement learning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4CD0C56-49D2-4A1C-BE22-3B1285DAA647}"/>
              </a:ext>
            </a:extLst>
          </p:cNvPr>
          <p:cNvSpPr/>
          <p:nvPr/>
        </p:nvSpPr>
        <p:spPr>
          <a:xfrm>
            <a:off x="10902027" y="2988007"/>
            <a:ext cx="91440" cy="39809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98091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A8E5A5F-BE28-4100-8945-2F127AC840FF}"/>
              </a:ext>
            </a:extLst>
          </p:cNvPr>
          <p:cNvSpPr/>
          <p:nvPr/>
        </p:nvSpPr>
        <p:spPr>
          <a:xfrm>
            <a:off x="10201324" y="3386099"/>
            <a:ext cx="1492844" cy="2393567"/>
          </a:xfrm>
          <a:custGeom>
            <a:avLst/>
            <a:gdLst>
              <a:gd name="connsiteX0" fmla="*/ 0 w 1492844"/>
              <a:gd name="connsiteY0" fmla="*/ 149284 h 2393567"/>
              <a:gd name="connsiteX1" fmla="*/ 149284 w 1492844"/>
              <a:gd name="connsiteY1" fmla="*/ 0 h 2393567"/>
              <a:gd name="connsiteX2" fmla="*/ 1343560 w 1492844"/>
              <a:gd name="connsiteY2" fmla="*/ 0 h 2393567"/>
              <a:gd name="connsiteX3" fmla="*/ 1492844 w 1492844"/>
              <a:gd name="connsiteY3" fmla="*/ 149284 h 2393567"/>
              <a:gd name="connsiteX4" fmla="*/ 1492844 w 1492844"/>
              <a:gd name="connsiteY4" fmla="*/ 2244283 h 2393567"/>
              <a:gd name="connsiteX5" fmla="*/ 1343560 w 1492844"/>
              <a:gd name="connsiteY5" fmla="*/ 2393567 h 2393567"/>
              <a:gd name="connsiteX6" fmla="*/ 149284 w 1492844"/>
              <a:gd name="connsiteY6" fmla="*/ 2393567 h 2393567"/>
              <a:gd name="connsiteX7" fmla="*/ 0 w 1492844"/>
              <a:gd name="connsiteY7" fmla="*/ 2244283 h 2393567"/>
              <a:gd name="connsiteX8" fmla="*/ 0 w 1492844"/>
              <a:gd name="connsiteY8" fmla="*/ 149284 h 239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844" h="2393567">
                <a:moveTo>
                  <a:pt x="0" y="149284"/>
                </a:moveTo>
                <a:cubicBezTo>
                  <a:pt x="0" y="66837"/>
                  <a:pt x="66837" y="0"/>
                  <a:pt x="149284" y="0"/>
                </a:cubicBezTo>
                <a:lnTo>
                  <a:pt x="1343560" y="0"/>
                </a:lnTo>
                <a:cubicBezTo>
                  <a:pt x="1426007" y="0"/>
                  <a:pt x="1492844" y="66837"/>
                  <a:pt x="1492844" y="149284"/>
                </a:cubicBezTo>
                <a:lnTo>
                  <a:pt x="1492844" y="2244283"/>
                </a:lnTo>
                <a:cubicBezTo>
                  <a:pt x="1492844" y="2326730"/>
                  <a:pt x="1426007" y="2393567"/>
                  <a:pt x="1343560" y="2393567"/>
                </a:cubicBezTo>
                <a:lnTo>
                  <a:pt x="149284" y="2393567"/>
                </a:lnTo>
                <a:cubicBezTo>
                  <a:pt x="66837" y="2393567"/>
                  <a:pt x="0" y="2326730"/>
                  <a:pt x="0" y="2244283"/>
                </a:cubicBezTo>
                <a:lnTo>
                  <a:pt x="0" y="14928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494" tIns="108494" rIns="108494" bIns="10849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/>
              <a:t>Decision making: </a:t>
            </a: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kern="1200" dirty="0"/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kern="1200" dirty="0"/>
              <a:t>Automatic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9014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 animBg="1"/>
      <p:bldP spid="15" grpId="0" animBg="1"/>
      <p:bldP spid="17" grpId="0" animBg="1"/>
      <p:bldP spid="19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10A7-8F5D-42FC-806B-B5AA575A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5AE4E-5393-4252-878C-C3D475A0934E}"/>
              </a:ext>
            </a:extLst>
          </p:cNvPr>
          <p:cNvSpPr txBox="1"/>
          <p:nvPr/>
        </p:nvSpPr>
        <p:spPr>
          <a:xfrm>
            <a:off x="4793015" y="5908152"/>
            <a:ext cx="2605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… and many, many more!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1FFE3BD3-E4C4-4B9B-99F6-D9735BCE8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640307"/>
              </p:ext>
            </p:extLst>
          </p:nvPr>
        </p:nvGraphicFramePr>
        <p:xfrm>
          <a:off x="1" y="1103971"/>
          <a:ext cx="12192000" cy="471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6429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10A7-8F5D-42FC-806B-B5AA575A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5AE4E-5393-4252-878C-C3D475A0934E}"/>
              </a:ext>
            </a:extLst>
          </p:cNvPr>
          <p:cNvSpPr txBox="1"/>
          <p:nvPr/>
        </p:nvSpPr>
        <p:spPr>
          <a:xfrm>
            <a:off x="4793015" y="5908152"/>
            <a:ext cx="2605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… and many, many more!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1FFE3BD3-E4C4-4B9B-99F6-D9735BCE8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9140785"/>
              </p:ext>
            </p:extLst>
          </p:nvPr>
        </p:nvGraphicFramePr>
        <p:xfrm>
          <a:off x="1" y="1103971"/>
          <a:ext cx="12192000" cy="471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8915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590E-DE71-45EA-B6FC-7C97C456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Unsupervised learning -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C5B21-C794-4B4C-AC28-D8AB12EC3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can we divide individuals into subsets or clusters? Such that individuals from the </a:t>
            </a:r>
            <a:r>
              <a:rPr lang="en-GB" b="1" dirty="0"/>
              <a:t>same group are “similar”</a:t>
            </a:r>
            <a:r>
              <a:rPr lang="en-GB" dirty="0"/>
              <a:t>, and individuals from different groups are “dissimilar” ?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4CDE358-E6E5-4FBA-8B40-380590A74023}"/>
              </a:ext>
            </a:extLst>
          </p:cNvPr>
          <p:cNvGrpSpPr/>
          <p:nvPr/>
        </p:nvGrpSpPr>
        <p:grpSpPr>
          <a:xfrm>
            <a:off x="3928654" y="2610394"/>
            <a:ext cx="4334691" cy="3670030"/>
            <a:chOff x="3513909" y="2638697"/>
            <a:chExt cx="4334691" cy="36700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5AE83C7-58E7-40FD-A4D5-468E6E9F2C71}"/>
                </a:ext>
              </a:extLst>
            </p:cNvPr>
            <p:cNvSpPr/>
            <p:nvPr/>
          </p:nvSpPr>
          <p:spPr>
            <a:xfrm>
              <a:off x="3513909" y="2638697"/>
              <a:ext cx="4334691" cy="36700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81C0774-298B-4B81-8984-E14270B1A2C5}"/>
                </a:ext>
              </a:extLst>
            </p:cNvPr>
            <p:cNvSpPr/>
            <p:nvPr/>
          </p:nvSpPr>
          <p:spPr>
            <a:xfrm>
              <a:off x="3879669" y="3429000"/>
              <a:ext cx="144000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0647769-4F67-4291-AD60-F54E205FEF97}"/>
                </a:ext>
              </a:extLst>
            </p:cNvPr>
            <p:cNvSpPr/>
            <p:nvPr/>
          </p:nvSpPr>
          <p:spPr>
            <a:xfrm>
              <a:off x="4032069" y="3581400"/>
              <a:ext cx="144000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376F30B-83D2-4811-8E89-1BDF27B93FD9}"/>
                </a:ext>
              </a:extLst>
            </p:cNvPr>
            <p:cNvSpPr/>
            <p:nvPr/>
          </p:nvSpPr>
          <p:spPr>
            <a:xfrm>
              <a:off x="4289244" y="3469482"/>
              <a:ext cx="144000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01EB2B-8CE0-4A33-8ABA-7CDF06CAB805}"/>
                </a:ext>
              </a:extLst>
            </p:cNvPr>
            <p:cNvSpPr/>
            <p:nvPr/>
          </p:nvSpPr>
          <p:spPr>
            <a:xfrm>
              <a:off x="4023669" y="3014662"/>
              <a:ext cx="144000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DFDC582-FEBA-42E7-BCB7-53B85A773173}"/>
                </a:ext>
              </a:extLst>
            </p:cNvPr>
            <p:cNvSpPr/>
            <p:nvPr/>
          </p:nvSpPr>
          <p:spPr>
            <a:xfrm>
              <a:off x="4561269" y="3303352"/>
              <a:ext cx="144000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467D37A-1C05-4446-9DFB-C9B24B01AE96}"/>
                </a:ext>
              </a:extLst>
            </p:cNvPr>
            <p:cNvSpPr/>
            <p:nvPr/>
          </p:nvSpPr>
          <p:spPr>
            <a:xfrm>
              <a:off x="4813119" y="5438775"/>
              <a:ext cx="144000" cy="14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16B972-E43A-45A4-BE04-3DF703BAF299}"/>
                </a:ext>
              </a:extLst>
            </p:cNvPr>
            <p:cNvSpPr/>
            <p:nvPr/>
          </p:nvSpPr>
          <p:spPr>
            <a:xfrm>
              <a:off x="4561269" y="5366775"/>
              <a:ext cx="144000" cy="14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6C2C21-B953-4990-9745-0B7FFF487A9B}"/>
                </a:ext>
              </a:extLst>
            </p:cNvPr>
            <p:cNvSpPr/>
            <p:nvPr/>
          </p:nvSpPr>
          <p:spPr>
            <a:xfrm>
              <a:off x="4715538" y="5710469"/>
              <a:ext cx="144000" cy="14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71CC67E-7395-41B2-A08B-16D3DEFFA5A7}"/>
                </a:ext>
              </a:extLst>
            </p:cNvPr>
            <p:cNvSpPr/>
            <p:nvPr/>
          </p:nvSpPr>
          <p:spPr>
            <a:xfrm>
              <a:off x="4998213" y="5185799"/>
              <a:ext cx="144000" cy="14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77710B-52AA-4C3D-911D-C343668E767E}"/>
                </a:ext>
              </a:extLst>
            </p:cNvPr>
            <p:cNvSpPr/>
            <p:nvPr/>
          </p:nvSpPr>
          <p:spPr>
            <a:xfrm>
              <a:off x="5142213" y="5438775"/>
              <a:ext cx="144000" cy="14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24ADFC-8A3D-45CD-9433-4420725DBF6F}"/>
                </a:ext>
              </a:extLst>
            </p:cNvPr>
            <p:cNvSpPr/>
            <p:nvPr/>
          </p:nvSpPr>
          <p:spPr>
            <a:xfrm>
              <a:off x="5173782" y="5854469"/>
              <a:ext cx="144000" cy="14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73BA65C-3BD7-4901-A4B9-9DD01B06A3D1}"/>
                </a:ext>
              </a:extLst>
            </p:cNvPr>
            <p:cNvSpPr/>
            <p:nvPr/>
          </p:nvSpPr>
          <p:spPr>
            <a:xfrm>
              <a:off x="6680019" y="37254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871086-095D-47D6-84F9-357A9520FAF8}"/>
                </a:ext>
              </a:extLst>
            </p:cNvPr>
            <p:cNvSpPr/>
            <p:nvPr/>
          </p:nvSpPr>
          <p:spPr>
            <a:xfrm>
              <a:off x="6567588" y="3922583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9DC33B-CD97-45AC-90BD-3B810BA1C533}"/>
                </a:ext>
              </a:extLst>
            </p:cNvPr>
            <p:cNvSpPr/>
            <p:nvPr/>
          </p:nvSpPr>
          <p:spPr>
            <a:xfrm>
              <a:off x="6357493" y="36618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FA2A34-5BCC-401E-8DDE-65F36450868C}"/>
                </a:ext>
              </a:extLst>
            </p:cNvPr>
            <p:cNvSpPr/>
            <p:nvPr/>
          </p:nvSpPr>
          <p:spPr>
            <a:xfrm>
              <a:off x="6743157" y="3512907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171C38F-D58D-483D-9257-BF8D7F0F6ADD}"/>
                </a:ext>
              </a:extLst>
            </p:cNvPr>
            <p:cNvSpPr/>
            <p:nvPr/>
          </p:nvSpPr>
          <p:spPr>
            <a:xfrm>
              <a:off x="7013394" y="3994583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A08332-7482-47C7-B5F4-F37129F7B40F}"/>
                </a:ext>
              </a:extLst>
            </p:cNvPr>
            <p:cNvSpPr/>
            <p:nvPr/>
          </p:nvSpPr>
          <p:spPr>
            <a:xfrm>
              <a:off x="7188963" y="3656907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BC8253-599E-4BAC-8174-E44FEAFEA940}"/>
                </a:ext>
              </a:extLst>
            </p:cNvPr>
            <p:cNvSpPr/>
            <p:nvPr/>
          </p:nvSpPr>
          <p:spPr>
            <a:xfrm>
              <a:off x="6815157" y="4162728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1D02FD1-524D-4A2F-A71E-EF643DFEC72D}"/>
                </a:ext>
              </a:extLst>
            </p:cNvPr>
            <p:cNvSpPr/>
            <p:nvPr/>
          </p:nvSpPr>
          <p:spPr>
            <a:xfrm>
              <a:off x="5460429" y="3662232"/>
              <a:ext cx="144000" cy="144000"/>
            </a:xfrm>
            <a:prstGeom prst="ellipse">
              <a:avLst/>
            </a:prstGeom>
            <a:solidFill>
              <a:srgbClr val="0050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2D22FE5-EF36-4FAD-8CB0-C34CD772B46C}"/>
                </a:ext>
              </a:extLst>
            </p:cNvPr>
            <p:cNvSpPr/>
            <p:nvPr/>
          </p:nvSpPr>
          <p:spPr>
            <a:xfrm>
              <a:off x="5725365" y="3806232"/>
              <a:ext cx="144000" cy="144000"/>
            </a:xfrm>
            <a:prstGeom prst="ellipse">
              <a:avLst/>
            </a:prstGeom>
            <a:solidFill>
              <a:srgbClr val="0050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FAF0105-A7F7-4648-9FC6-EA3A07E8D003}"/>
                </a:ext>
              </a:extLst>
            </p:cNvPr>
            <p:cNvSpPr/>
            <p:nvPr/>
          </p:nvSpPr>
          <p:spPr>
            <a:xfrm>
              <a:off x="4184469" y="3733800"/>
              <a:ext cx="144000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D29CD0B5-01D5-4670-8DDE-3A0B873A0F05}"/>
              </a:ext>
            </a:extLst>
          </p:cNvPr>
          <p:cNvSpPr/>
          <p:nvPr/>
        </p:nvSpPr>
        <p:spPr>
          <a:xfrm>
            <a:off x="4072654" y="2870200"/>
            <a:ext cx="1155210" cy="1096080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8CB9A5C-827E-4C19-87D5-CEAECBA22428}"/>
              </a:ext>
            </a:extLst>
          </p:cNvPr>
          <p:cNvSpPr/>
          <p:nvPr/>
        </p:nvSpPr>
        <p:spPr>
          <a:xfrm>
            <a:off x="4847989" y="5030084"/>
            <a:ext cx="1155210" cy="1096080"/>
          </a:xfrm>
          <a:prstGeom prst="ellipse">
            <a:avLst/>
          </a:prstGeom>
          <a:noFill/>
          <a:ln w="254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F999C7-C468-46F5-BEE0-D5F5691B2BD5}"/>
              </a:ext>
            </a:extLst>
          </p:cNvPr>
          <p:cNvSpPr/>
          <p:nvPr/>
        </p:nvSpPr>
        <p:spPr>
          <a:xfrm>
            <a:off x="6666484" y="3315142"/>
            <a:ext cx="1155210" cy="1096080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EE7101D-2789-41B7-982D-2F8E1D627D0A}"/>
              </a:ext>
            </a:extLst>
          </p:cNvPr>
          <p:cNvSpPr/>
          <p:nvPr/>
        </p:nvSpPr>
        <p:spPr>
          <a:xfrm>
            <a:off x="5789335" y="3511401"/>
            <a:ext cx="613330" cy="565583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92145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8E00A0-3C42-4C40-A473-507DADFAF72D}"/>
              </a:ext>
            </a:extLst>
          </p:cNvPr>
          <p:cNvSpPr/>
          <p:nvPr/>
        </p:nvSpPr>
        <p:spPr>
          <a:xfrm>
            <a:off x="5379239" y="1592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310474-95F5-462C-A97A-85F6BA9A80BF}"/>
              </a:ext>
            </a:extLst>
          </p:cNvPr>
          <p:cNvSpPr/>
          <p:nvPr/>
        </p:nvSpPr>
        <p:spPr>
          <a:xfrm>
            <a:off x="7246139" y="10906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479CB-A6BB-46A9-9C45-FE463B76907B}"/>
              </a:ext>
            </a:extLst>
          </p:cNvPr>
          <p:cNvSpPr/>
          <p:nvPr/>
        </p:nvSpPr>
        <p:spPr>
          <a:xfrm>
            <a:off x="6167528" y="4608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8E21D-0CC0-4DE3-BCF6-5C3851FB0E6A}"/>
              </a:ext>
            </a:extLst>
          </p:cNvPr>
          <p:cNvSpPr/>
          <p:nvPr/>
        </p:nvSpPr>
        <p:spPr>
          <a:xfrm>
            <a:off x="6620664" y="5250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469900-6EC4-4DDE-A974-629EF625010F}"/>
              </a:ext>
            </a:extLst>
          </p:cNvPr>
          <p:cNvSpPr/>
          <p:nvPr/>
        </p:nvSpPr>
        <p:spPr>
          <a:xfrm>
            <a:off x="7665239" y="51340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A98586-5FDD-4DA2-87C8-E5655C3000EB}"/>
              </a:ext>
            </a:extLst>
          </p:cNvPr>
          <p:cNvSpPr/>
          <p:nvPr/>
        </p:nvSpPr>
        <p:spPr>
          <a:xfrm>
            <a:off x="9624214" y="3001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539424-07D3-4E34-B788-BDC62B1E871A}"/>
              </a:ext>
            </a:extLst>
          </p:cNvPr>
          <p:cNvSpPr/>
          <p:nvPr/>
        </p:nvSpPr>
        <p:spPr>
          <a:xfrm>
            <a:off x="9935364" y="27056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6FE1D3-133F-4C0A-B6E2-D7ECAD0C99BD}"/>
              </a:ext>
            </a:extLst>
          </p:cNvPr>
          <p:cNvSpPr/>
          <p:nvPr/>
        </p:nvSpPr>
        <p:spPr>
          <a:xfrm>
            <a:off x="9992378" y="3073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30D2C91-7065-42FC-A157-451C9950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97538"/>
            <a:ext cx="10972800" cy="1143000"/>
          </a:xfrm>
        </p:spPr>
        <p:txBody>
          <a:bodyPr/>
          <a:lstStyle/>
          <a:p>
            <a:r>
              <a:rPr lang="en-GB" dirty="0"/>
              <a:t>Where to place bike stations?</a:t>
            </a:r>
          </a:p>
        </p:txBody>
      </p:sp>
      <p:pic>
        <p:nvPicPr>
          <p:cNvPr id="6" name="Graphic 5" descr="Cycling">
            <a:extLst>
              <a:ext uri="{FF2B5EF4-FFF2-40B4-BE49-F238E27FC236}">
                <a16:creationId xmlns:a16="http://schemas.microsoft.com/office/drawing/2014/main" id="{CA4F458B-4795-432E-86AA-7070DA674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6180" y="4385374"/>
            <a:ext cx="1679339" cy="167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3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8E00A0-3C42-4C40-A473-507DADFAF72D}"/>
              </a:ext>
            </a:extLst>
          </p:cNvPr>
          <p:cNvSpPr/>
          <p:nvPr/>
        </p:nvSpPr>
        <p:spPr>
          <a:xfrm>
            <a:off x="5379239" y="1592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310474-95F5-462C-A97A-85F6BA9A80BF}"/>
              </a:ext>
            </a:extLst>
          </p:cNvPr>
          <p:cNvSpPr/>
          <p:nvPr/>
        </p:nvSpPr>
        <p:spPr>
          <a:xfrm>
            <a:off x="7246139" y="10906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479CB-A6BB-46A9-9C45-FE463B76907B}"/>
              </a:ext>
            </a:extLst>
          </p:cNvPr>
          <p:cNvSpPr/>
          <p:nvPr/>
        </p:nvSpPr>
        <p:spPr>
          <a:xfrm>
            <a:off x="6167528" y="4608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8E21D-0CC0-4DE3-BCF6-5C3851FB0E6A}"/>
              </a:ext>
            </a:extLst>
          </p:cNvPr>
          <p:cNvSpPr/>
          <p:nvPr/>
        </p:nvSpPr>
        <p:spPr>
          <a:xfrm>
            <a:off x="6620664" y="5250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469900-6EC4-4DDE-A974-629EF625010F}"/>
              </a:ext>
            </a:extLst>
          </p:cNvPr>
          <p:cNvSpPr/>
          <p:nvPr/>
        </p:nvSpPr>
        <p:spPr>
          <a:xfrm>
            <a:off x="7665239" y="51340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A98586-5FDD-4DA2-87C8-E5655C3000EB}"/>
              </a:ext>
            </a:extLst>
          </p:cNvPr>
          <p:cNvSpPr/>
          <p:nvPr/>
        </p:nvSpPr>
        <p:spPr>
          <a:xfrm>
            <a:off x="9624214" y="3001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539424-07D3-4E34-B788-BDC62B1E871A}"/>
              </a:ext>
            </a:extLst>
          </p:cNvPr>
          <p:cNvSpPr/>
          <p:nvPr/>
        </p:nvSpPr>
        <p:spPr>
          <a:xfrm>
            <a:off x="9935364" y="27056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6FE1D3-133F-4C0A-B6E2-D7ECAD0C99BD}"/>
              </a:ext>
            </a:extLst>
          </p:cNvPr>
          <p:cNvSpPr/>
          <p:nvPr/>
        </p:nvSpPr>
        <p:spPr>
          <a:xfrm>
            <a:off x="9992378" y="3073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C000"/>
              </a:highlight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C000"/>
              </a:highlight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B18F889-5E6B-454F-AE99-EBCD4EA1B51D}"/>
              </a:ext>
            </a:extLst>
          </p:cNvPr>
          <p:cNvSpPr>
            <a:spLocks noChangeAspect="1"/>
          </p:cNvSpPr>
          <p:nvPr/>
        </p:nvSpPr>
        <p:spPr>
          <a:xfrm>
            <a:off x="6052743" y="1412299"/>
            <a:ext cx="360000" cy="360000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11DF5580-05E9-4305-AA2B-D22C019E6DFD}"/>
              </a:ext>
            </a:extLst>
          </p:cNvPr>
          <p:cNvSpPr>
            <a:spLocks noChangeAspect="1"/>
          </p:cNvSpPr>
          <p:nvPr/>
        </p:nvSpPr>
        <p:spPr>
          <a:xfrm>
            <a:off x="9778764" y="2802676"/>
            <a:ext cx="360000" cy="360000"/>
          </a:xfrm>
          <a:prstGeom prst="star5">
            <a:avLst/>
          </a:prstGeom>
          <a:solidFill>
            <a:srgbClr val="FFC0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56E6B323-EE34-4A78-A8B9-D3707A82856C}"/>
              </a:ext>
            </a:extLst>
          </p:cNvPr>
          <p:cNvSpPr>
            <a:spLocks noChangeAspect="1"/>
          </p:cNvSpPr>
          <p:nvPr/>
        </p:nvSpPr>
        <p:spPr>
          <a:xfrm>
            <a:off x="6618700" y="4859604"/>
            <a:ext cx="360000" cy="36000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973EA3-66C6-4E23-A759-9D114F937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516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8E00A0-3C42-4C40-A473-507DADFAF72D}"/>
              </a:ext>
            </a:extLst>
          </p:cNvPr>
          <p:cNvSpPr/>
          <p:nvPr/>
        </p:nvSpPr>
        <p:spPr>
          <a:xfrm>
            <a:off x="5379239" y="1592299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310474-95F5-462C-A97A-85F6BA9A80BF}"/>
              </a:ext>
            </a:extLst>
          </p:cNvPr>
          <p:cNvSpPr/>
          <p:nvPr/>
        </p:nvSpPr>
        <p:spPr>
          <a:xfrm>
            <a:off x="7246139" y="1090649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479CB-A6BB-46A9-9C45-FE463B76907B}"/>
              </a:ext>
            </a:extLst>
          </p:cNvPr>
          <p:cNvSpPr/>
          <p:nvPr/>
        </p:nvSpPr>
        <p:spPr>
          <a:xfrm>
            <a:off x="6167528" y="4608549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8E21D-0CC0-4DE3-BCF6-5C3851FB0E6A}"/>
              </a:ext>
            </a:extLst>
          </p:cNvPr>
          <p:cNvSpPr/>
          <p:nvPr/>
        </p:nvSpPr>
        <p:spPr>
          <a:xfrm>
            <a:off x="6620664" y="5250498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469900-6EC4-4DDE-A974-629EF625010F}"/>
              </a:ext>
            </a:extLst>
          </p:cNvPr>
          <p:cNvSpPr/>
          <p:nvPr/>
        </p:nvSpPr>
        <p:spPr>
          <a:xfrm>
            <a:off x="7665239" y="5134048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A98586-5FDD-4DA2-87C8-E5655C3000EB}"/>
              </a:ext>
            </a:extLst>
          </p:cNvPr>
          <p:cNvSpPr/>
          <p:nvPr/>
        </p:nvSpPr>
        <p:spPr>
          <a:xfrm>
            <a:off x="9624214" y="3001999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539424-07D3-4E34-B788-BDC62B1E871A}"/>
              </a:ext>
            </a:extLst>
          </p:cNvPr>
          <p:cNvSpPr/>
          <p:nvPr/>
        </p:nvSpPr>
        <p:spPr>
          <a:xfrm>
            <a:off x="9935364" y="2705699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6FE1D3-133F-4C0A-B6E2-D7ECAD0C99BD}"/>
              </a:ext>
            </a:extLst>
          </p:cNvPr>
          <p:cNvSpPr/>
          <p:nvPr/>
        </p:nvSpPr>
        <p:spPr>
          <a:xfrm>
            <a:off x="9992378" y="3073999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B18F889-5E6B-454F-AE99-EBCD4EA1B51D}"/>
              </a:ext>
            </a:extLst>
          </p:cNvPr>
          <p:cNvSpPr>
            <a:spLocks noChangeAspect="1"/>
          </p:cNvSpPr>
          <p:nvPr/>
        </p:nvSpPr>
        <p:spPr>
          <a:xfrm>
            <a:off x="3794928" y="3424800"/>
            <a:ext cx="360000" cy="360000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11DF5580-05E9-4305-AA2B-D22C019E6DFD}"/>
              </a:ext>
            </a:extLst>
          </p:cNvPr>
          <p:cNvSpPr>
            <a:spLocks noChangeAspect="1"/>
          </p:cNvSpPr>
          <p:nvPr/>
        </p:nvSpPr>
        <p:spPr>
          <a:xfrm>
            <a:off x="7996482" y="1880698"/>
            <a:ext cx="360000" cy="360000"/>
          </a:xfrm>
          <a:prstGeom prst="star5">
            <a:avLst/>
          </a:prstGeom>
          <a:solidFill>
            <a:srgbClr val="FFC0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56E6B323-EE34-4A78-A8B9-D3707A82856C}"/>
              </a:ext>
            </a:extLst>
          </p:cNvPr>
          <p:cNvSpPr>
            <a:spLocks noChangeAspect="1"/>
          </p:cNvSpPr>
          <p:nvPr/>
        </p:nvSpPr>
        <p:spPr>
          <a:xfrm>
            <a:off x="9696214" y="4751447"/>
            <a:ext cx="360000" cy="36000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38CC1DA-079A-40FF-A400-5BA1073B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97538"/>
            <a:ext cx="10972800" cy="1143000"/>
          </a:xfrm>
        </p:spPr>
        <p:txBody>
          <a:bodyPr/>
          <a:lstStyle/>
          <a:p>
            <a:r>
              <a:rPr lang="en-GB" dirty="0"/>
              <a:t>1) Initialize randomly</a:t>
            </a:r>
          </a:p>
        </p:txBody>
      </p:sp>
    </p:spTree>
    <p:extLst>
      <p:ext uri="{BB962C8B-B14F-4D97-AF65-F5344CB8AC3E}">
        <p14:creationId xmlns:p14="http://schemas.microsoft.com/office/powerpoint/2010/main" val="911037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8E00A0-3C42-4C40-A473-507DADFAF72D}"/>
              </a:ext>
            </a:extLst>
          </p:cNvPr>
          <p:cNvSpPr/>
          <p:nvPr/>
        </p:nvSpPr>
        <p:spPr>
          <a:xfrm>
            <a:off x="5379239" y="1592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310474-95F5-462C-A97A-85F6BA9A80BF}"/>
              </a:ext>
            </a:extLst>
          </p:cNvPr>
          <p:cNvSpPr/>
          <p:nvPr/>
        </p:nvSpPr>
        <p:spPr>
          <a:xfrm>
            <a:off x="7246139" y="109064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479CB-A6BB-46A9-9C45-FE463B76907B}"/>
              </a:ext>
            </a:extLst>
          </p:cNvPr>
          <p:cNvSpPr/>
          <p:nvPr/>
        </p:nvSpPr>
        <p:spPr>
          <a:xfrm>
            <a:off x="6167528" y="4608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8E21D-0CC0-4DE3-BCF6-5C3851FB0E6A}"/>
              </a:ext>
            </a:extLst>
          </p:cNvPr>
          <p:cNvSpPr/>
          <p:nvPr/>
        </p:nvSpPr>
        <p:spPr>
          <a:xfrm>
            <a:off x="6620664" y="525049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469900-6EC4-4DDE-A974-629EF625010F}"/>
              </a:ext>
            </a:extLst>
          </p:cNvPr>
          <p:cNvSpPr/>
          <p:nvPr/>
        </p:nvSpPr>
        <p:spPr>
          <a:xfrm>
            <a:off x="7665239" y="51340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A98586-5FDD-4DA2-87C8-E5655C3000EB}"/>
              </a:ext>
            </a:extLst>
          </p:cNvPr>
          <p:cNvSpPr/>
          <p:nvPr/>
        </p:nvSpPr>
        <p:spPr>
          <a:xfrm>
            <a:off x="9624214" y="30019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539424-07D3-4E34-B788-BDC62B1E871A}"/>
              </a:ext>
            </a:extLst>
          </p:cNvPr>
          <p:cNvSpPr/>
          <p:nvPr/>
        </p:nvSpPr>
        <p:spPr>
          <a:xfrm>
            <a:off x="9935364" y="27056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6FE1D3-133F-4C0A-B6E2-D7ECAD0C99BD}"/>
              </a:ext>
            </a:extLst>
          </p:cNvPr>
          <p:cNvSpPr/>
          <p:nvPr/>
        </p:nvSpPr>
        <p:spPr>
          <a:xfrm>
            <a:off x="9992378" y="30739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B18F889-5E6B-454F-AE99-EBCD4EA1B51D}"/>
              </a:ext>
            </a:extLst>
          </p:cNvPr>
          <p:cNvSpPr>
            <a:spLocks noChangeAspect="1"/>
          </p:cNvSpPr>
          <p:nvPr/>
        </p:nvSpPr>
        <p:spPr>
          <a:xfrm>
            <a:off x="3794928" y="3424800"/>
            <a:ext cx="360000" cy="360000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11DF5580-05E9-4305-AA2B-D22C019E6DFD}"/>
              </a:ext>
            </a:extLst>
          </p:cNvPr>
          <p:cNvSpPr>
            <a:spLocks noChangeAspect="1"/>
          </p:cNvSpPr>
          <p:nvPr/>
        </p:nvSpPr>
        <p:spPr>
          <a:xfrm>
            <a:off x="7996482" y="1880698"/>
            <a:ext cx="360000" cy="360000"/>
          </a:xfrm>
          <a:prstGeom prst="star5">
            <a:avLst/>
          </a:prstGeom>
          <a:solidFill>
            <a:srgbClr val="FFC0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56E6B323-EE34-4A78-A8B9-D3707A82856C}"/>
              </a:ext>
            </a:extLst>
          </p:cNvPr>
          <p:cNvSpPr>
            <a:spLocks noChangeAspect="1"/>
          </p:cNvSpPr>
          <p:nvPr/>
        </p:nvSpPr>
        <p:spPr>
          <a:xfrm>
            <a:off x="9696214" y="4751447"/>
            <a:ext cx="360000" cy="36000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B2BD488-D4E8-461E-9D8F-A36A361F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97538"/>
            <a:ext cx="10972800" cy="1143000"/>
          </a:xfrm>
        </p:spPr>
        <p:txBody>
          <a:bodyPr/>
          <a:lstStyle/>
          <a:p>
            <a:r>
              <a:rPr lang="en-GB" dirty="0"/>
              <a:t>2) Assign points to nearest </a:t>
            </a:r>
            <a:r>
              <a:rPr lang="en-GB" dirty="0" err="1"/>
              <a:t>center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855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2395B-349F-41D8-B036-518B82D7E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4971A-CCD7-4528-9080-C6D9BECBC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Machine learning – what is it? </a:t>
            </a:r>
          </a:p>
          <a:p>
            <a:endParaRPr lang="en-GB" dirty="0"/>
          </a:p>
          <a:p>
            <a:r>
              <a:rPr lang="en-GB" b="1" dirty="0"/>
              <a:t>Unsupervised learning</a:t>
            </a:r>
          </a:p>
          <a:p>
            <a:pPr lvl="1"/>
            <a:r>
              <a:rPr lang="en-GB" dirty="0"/>
              <a:t>K-means clustering</a:t>
            </a:r>
          </a:p>
          <a:p>
            <a:pPr lvl="1"/>
            <a:r>
              <a:rPr lang="en-GB" dirty="0"/>
              <a:t>Hierarchical clustering</a:t>
            </a:r>
          </a:p>
          <a:p>
            <a:pPr lvl="1"/>
            <a:r>
              <a:rPr lang="en-GB" dirty="0"/>
              <a:t>Generative algorithms</a:t>
            </a:r>
          </a:p>
          <a:p>
            <a:endParaRPr lang="en-GB" dirty="0"/>
          </a:p>
          <a:p>
            <a:r>
              <a:rPr lang="en-GB" b="1" dirty="0"/>
              <a:t>Supervised learning</a:t>
            </a:r>
          </a:p>
          <a:p>
            <a:pPr lvl="1"/>
            <a:r>
              <a:rPr lang="en-GB" dirty="0"/>
              <a:t>Linear regression</a:t>
            </a:r>
          </a:p>
          <a:p>
            <a:pPr lvl="1"/>
            <a:r>
              <a:rPr lang="en-GB" dirty="0"/>
              <a:t>Gradient descent</a:t>
            </a:r>
          </a:p>
          <a:p>
            <a:pPr lvl="1"/>
            <a:r>
              <a:rPr lang="en-GB" dirty="0"/>
              <a:t>Classification / logistic regression</a:t>
            </a:r>
          </a:p>
          <a:p>
            <a:pPr lvl="1"/>
            <a:endParaRPr lang="en-GB" dirty="0"/>
          </a:p>
          <a:p>
            <a:r>
              <a:rPr lang="en-GB" b="1" dirty="0"/>
              <a:t>Reinforcement learning</a:t>
            </a:r>
          </a:p>
          <a:p>
            <a:endParaRPr lang="en-GB" dirty="0"/>
          </a:p>
          <a:p>
            <a:r>
              <a:rPr lang="en-GB" dirty="0"/>
              <a:t>Conclusion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315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8E00A0-3C42-4C40-A473-507DADFAF72D}"/>
              </a:ext>
            </a:extLst>
          </p:cNvPr>
          <p:cNvSpPr/>
          <p:nvPr/>
        </p:nvSpPr>
        <p:spPr>
          <a:xfrm>
            <a:off x="5379239" y="1592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310474-95F5-462C-A97A-85F6BA9A80BF}"/>
              </a:ext>
            </a:extLst>
          </p:cNvPr>
          <p:cNvSpPr/>
          <p:nvPr/>
        </p:nvSpPr>
        <p:spPr>
          <a:xfrm>
            <a:off x="7246139" y="109064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479CB-A6BB-46A9-9C45-FE463B76907B}"/>
              </a:ext>
            </a:extLst>
          </p:cNvPr>
          <p:cNvSpPr/>
          <p:nvPr/>
        </p:nvSpPr>
        <p:spPr>
          <a:xfrm>
            <a:off x="6167528" y="4608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8E21D-0CC0-4DE3-BCF6-5C3851FB0E6A}"/>
              </a:ext>
            </a:extLst>
          </p:cNvPr>
          <p:cNvSpPr/>
          <p:nvPr/>
        </p:nvSpPr>
        <p:spPr>
          <a:xfrm>
            <a:off x="6620664" y="525049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469900-6EC4-4DDE-A974-629EF625010F}"/>
              </a:ext>
            </a:extLst>
          </p:cNvPr>
          <p:cNvSpPr/>
          <p:nvPr/>
        </p:nvSpPr>
        <p:spPr>
          <a:xfrm>
            <a:off x="7665239" y="51340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A98586-5FDD-4DA2-87C8-E5655C3000EB}"/>
              </a:ext>
            </a:extLst>
          </p:cNvPr>
          <p:cNvSpPr/>
          <p:nvPr/>
        </p:nvSpPr>
        <p:spPr>
          <a:xfrm>
            <a:off x="9624214" y="30019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539424-07D3-4E34-B788-BDC62B1E871A}"/>
              </a:ext>
            </a:extLst>
          </p:cNvPr>
          <p:cNvSpPr/>
          <p:nvPr/>
        </p:nvSpPr>
        <p:spPr>
          <a:xfrm>
            <a:off x="9935364" y="27056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6FE1D3-133F-4C0A-B6E2-D7ECAD0C99BD}"/>
              </a:ext>
            </a:extLst>
          </p:cNvPr>
          <p:cNvSpPr/>
          <p:nvPr/>
        </p:nvSpPr>
        <p:spPr>
          <a:xfrm>
            <a:off x="9992378" y="30739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B18F889-5E6B-454F-AE99-EBCD4EA1B51D}"/>
              </a:ext>
            </a:extLst>
          </p:cNvPr>
          <p:cNvSpPr>
            <a:spLocks noChangeAspect="1"/>
          </p:cNvSpPr>
          <p:nvPr/>
        </p:nvSpPr>
        <p:spPr>
          <a:xfrm>
            <a:off x="5415039" y="2965999"/>
            <a:ext cx="360000" cy="360000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11DF5580-05E9-4305-AA2B-D22C019E6DFD}"/>
              </a:ext>
            </a:extLst>
          </p:cNvPr>
          <p:cNvSpPr>
            <a:spLocks noChangeAspect="1"/>
          </p:cNvSpPr>
          <p:nvPr/>
        </p:nvSpPr>
        <p:spPr>
          <a:xfrm>
            <a:off x="8543167" y="2074375"/>
            <a:ext cx="360000" cy="360000"/>
          </a:xfrm>
          <a:prstGeom prst="star5">
            <a:avLst/>
          </a:prstGeom>
          <a:solidFill>
            <a:srgbClr val="FFC0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56E6B323-EE34-4A78-A8B9-D3707A82856C}"/>
              </a:ext>
            </a:extLst>
          </p:cNvPr>
          <p:cNvSpPr>
            <a:spLocks noChangeAspect="1"/>
          </p:cNvSpPr>
          <p:nvPr/>
        </p:nvSpPr>
        <p:spPr>
          <a:xfrm>
            <a:off x="8601814" y="4047645"/>
            <a:ext cx="360000" cy="36000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56D6E27-4DCE-4192-9D36-92D82168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97538"/>
            <a:ext cx="10972800" cy="1143000"/>
          </a:xfrm>
        </p:spPr>
        <p:txBody>
          <a:bodyPr/>
          <a:lstStyle/>
          <a:p>
            <a:r>
              <a:rPr lang="en-GB" dirty="0"/>
              <a:t>3) Move </a:t>
            </a:r>
            <a:r>
              <a:rPr lang="en-GB" dirty="0" err="1"/>
              <a:t>center</a:t>
            </a:r>
            <a:r>
              <a:rPr lang="en-GB" dirty="0"/>
              <a:t> to mean location</a:t>
            </a:r>
          </a:p>
        </p:txBody>
      </p:sp>
    </p:spTree>
    <p:extLst>
      <p:ext uri="{BB962C8B-B14F-4D97-AF65-F5344CB8AC3E}">
        <p14:creationId xmlns:p14="http://schemas.microsoft.com/office/powerpoint/2010/main" val="3197389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8E00A0-3C42-4C40-A473-507DADFAF72D}"/>
              </a:ext>
            </a:extLst>
          </p:cNvPr>
          <p:cNvSpPr/>
          <p:nvPr/>
        </p:nvSpPr>
        <p:spPr>
          <a:xfrm>
            <a:off x="5379239" y="1592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310474-95F5-462C-A97A-85F6BA9A80BF}"/>
              </a:ext>
            </a:extLst>
          </p:cNvPr>
          <p:cNvSpPr/>
          <p:nvPr/>
        </p:nvSpPr>
        <p:spPr>
          <a:xfrm>
            <a:off x="7246139" y="109064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479CB-A6BB-46A9-9C45-FE463B76907B}"/>
              </a:ext>
            </a:extLst>
          </p:cNvPr>
          <p:cNvSpPr/>
          <p:nvPr/>
        </p:nvSpPr>
        <p:spPr>
          <a:xfrm>
            <a:off x="6167528" y="4608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8E21D-0CC0-4DE3-BCF6-5C3851FB0E6A}"/>
              </a:ext>
            </a:extLst>
          </p:cNvPr>
          <p:cNvSpPr/>
          <p:nvPr/>
        </p:nvSpPr>
        <p:spPr>
          <a:xfrm>
            <a:off x="6620664" y="525049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469900-6EC4-4DDE-A974-629EF625010F}"/>
              </a:ext>
            </a:extLst>
          </p:cNvPr>
          <p:cNvSpPr/>
          <p:nvPr/>
        </p:nvSpPr>
        <p:spPr>
          <a:xfrm>
            <a:off x="7665239" y="51340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A98586-5FDD-4DA2-87C8-E5655C3000EB}"/>
              </a:ext>
            </a:extLst>
          </p:cNvPr>
          <p:cNvSpPr/>
          <p:nvPr/>
        </p:nvSpPr>
        <p:spPr>
          <a:xfrm>
            <a:off x="9624214" y="30019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539424-07D3-4E34-B788-BDC62B1E871A}"/>
              </a:ext>
            </a:extLst>
          </p:cNvPr>
          <p:cNvSpPr/>
          <p:nvPr/>
        </p:nvSpPr>
        <p:spPr>
          <a:xfrm>
            <a:off x="9935364" y="27056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6FE1D3-133F-4C0A-B6E2-D7ECAD0C99BD}"/>
              </a:ext>
            </a:extLst>
          </p:cNvPr>
          <p:cNvSpPr/>
          <p:nvPr/>
        </p:nvSpPr>
        <p:spPr>
          <a:xfrm>
            <a:off x="9992378" y="30739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C000"/>
              </a:highlight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C000"/>
              </a:highlight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B18F889-5E6B-454F-AE99-EBCD4EA1B51D}"/>
              </a:ext>
            </a:extLst>
          </p:cNvPr>
          <p:cNvSpPr>
            <a:spLocks noChangeAspect="1"/>
          </p:cNvSpPr>
          <p:nvPr/>
        </p:nvSpPr>
        <p:spPr>
          <a:xfrm>
            <a:off x="5415039" y="2965999"/>
            <a:ext cx="360000" cy="360000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11DF5580-05E9-4305-AA2B-D22C019E6DFD}"/>
              </a:ext>
            </a:extLst>
          </p:cNvPr>
          <p:cNvSpPr>
            <a:spLocks noChangeAspect="1"/>
          </p:cNvSpPr>
          <p:nvPr/>
        </p:nvSpPr>
        <p:spPr>
          <a:xfrm>
            <a:off x="8543167" y="2074375"/>
            <a:ext cx="360000" cy="360000"/>
          </a:xfrm>
          <a:prstGeom prst="star5">
            <a:avLst/>
          </a:prstGeom>
          <a:solidFill>
            <a:srgbClr val="FFC0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56E6B323-EE34-4A78-A8B9-D3707A82856C}"/>
              </a:ext>
            </a:extLst>
          </p:cNvPr>
          <p:cNvSpPr>
            <a:spLocks noChangeAspect="1"/>
          </p:cNvSpPr>
          <p:nvPr/>
        </p:nvSpPr>
        <p:spPr>
          <a:xfrm>
            <a:off x="8601814" y="4047645"/>
            <a:ext cx="360000" cy="36000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029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8E00A0-3C42-4C40-A473-507DADFAF72D}"/>
              </a:ext>
            </a:extLst>
          </p:cNvPr>
          <p:cNvSpPr/>
          <p:nvPr/>
        </p:nvSpPr>
        <p:spPr>
          <a:xfrm>
            <a:off x="5379239" y="1592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310474-95F5-462C-A97A-85F6BA9A80BF}"/>
              </a:ext>
            </a:extLst>
          </p:cNvPr>
          <p:cNvSpPr/>
          <p:nvPr/>
        </p:nvSpPr>
        <p:spPr>
          <a:xfrm>
            <a:off x="7246139" y="109064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479CB-A6BB-46A9-9C45-FE463B76907B}"/>
              </a:ext>
            </a:extLst>
          </p:cNvPr>
          <p:cNvSpPr/>
          <p:nvPr/>
        </p:nvSpPr>
        <p:spPr>
          <a:xfrm>
            <a:off x="6167528" y="4608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8E21D-0CC0-4DE3-BCF6-5C3851FB0E6A}"/>
              </a:ext>
            </a:extLst>
          </p:cNvPr>
          <p:cNvSpPr/>
          <p:nvPr/>
        </p:nvSpPr>
        <p:spPr>
          <a:xfrm>
            <a:off x="6620664" y="525049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469900-6EC4-4DDE-A974-629EF625010F}"/>
              </a:ext>
            </a:extLst>
          </p:cNvPr>
          <p:cNvSpPr/>
          <p:nvPr/>
        </p:nvSpPr>
        <p:spPr>
          <a:xfrm>
            <a:off x="7665239" y="51340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A98586-5FDD-4DA2-87C8-E5655C3000EB}"/>
              </a:ext>
            </a:extLst>
          </p:cNvPr>
          <p:cNvSpPr/>
          <p:nvPr/>
        </p:nvSpPr>
        <p:spPr>
          <a:xfrm>
            <a:off x="9624214" y="30019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539424-07D3-4E34-B788-BDC62B1E871A}"/>
              </a:ext>
            </a:extLst>
          </p:cNvPr>
          <p:cNvSpPr/>
          <p:nvPr/>
        </p:nvSpPr>
        <p:spPr>
          <a:xfrm>
            <a:off x="9935364" y="27056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6FE1D3-133F-4C0A-B6E2-D7ECAD0C99BD}"/>
              </a:ext>
            </a:extLst>
          </p:cNvPr>
          <p:cNvSpPr/>
          <p:nvPr/>
        </p:nvSpPr>
        <p:spPr>
          <a:xfrm>
            <a:off x="9992378" y="30739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C000"/>
              </a:highlight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C000"/>
              </a:highlight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B18F889-5E6B-454F-AE99-EBCD4EA1B51D}"/>
              </a:ext>
            </a:extLst>
          </p:cNvPr>
          <p:cNvSpPr>
            <a:spLocks noChangeAspect="1"/>
          </p:cNvSpPr>
          <p:nvPr/>
        </p:nvSpPr>
        <p:spPr>
          <a:xfrm>
            <a:off x="5415039" y="2965999"/>
            <a:ext cx="360000" cy="360000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11DF5580-05E9-4305-AA2B-D22C019E6DFD}"/>
              </a:ext>
            </a:extLst>
          </p:cNvPr>
          <p:cNvSpPr>
            <a:spLocks noChangeAspect="1"/>
          </p:cNvSpPr>
          <p:nvPr/>
        </p:nvSpPr>
        <p:spPr>
          <a:xfrm>
            <a:off x="9093485" y="2403498"/>
            <a:ext cx="360000" cy="360000"/>
          </a:xfrm>
          <a:prstGeom prst="star5">
            <a:avLst/>
          </a:prstGeom>
          <a:solidFill>
            <a:srgbClr val="FFC0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56E6B323-EE34-4A78-A8B9-D3707A82856C}"/>
              </a:ext>
            </a:extLst>
          </p:cNvPr>
          <p:cNvSpPr>
            <a:spLocks noChangeAspect="1"/>
          </p:cNvSpPr>
          <p:nvPr/>
        </p:nvSpPr>
        <p:spPr>
          <a:xfrm>
            <a:off x="8055950" y="4465720"/>
            <a:ext cx="360000" cy="36000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716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8E00A0-3C42-4C40-A473-507DADFAF72D}"/>
              </a:ext>
            </a:extLst>
          </p:cNvPr>
          <p:cNvSpPr/>
          <p:nvPr/>
        </p:nvSpPr>
        <p:spPr>
          <a:xfrm>
            <a:off x="5379239" y="1592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310474-95F5-462C-A97A-85F6BA9A80BF}"/>
              </a:ext>
            </a:extLst>
          </p:cNvPr>
          <p:cNvSpPr/>
          <p:nvPr/>
        </p:nvSpPr>
        <p:spPr>
          <a:xfrm>
            <a:off x="7246139" y="10906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479CB-A6BB-46A9-9C45-FE463B76907B}"/>
              </a:ext>
            </a:extLst>
          </p:cNvPr>
          <p:cNvSpPr/>
          <p:nvPr/>
        </p:nvSpPr>
        <p:spPr>
          <a:xfrm>
            <a:off x="6167528" y="460854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8E21D-0CC0-4DE3-BCF6-5C3851FB0E6A}"/>
              </a:ext>
            </a:extLst>
          </p:cNvPr>
          <p:cNvSpPr/>
          <p:nvPr/>
        </p:nvSpPr>
        <p:spPr>
          <a:xfrm>
            <a:off x="6620664" y="525049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469900-6EC4-4DDE-A974-629EF625010F}"/>
              </a:ext>
            </a:extLst>
          </p:cNvPr>
          <p:cNvSpPr/>
          <p:nvPr/>
        </p:nvSpPr>
        <p:spPr>
          <a:xfrm>
            <a:off x="7665239" y="51340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A98586-5FDD-4DA2-87C8-E5655C3000EB}"/>
              </a:ext>
            </a:extLst>
          </p:cNvPr>
          <p:cNvSpPr/>
          <p:nvPr/>
        </p:nvSpPr>
        <p:spPr>
          <a:xfrm>
            <a:off x="9624214" y="30019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539424-07D3-4E34-B788-BDC62B1E871A}"/>
              </a:ext>
            </a:extLst>
          </p:cNvPr>
          <p:cNvSpPr/>
          <p:nvPr/>
        </p:nvSpPr>
        <p:spPr>
          <a:xfrm>
            <a:off x="9935364" y="27056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6FE1D3-133F-4C0A-B6E2-D7ECAD0C99BD}"/>
              </a:ext>
            </a:extLst>
          </p:cNvPr>
          <p:cNvSpPr/>
          <p:nvPr/>
        </p:nvSpPr>
        <p:spPr>
          <a:xfrm>
            <a:off x="9992378" y="30739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C000"/>
              </a:highlight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C000"/>
              </a:highlight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B18F889-5E6B-454F-AE99-EBCD4EA1B51D}"/>
              </a:ext>
            </a:extLst>
          </p:cNvPr>
          <p:cNvSpPr>
            <a:spLocks noChangeAspect="1"/>
          </p:cNvSpPr>
          <p:nvPr/>
        </p:nvSpPr>
        <p:spPr>
          <a:xfrm>
            <a:off x="5415039" y="2965999"/>
            <a:ext cx="360000" cy="360000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11DF5580-05E9-4305-AA2B-D22C019E6DFD}"/>
              </a:ext>
            </a:extLst>
          </p:cNvPr>
          <p:cNvSpPr>
            <a:spLocks noChangeAspect="1"/>
          </p:cNvSpPr>
          <p:nvPr/>
        </p:nvSpPr>
        <p:spPr>
          <a:xfrm>
            <a:off x="9093485" y="2403498"/>
            <a:ext cx="360000" cy="360000"/>
          </a:xfrm>
          <a:prstGeom prst="star5">
            <a:avLst/>
          </a:prstGeom>
          <a:solidFill>
            <a:srgbClr val="FFC0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56E6B323-EE34-4A78-A8B9-D3707A82856C}"/>
              </a:ext>
            </a:extLst>
          </p:cNvPr>
          <p:cNvSpPr>
            <a:spLocks noChangeAspect="1"/>
          </p:cNvSpPr>
          <p:nvPr/>
        </p:nvSpPr>
        <p:spPr>
          <a:xfrm>
            <a:off x="8055950" y="4465720"/>
            <a:ext cx="360000" cy="36000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78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8E00A0-3C42-4C40-A473-507DADFAF72D}"/>
              </a:ext>
            </a:extLst>
          </p:cNvPr>
          <p:cNvSpPr/>
          <p:nvPr/>
        </p:nvSpPr>
        <p:spPr>
          <a:xfrm>
            <a:off x="5379239" y="1592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310474-95F5-462C-A97A-85F6BA9A80BF}"/>
              </a:ext>
            </a:extLst>
          </p:cNvPr>
          <p:cNvSpPr/>
          <p:nvPr/>
        </p:nvSpPr>
        <p:spPr>
          <a:xfrm>
            <a:off x="7246139" y="10906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479CB-A6BB-46A9-9C45-FE463B76907B}"/>
              </a:ext>
            </a:extLst>
          </p:cNvPr>
          <p:cNvSpPr/>
          <p:nvPr/>
        </p:nvSpPr>
        <p:spPr>
          <a:xfrm>
            <a:off x="6167528" y="460854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8E21D-0CC0-4DE3-BCF6-5C3851FB0E6A}"/>
              </a:ext>
            </a:extLst>
          </p:cNvPr>
          <p:cNvSpPr/>
          <p:nvPr/>
        </p:nvSpPr>
        <p:spPr>
          <a:xfrm>
            <a:off x="6620664" y="525049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469900-6EC4-4DDE-A974-629EF625010F}"/>
              </a:ext>
            </a:extLst>
          </p:cNvPr>
          <p:cNvSpPr/>
          <p:nvPr/>
        </p:nvSpPr>
        <p:spPr>
          <a:xfrm>
            <a:off x="7665239" y="51340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A98586-5FDD-4DA2-87C8-E5655C3000EB}"/>
              </a:ext>
            </a:extLst>
          </p:cNvPr>
          <p:cNvSpPr/>
          <p:nvPr/>
        </p:nvSpPr>
        <p:spPr>
          <a:xfrm>
            <a:off x="9624214" y="30019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539424-07D3-4E34-B788-BDC62B1E871A}"/>
              </a:ext>
            </a:extLst>
          </p:cNvPr>
          <p:cNvSpPr/>
          <p:nvPr/>
        </p:nvSpPr>
        <p:spPr>
          <a:xfrm>
            <a:off x="9935364" y="27056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6FE1D3-133F-4C0A-B6E2-D7ECAD0C99BD}"/>
              </a:ext>
            </a:extLst>
          </p:cNvPr>
          <p:cNvSpPr/>
          <p:nvPr/>
        </p:nvSpPr>
        <p:spPr>
          <a:xfrm>
            <a:off x="9992378" y="3073999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C000"/>
              </a:highlight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C000"/>
              </a:highlight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B18F889-5E6B-454F-AE99-EBCD4EA1B51D}"/>
              </a:ext>
            </a:extLst>
          </p:cNvPr>
          <p:cNvSpPr>
            <a:spLocks noChangeAspect="1"/>
          </p:cNvSpPr>
          <p:nvPr/>
        </p:nvSpPr>
        <p:spPr>
          <a:xfrm>
            <a:off x="6052743" y="1412299"/>
            <a:ext cx="360000" cy="360000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11DF5580-05E9-4305-AA2B-D22C019E6DFD}"/>
              </a:ext>
            </a:extLst>
          </p:cNvPr>
          <p:cNvSpPr>
            <a:spLocks noChangeAspect="1"/>
          </p:cNvSpPr>
          <p:nvPr/>
        </p:nvSpPr>
        <p:spPr>
          <a:xfrm>
            <a:off x="9778764" y="2802676"/>
            <a:ext cx="360000" cy="360000"/>
          </a:xfrm>
          <a:prstGeom prst="star5">
            <a:avLst/>
          </a:prstGeom>
          <a:solidFill>
            <a:srgbClr val="FFC0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56E6B323-EE34-4A78-A8B9-D3707A82856C}"/>
              </a:ext>
            </a:extLst>
          </p:cNvPr>
          <p:cNvSpPr>
            <a:spLocks noChangeAspect="1"/>
          </p:cNvSpPr>
          <p:nvPr/>
        </p:nvSpPr>
        <p:spPr>
          <a:xfrm>
            <a:off x="6618700" y="4859604"/>
            <a:ext cx="360000" cy="36000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00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8E00A0-3C42-4C40-A473-507DADFAF72D}"/>
              </a:ext>
            </a:extLst>
          </p:cNvPr>
          <p:cNvSpPr/>
          <p:nvPr/>
        </p:nvSpPr>
        <p:spPr>
          <a:xfrm>
            <a:off x="5379239" y="1592299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310474-95F5-462C-A97A-85F6BA9A80BF}"/>
              </a:ext>
            </a:extLst>
          </p:cNvPr>
          <p:cNvSpPr/>
          <p:nvPr/>
        </p:nvSpPr>
        <p:spPr>
          <a:xfrm>
            <a:off x="7246139" y="1090649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479CB-A6BB-46A9-9C45-FE463B76907B}"/>
              </a:ext>
            </a:extLst>
          </p:cNvPr>
          <p:cNvSpPr/>
          <p:nvPr/>
        </p:nvSpPr>
        <p:spPr>
          <a:xfrm>
            <a:off x="6167528" y="4608549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8E21D-0CC0-4DE3-BCF6-5C3851FB0E6A}"/>
              </a:ext>
            </a:extLst>
          </p:cNvPr>
          <p:cNvSpPr/>
          <p:nvPr/>
        </p:nvSpPr>
        <p:spPr>
          <a:xfrm>
            <a:off x="6620664" y="5250498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469900-6EC4-4DDE-A974-629EF625010F}"/>
              </a:ext>
            </a:extLst>
          </p:cNvPr>
          <p:cNvSpPr/>
          <p:nvPr/>
        </p:nvSpPr>
        <p:spPr>
          <a:xfrm>
            <a:off x="7665239" y="5134048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A98586-5FDD-4DA2-87C8-E5655C3000EB}"/>
              </a:ext>
            </a:extLst>
          </p:cNvPr>
          <p:cNvSpPr/>
          <p:nvPr/>
        </p:nvSpPr>
        <p:spPr>
          <a:xfrm>
            <a:off x="9624214" y="3001999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539424-07D3-4E34-B788-BDC62B1E871A}"/>
              </a:ext>
            </a:extLst>
          </p:cNvPr>
          <p:cNvSpPr/>
          <p:nvPr/>
        </p:nvSpPr>
        <p:spPr>
          <a:xfrm>
            <a:off x="9935364" y="2705699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6FE1D3-133F-4C0A-B6E2-D7ECAD0C99BD}"/>
              </a:ext>
            </a:extLst>
          </p:cNvPr>
          <p:cNvSpPr/>
          <p:nvPr/>
        </p:nvSpPr>
        <p:spPr>
          <a:xfrm>
            <a:off x="9992378" y="3073999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C000"/>
              </a:highlight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C000"/>
              </a:highlight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B18F889-5E6B-454F-AE99-EBCD4EA1B51D}"/>
              </a:ext>
            </a:extLst>
          </p:cNvPr>
          <p:cNvSpPr>
            <a:spLocks noChangeAspect="1"/>
          </p:cNvSpPr>
          <p:nvPr/>
        </p:nvSpPr>
        <p:spPr>
          <a:xfrm>
            <a:off x="6052743" y="1412299"/>
            <a:ext cx="360000" cy="360000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11DF5580-05E9-4305-AA2B-D22C019E6DFD}"/>
              </a:ext>
            </a:extLst>
          </p:cNvPr>
          <p:cNvSpPr>
            <a:spLocks noChangeAspect="1"/>
          </p:cNvSpPr>
          <p:nvPr/>
        </p:nvSpPr>
        <p:spPr>
          <a:xfrm>
            <a:off x="9778764" y="2802676"/>
            <a:ext cx="360000" cy="360000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56E6B323-EE34-4A78-A8B9-D3707A82856C}"/>
              </a:ext>
            </a:extLst>
          </p:cNvPr>
          <p:cNvSpPr>
            <a:spLocks noChangeAspect="1"/>
          </p:cNvSpPr>
          <p:nvPr/>
        </p:nvSpPr>
        <p:spPr>
          <a:xfrm>
            <a:off x="6618700" y="4859604"/>
            <a:ext cx="360000" cy="360000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1959626-3B1D-4D47-A49C-3C1CE18470AB}"/>
              </a:ext>
            </a:extLst>
          </p:cNvPr>
          <p:cNvSpPr txBox="1">
            <a:spLocks/>
          </p:cNvSpPr>
          <p:nvPr/>
        </p:nvSpPr>
        <p:spPr>
          <a:xfrm>
            <a:off x="0" y="3735996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GB" dirty="0"/>
          </a:p>
          <a:p>
            <a:pPr algn="ctr"/>
            <a:r>
              <a:rPr lang="en-GB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109186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8E00A0-3C42-4C40-A473-507DADFAF72D}"/>
              </a:ext>
            </a:extLst>
          </p:cNvPr>
          <p:cNvSpPr/>
          <p:nvPr/>
        </p:nvSpPr>
        <p:spPr>
          <a:xfrm>
            <a:off x="5379239" y="1592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310474-95F5-462C-A97A-85F6BA9A80BF}"/>
              </a:ext>
            </a:extLst>
          </p:cNvPr>
          <p:cNvSpPr/>
          <p:nvPr/>
        </p:nvSpPr>
        <p:spPr>
          <a:xfrm>
            <a:off x="7246139" y="10906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479CB-A6BB-46A9-9C45-FE463B76907B}"/>
              </a:ext>
            </a:extLst>
          </p:cNvPr>
          <p:cNvSpPr/>
          <p:nvPr/>
        </p:nvSpPr>
        <p:spPr>
          <a:xfrm>
            <a:off x="6167528" y="4608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8E21D-0CC0-4DE3-BCF6-5C3851FB0E6A}"/>
              </a:ext>
            </a:extLst>
          </p:cNvPr>
          <p:cNvSpPr/>
          <p:nvPr/>
        </p:nvSpPr>
        <p:spPr>
          <a:xfrm>
            <a:off x="6620664" y="5250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469900-6EC4-4DDE-A974-629EF625010F}"/>
              </a:ext>
            </a:extLst>
          </p:cNvPr>
          <p:cNvSpPr/>
          <p:nvPr/>
        </p:nvSpPr>
        <p:spPr>
          <a:xfrm>
            <a:off x="7665239" y="51340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A98586-5FDD-4DA2-87C8-E5655C3000EB}"/>
              </a:ext>
            </a:extLst>
          </p:cNvPr>
          <p:cNvSpPr/>
          <p:nvPr/>
        </p:nvSpPr>
        <p:spPr>
          <a:xfrm>
            <a:off x="9624214" y="3001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539424-07D3-4E34-B788-BDC62B1E871A}"/>
              </a:ext>
            </a:extLst>
          </p:cNvPr>
          <p:cNvSpPr/>
          <p:nvPr/>
        </p:nvSpPr>
        <p:spPr>
          <a:xfrm>
            <a:off x="9935364" y="27056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6FE1D3-133F-4C0A-B6E2-D7ECAD0C99BD}"/>
              </a:ext>
            </a:extLst>
          </p:cNvPr>
          <p:cNvSpPr/>
          <p:nvPr/>
        </p:nvSpPr>
        <p:spPr>
          <a:xfrm>
            <a:off x="9992378" y="3073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460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8E00A0-3C42-4C40-A473-507DADFAF72D}"/>
              </a:ext>
            </a:extLst>
          </p:cNvPr>
          <p:cNvSpPr/>
          <p:nvPr/>
        </p:nvSpPr>
        <p:spPr>
          <a:xfrm>
            <a:off x="5379239" y="1592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310474-95F5-462C-A97A-85F6BA9A80BF}"/>
              </a:ext>
            </a:extLst>
          </p:cNvPr>
          <p:cNvSpPr/>
          <p:nvPr/>
        </p:nvSpPr>
        <p:spPr>
          <a:xfrm>
            <a:off x="7246139" y="10906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1479CB-A6BB-46A9-9C45-FE463B76907B}"/>
              </a:ext>
            </a:extLst>
          </p:cNvPr>
          <p:cNvSpPr/>
          <p:nvPr/>
        </p:nvSpPr>
        <p:spPr>
          <a:xfrm>
            <a:off x="6167528" y="4608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F68E21D-0CC0-4DE3-BCF6-5C3851FB0E6A}"/>
              </a:ext>
            </a:extLst>
          </p:cNvPr>
          <p:cNvSpPr/>
          <p:nvPr/>
        </p:nvSpPr>
        <p:spPr>
          <a:xfrm>
            <a:off x="6620664" y="5250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469900-6EC4-4DDE-A974-629EF625010F}"/>
              </a:ext>
            </a:extLst>
          </p:cNvPr>
          <p:cNvSpPr/>
          <p:nvPr/>
        </p:nvSpPr>
        <p:spPr>
          <a:xfrm>
            <a:off x="7665239" y="51340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A98586-5FDD-4DA2-87C8-E5655C3000EB}"/>
              </a:ext>
            </a:extLst>
          </p:cNvPr>
          <p:cNvSpPr/>
          <p:nvPr/>
        </p:nvSpPr>
        <p:spPr>
          <a:xfrm>
            <a:off x="9624214" y="3001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539424-07D3-4E34-B788-BDC62B1E871A}"/>
              </a:ext>
            </a:extLst>
          </p:cNvPr>
          <p:cNvSpPr/>
          <p:nvPr/>
        </p:nvSpPr>
        <p:spPr>
          <a:xfrm>
            <a:off x="9935364" y="27056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6FE1D3-133F-4C0A-B6E2-D7ECAD0C99BD}"/>
              </a:ext>
            </a:extLst>
          </p:cNvPr>
          <p:cNvSpPr/>
          <p:nvPr/>
        </p:nvSpPr>
        <p:spPr>
          <a:xfrm>
            <a:off x="9992378" y="3073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30D2C91-7065-42FC-A157-451C9950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97538"/>
            <a:ext cx="10972800" cy="1143000"/>
          </a:xfrm>
        </p:spPr>
        <p:txBody>
          <a:bodyPr/>
          <a:lstStyle/>
          <a:p>
            <a:r>
              <a:rPr lang="en-GB" dirty="0"/>
              <a:t>Why exactly 3 clusters?</a:t>
            </a:r>
          </a:p>
        </p:txBody>
      </p:sp>
    </p:spTree>
    <p:extLst>
      <p:ext uri="{BB962C8B-B14F-4D97-AF65-F5344CB8AC3E}">
        <p14:creationId xmlns:p14="http://schemas.microsoft.com/office/powerpoint/2010/main" val="3853981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0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5426864" y="2481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5498864" y="2151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4937914" y="1941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438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693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6201564" y="5199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731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6345564" y="4937697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962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983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032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A3F483F-468A-4079-A6E0-2F5C8ACF9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97538"/>
            <a:ext cx="10972800" cy="1143000"/>
          </a:xfrm>
        </p:spPr>
        <p:txBody>
          <a:bodyPr/>
          <a:lstStyle/>
          <a:p>
            <a:r>
              <a:rPr lang="en-GB" dirty="0"/>
              <a:t>Why exactly 3 clusters?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7FD7E7-ED25-42D7-8E92-DBFDC650D883}"/>
              </a:ext>
            </a:extLst>
          </p:cNvPr>
          <p:cNvGrpSpPr/>
          <p:nvPr/>
        </p:nvGrpSpPr>
        <p:grpSpPr>
          <a:xfrm>
            <a:off x="4030287" y="850467"/>
            <a:ext cx="6719703" cy="4770346"/>
            <a:chOff x="5283172" y="850467"/>
            <a:chExt cx="6719703" cy="47703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A3FBD4-5487-4682-A882-F6AD8EA828C8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1208B7C-E59E-4954-8DEB-3A43D161335A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A58F2AA-4AF3-433C-B11E-FB00E7D17A47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C7D7D7D-4080-406E-91A7-22E0FA2A594F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C49CA2E-82A8-438E-94E2-9E3A71AE7610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6436375-D3A4-400F-A194-6AB0C221ACDE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2718287-EFFC-4B90-9DBE-4D7EC97C4752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C14E59D-7917-423F-BC48-09E68CCE5A61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C6026AF-EC11-4229-82ED-B89AF3FA40C9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A5470AD-FAF1-4872-BB45-6853A5F8B8EF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A2DF9F9-CCF1-4932-A497-08E0EF013700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23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8F46C22-03D3-46A7-8CDA-A3A236AAF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1" r="183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79C8AB64-1328-4BC3-B48A-8816EAD86D6B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95B5F60-81A6-4AF3-8954-ECC28ABC0D83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1715043-B183-4E8A-B059-A480FE66FDA2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63AEDDA-C14E-4239-94AF-3926A29914E5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0C1A6F7-0B92-458C-B392-7F70A49867E5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46868B9-456E-4496-A5C6-979C78938FA0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3347C7-05D4-4EFD-A6FF-DEE8BC082AF3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BDF65A4-FA52-47ED-90FE-2A0C2BF74C79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6CE1627-BB08-4154-8E89-5ACDA5D763A5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D65C4D1-4EE0-409F-8D2D-2A91D297E6E3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0AEE4C6-2653-436A-8AA8-7AA007FAAFC9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66F9CC2-5A9E-44C0-92C4-51012684C2D9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DDF4C27-19B7-45A5-92AA-8E8E1277EE78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68DEC87-B1BA-4938-B30C-7B6EC35DF12E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2630639-0B9C-4FB6-AF43-4AE8900D7F0F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53DCA70-A328-4645-89DA-17A6ADBB07C1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0EA264F-4D58-42D4-904A-6D8B0D6F3385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43549E2-93A2-449C-9004-BBED7DDEEC1A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3B819D2-5F97-4AF9-8ED9-4DF7C2B2FE7B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76337CB-FCFE-4761-A70E-39DF47EA5B25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0878AEB-DD9D-4BD0-BEFF-91AC65CE9BFA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6B5C5C0-4BA1-44C4-BDBC-8023DAD7EEEB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6FD7D90-3BE8-4D8E-9F6D-29B53494E6B8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58641B-0CAF-4CB7-98E4-9083F342DB23}"/>
              </a:ext>
            </a:extLst>
          </p:cNvPr>
          <p:cNvGrpSpPr/>
          <p:nvPr/>
        </p:nvGrpSpPr>
        <p:grpSpPr>
          <a:xfrm>
            <a:off x="37319" y="881257"/>
            <a:ext cx="5006990" cy="4508362"/>
            <a:chOff x="37319" y="881257"/>
            <a:chExt cx="5006990" cy="4508362"/>
          </a:xfrm>
        </p:grpSpPr>
        <p:graphicFrame>
          <p:nvGraphicFramePr>
            <p:cNvPr id="74" name="Chart 73">
              <a:extLst>
                <a:ext uri="{FF2B5EF4-FFF2-40B4-BE49-F238E27FC236}">
                  <a16:creationId xmlns:a16="http://schemas.microsoft.com/office/drawing/2014/main" id="{4AD0DB62-7D48-4823-92F9-441ADDF244A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67103337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3BE89C1-CB8F-40B6-99BC-DE888C37632D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4358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Machine learning – what is it?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61"/>
          <a:stretch/>
        </p:blipFill>
        <p:spPr>
          <a:xfrm>
            <a:off x="3974216" y="3547165"/>
            <a:ext cx="2964569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35" y="3547165"/>
            <a:ext cx="2968516" cy="19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425" y="3546305"/>
            <a:ext cx="3394286" cy="198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60" r="7408"/>
          <a:stretch/>
        </p:blipFill>
        <p:spPr>
          <a:xfrm>
            <a:off x="744935" y="1330835"/>
            <a:ext cx="2968516" cy="198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3" r="5264"/>
          <a:stretch/>
        </p:blipFill>
        <p:spPr>
          <a:xfrm>
            <a:off x="7215425" y="1330835"/>
            <a:ext cx="3394286" cy="198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180" y="1330835"/>
            <a:ext cx="2968516" cy="198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27234" y="5897757"/>
            <a:ext cx="7137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FF0000"/>
                </a:solidFill>
              </a:rPr>
              <a:t>A lot </a:t>
            </a:r>
            <a:r>
              <a:rPr lang="nb-NO" sz="2800" dirty="0" err="1">
                <a:solidFill>
                  <a:srgbClr val="FF0000"/>
                </a:solidFill>
              </a:rPr>
              <a:t>of</a:t>
            </a:r>
            <a:r>
              <a:rPr lang="nb-NO" sz="2800" dirty="0">
                <a:solidFill>
                  <a:srgbClr val="FF0000"/>
                </a:solidFill>
              </a:rPr>
              <a:t> </a:t>
            </a:r>
            <a:r>
              <a:rPr lang="nb-NO" sz="2800" dirty="0" err="1">
                <a:solidFill>
                  <a:srgbClr val="FF0000"/>
                </a:solidFill>
              </a:rPr>
              <a:t>hype</a:t>
            </a:r>
            <a:r>
              <a:rPr lang="nb-NO" sz="2800" dirty="0">
                <a:solidFill>
                  <a:srgbClr val="FF0000"/>
                </a:solidFill>
              </a:rPr>
              <a:t> (and </a:t>
            </a:r>
            <a:r>
              <a:rPr lang="nb-NO" sz="2800" dirty="0" err="1">
                <a:solidFill>
                  <a:srgbClr val="FF0000"/>
                </a:solidFill>
              </a:rPr>
              <a:t>blue</a:t>
            </a:r>
            <a:r>
              <a:rPr lang="nb-NO" sz="2800" dirty="0">
                <a:solidFill>
                  <a:srgbClr val="FF0000"/>
                </a:solidFill>
              </a:rPr>
              <a:t> </a:t>
            </a:r>
            <a:r>
              <a:rPr lang="nb-NO" sz="2800" dirty="0" err="1">
                <a:solidFill>
                  <a:srgbClr val="FF0000"/>
                </a:solidFill>
              </a:rPr>
              <a:t>brains</a:t>
            </a:r>
            <a:r>
              <a:rPr lang="nb-NO" sz="2800" dirty="0">
                <a:solidFill>
                  <a:srgbClr val="FF0000"/>
                </a:solidFill>
              </a:rPr>
              <a:t>), </a:t>
            </a:r>
            <a:r>
              <a:rPr lang="nb-NO" sz="2800" dirty="0" err="1">
                <a:solidFill>
                  <a:srgbClr val="FF0000"/>
                </a:solidFill>
              </a:rPr>
              <a:t>but</a:t>
            </a:r>
            <a:r>
              <a:rPr lang="nb-NO" sz="2800" dirty="0">
                <a:solidFill>
                  <a:srgbClr val="FF0000"/>
                </a:solidFill>
              </a:rPr>
              <a:t> is it </a:t>
            </a:r>
            <a:r>
              <a:rPr lang="nb-NO" sz="2800" dirty="0" err="1">
                <a:solidFill>
                  <a:srgbClr val="FF0000"/>
                </a:solidFill>
              </a:rPr>
              <a:t>useful</a:t>
            </a:r>
            <a:r>
              <a:rPr lang="nb-NO" sz="2800" dirty="0">
                <a:solidFill>
                  <a:srgbClr val="FF0000"/>
                </a:solidFill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FCF01-A0EA-4A53-9FE7-F43BBD6A59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664" y="1330835"/>
            <a:ext cx="2851615" cy="1992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 descr="A picture containing outdoor, grass, man, jumping&#10;&#10;Description automatically generated">
            <a:extLst>
              <a:ext uri="{FF2B5EF4-FFF2-40B4-BE49-F238E27FC236}">
                <a16:creationId xmlns:a16="http://schemas.microsoft.com/office/drawing/2014/main" id="{0BB5D575-DCE5-43D3-B540-21D7F35C1B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79" r="4366"/>
          <a:stretch/>
        </p:blipFill>
        <p:spPr>
          <a:xfrm>
            <a:off x="3970267" y="1334870"/>
            <a:ext cx="2968517" cy="19759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A1B95-020F-4D1D-85E1-3799A12516E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5173"/>
          <a:stretch/>
        </p:blipFill>
        <p:spPr>
          <a:xfrm>
            <a:off x="744935" y="3548236"/>
            <a:ext cx="2968516" cy="1970488"/>
          </a:xfrm>
          <a:prstGeom prst="rect">
            <a:avLst/>
          </a:prstGeom>
        </p:spPr>
      </p:pic>
      <p:pic>
        <p:nvPicPr>
          <p:cNvPr id="20" name="Picture 19" descr="A close up of a motorcycle&#10;&#10;Description automatically generated">
            <a:extLst>
              <a:ext uri="{FF2B5EF4-FFF2-40B4-BE49-F238E27FC236}">
                <a16:creationId xmlns:a16="http://schemas.microsoft.com/office/drawing/2014/main" id="{545AE924-E589-4552-9209-2EEDB0DA8C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3161" y="3546305"/>
            <a:ext cx="2968515" cy="1972419"/>
          </a:xfrm>
          <a:prstGeom prst="rect">
            <a:avLst/>
          </a:prstGeom>
        </p:spPr>
      </p:pic>
      <p:pic>
        <p:nvPicPr>
          <p:cNvPr id="22" name="Picture 21" descr="A picture containing man, small, holding, sitting&#10;&#10;Description automatically generated">
            <a:extLst>
              <a:ext uri="{FF2B5EF4-FFF2-40B4-BE49-F238E27FC236}">
                <a16:creationId xmlns:a16="http://schemas.microsoft.com/office/drawing/2014/main" id="{CC4F3692-83CA-4259-8C2B-E778AA7C07F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146"/>
          <a:stretch/>
        </p:blipFill>
        <p:spPr>
          <a:xfrm>
            <a:off x="7228315" y="3546305"/>
            <a:ext cx="3381395" cy="1983335"/>
          </a:xfrm>
          <a:prstGeom prst="rect">
            <a:avLst/>
          </a:prstGeom>
        </p:spPr>
      </p:pic>
      <p:pic>
        <p:nvPicPr>
          <p:cNvPr id="24" name="Picture 23" descr="A picture containing red, indoor, sitting, table&#10;&#10;Description automatically generated">
            <a:extLst>
              <a:ext uri="{FF2B5EF4-FFF2-40B4-BE49-F238E27FC236}">
                <a16:creationId xmlns:a16="http://schemas.microsoft.com/office/drawing/2014/main" id="{09F5E67F-98E4-4925-8CE9-8979AA2EC63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7206" b="23313"/>
          <a:stretch/>
        </p:blipFill>
        <p:spPr>
          <a:xfrm>
            <a:off x="7215425" y="1349437"/>
            <a:ext cx="3394286" cy="197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0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8F46C22-03D3-46A7-8CDA-A3A236AAF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1" r="183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79C8AB64-1328-4BC3-B48A-8816EAD86D6B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95B5F60-81A6-4AF3-8954-ECC28ABC0D83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1715043-B183-4E8A-B059-A480FE66FDA2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63AEDDA-C14E-4239-94AF-3926A29914E5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0C1A6F7-0B92-458C-B392-7F70A49867E5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46868B9-456E-4496-A5C6-979C78938FA0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3347C7-05D4-4EFD-A6FF-DEE8BC082AF3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BDF65A4-FA52-47ED-90FE-2A0C2BF74C79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6CE1627-BB08-4154-8E89-5ACDA5D763A5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D65C4D1-4EE0-409F-8D2D-2A91D297E6E3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0AEE4C6-2653-436A-8AA8-7AA007FAAFC9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4A7A197-8BD5-4CF5-ABE6-6AEBADD17431}"/>
              </a:ext>
            </a:extLst>
          </p:cNvPr>
          <p:cNvCxnSpPr>
            <a:cxnSpLocks/>
            <a:stCxn id="54" idx="7"/>
            <a:endCxn id="56" idx="3"/>
          </p:cNvCxnSpPr>
          <p:nvPr/>
        </p:nvCxnSpPr>
        <p:spPr>
          <a:xfrm flipV="1">
            <a:off x="7584476" y="5060609"/>
            <a:ext cx="42176" cy="1595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FF0AFCE-CF57-45A7-914D-300481E2DD46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B137DE4-7220-40C3-8C4A-45FF1D63F441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8D872EF-36BD-4020-9FD7-DC849E2A8062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4E76654-FEE9-47B1-A3B5-E18A2E987CD4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90888F7-C316-433C-8B3C-DD276FECB462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6FAAE5F-26B2-4062-A609-40C1F3881F06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7E53EC1-92E4-4137-979A-193F01B4BEA9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5913273-D4E3-4641-AA65-CF812AE894E5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C65FB1B-6C93-47EA-9C5A-936636E39983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703E9C4-83EE-48B2-A319-4A10803BB96E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ED84122-A459-491F-AF52-F366324138BC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CE552C6-4E6F-41A0-979C-D1A6E421C25D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DAC94C3-9A8C-44BD-8E72-DF9836B985C4}"/>
              </a:ext>
            </a:extLst>
          </p:cNvPr>
          <p:cNvGrpSpPr/>
          <p:nvPr/>
        </p:nvGrpSpPr>
        <p:grpSpPr>
          <a:xfrm>
            <a:off x="37319" y="881257"/>
            <a:ext cx="5006990" cy="4508362"/>
            <a:chOff x="37319" y="881257"/>
            <a:chExt cx="5006990" cy="4508362"/>
          </a:xfrm>
        </p:grpSpPr>
        <p:graphicFrame>
          <p:nvGraphicFramePr>
            <p:cNvPr id="77" name="Chart 76">
              <a:extLst>
                <a:ext uri="{FF2B5EF4-FFF2-40B4-BE49-F238E27FC236}">
                  <a16:creationId xmlns:a16="http://schemas.microsoft.com/office/drawing/2014/main" id="{B1C48DB1-61D7-4E24-AA82-A8061C3BC0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45337252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75A7364-1532-42D2-A05D-1AE810F89CE9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1BEB4AA2-26F7-4C1B-A32D-123364F80815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4C338FB-398A-45C7-975F-DA40500F0716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AB0DCC-3CBA-4867-85FE-E5F25AA7DFC0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33797B46-D0D1-4ED2-8B73-CA12DFFF72AC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963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90DF0C-2E0D-4527-A1C3-DB9A44360331}"/>
              </a:ext>
            </a:extLst>
          </p:cNvPr>
          <p:cNvSpPr/>
          <p:nvPr/>
        </p:nvSpPr>
        <p:spPr>
          <a:xfrm rot="2363264">
            <a:off x="7356000" y="4838700"/>
            <a:ext cx="524664" cy="6223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A4AB794-8DDA-4AEC-BD65-18577F52CBEA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05C66F-7D13-4612-AD1D-601D97F589A2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2954A45-76FC-45D5-B013-293D45C49AA9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52526AD-44B0-4B56-A86A-F63146250AB1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9E779D7-217B-49C2-9C8A-E5E2276F5FB1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344977D-CB22-4A82-9104-B6D08FFAE27A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4A484F1-B949-496C-AB40-0090092C0B61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493FD21-9FD2-4456-911C-7E30E7864132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AB09022-1CAD-452D-B289-862B63C75627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ADCB6C8-906C-44BF-9324-515B5278C680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A0A87DE-8908-4762-95C1-4A5CC028CEDE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BB9DDD3-1B3B-496A-9C4D-E6F98E899384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50EC031-3510-4953-A89D-BB2C6572E924}"/>
              </a:ext>
            </a:extLst>
          </p:cNvPr>
          <p:cNvGrpSpPr/>
          <p:nvPr/>
        </p:nvGrpSpPr>
        <p:grpSpPr>
          <a:xfrm>
            <a:off x="37319" y="881257"/>
            <a:ext cx="5006990" cy="4508362"/>
            <a:chOff x="37319" y="881257"/>
            <a:chExt cx="5006990" cy="4508362"/>
          </a:xfrm>
        </p:grpSpPr>
        <p:graphicFrame>
          <p:nvGraphicFramePr>
            <p:cNvPr id="66" name="Chart 65">
              <a:extLst>
                <a:ext uri="{FF2B5EF4-FFF2-40B4-BE49-F238E27FC236}">
                  <a16:creationId xmlns:a16="http://schemas.microsoft.com/office/drawing/2014/main" id="{BBB97613-975C-474E-BF59-526F8D42AF6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45337252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11547AB-4EF5-46C8-AE6F-21555BFD4236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41F15863-FDCD-47C9-83FF-180309E90901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3FF67C3-9888-41F7-AADE-AC7A2CF44ECB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8258BF4-674F-4820-9047-81B8654B5672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187317BF-CA50-4C48-95EA-B781813195A0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604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90DF0C-2E0D-4527-A1C3-DB9A44360331}"/>
              </a:ext>
            </a:extLst>
          </p:cNvPr>
          <p:cNvSpPr/>
          <p:nvPr/>
        </p:nvSpPr>
        <p:spPr>
          <a:xfrm rot="2363264">
            <a:off x="7356000" y="4838700"/>
            <a:ext cx="524664" cy="6223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E30F5F1-61E3-4ADC-94EA-565573AF8432}"/>
              </a:ext>
            </a:extLst>
          </p:cNvPr>
          <p:cNvCxnSpPr>
            <a:stCxn id="7" idx="0"/>
            <a:endCxn id="8" idx="3"/>
          </p:cNvCxnSpPr>
          <p:nvPr/>
        </p:nvCxnSpPr>
        <p:spPr>
          <a:xfrm flipV="1">
            <a:off x="6758864" y="2274011"/>
            <a:ext cx="21088" cy="207288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9B72B5A-C9EE-496F-BF27-9C4E34FF46A9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5FA56E-2ABB-43AC-86A7-F9745089CA24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7751CC5-4B66-47E3-A9C0-7BC5EDD936CF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587FC1D-1A62-4A46-9514-C1E4A0A86939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72CCAB1-8284-4E77-8236-E0A9818311A2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7402A3F-7A70-4B2B-8074-E3BAC50D0A59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6A18979-E9E0-4114-8C1C-9809E864761F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DF0E504-0556-4F0D-9241-05993314A571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38F3941-F6E2-4038-A484-3070E59AA0AF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E1F729D-FAC8-4CFA-A489-68FF90453479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CB9763-4FAB-4B10-A784-DE5773B8618D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028847C-3F5A-4820-9140-287193D2E006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25D825C-33FE-4B50-A027-C647CC8DFB42}"/>
              </a:ext>
            </a:extLst>
          </p:cNvPr>
          <p:cNvGrpSpPr/>
          <p:nvPr/>
        </p:nvGrpSpPr>
        <p:grpSpPr>
          <a:xfrm>
            <a:off x="37319" y="881257"/>
            <a:ext cx="5006990" cy="4526866"/>
            <a:chOff x="37319" y="881257"/>
            <a:chExt cx="5006990" cy="4526866"/>
          </a:xfrm>
        </p:grpSpPr>
        <p:graphicFrame>
          <p:nvGraphicFramePr>
            <p:cNvPr id="56" name="Chart 55">
              <a:extLst>
                <a:ext uri="{FF2B5EF4-FFF2-40B4-BE49-F238E27FC236}">
                  <a16:creationId xmlns:a16="http://schemas.microsoft.com/office/drawing/2014/main" id="{BEB054A4-627E-4F0E-A389-33B82A87025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45337252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B114183-D280-42DD-80AD-243E49E228DA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61EA3654-A801-497D-9B1B-3236E624A164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AE654AF-5FA8-48DA-9A10-2D28CF7D06B1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30C406-29C4-4325-B310-564FBE7E89ED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7D2567A-312D-49F8-9107-678749EE80FB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1BF3974C-2B43-4665-8761-A37A7CCAD441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346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90DF0C-2E0D-4527-A1C3-DB9A44360331}"/>
              </a:ext>
            </a:extLst>
          </p:cNvPr>
          <p:cNvSpPr/>
          <p:nvPr/>
        </p:nvSpPr>
        <p:spPr>
          <a:xfrm rot="2363264">
            <a:off x="7356000" y="4838700"/>
            <a:ext cx="524664" cy="6223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2C1BEF-7B5A-471C-B7A5-B5D7F1EEA6BD}"/>
              </a:ext>
            </a:extLst>
          </p:cNvPr>
          <p:cNvSpPr/>
          <p:nvPr/>
        </p:nvSpPr>
        <p:spPr>
          <a:xfrm rot="912350">
            <a:off x="6568530" y="2086694"/>
            <a:ext cx="524664" cy="62230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74EB96-C010-4E14-BDED-2BA694683280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B3781C8-201D-4060-8620-BFB615346480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47AF04A-E838-4FBF-B288-2E938E7E86FA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B590720-7A42-49BB-BFEB-6643880403F0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1D8D002-FB48-42BC-9C03-FC70C01DB0DD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216B8A1-198E-4957-9294-0CD41D711B82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8F97F4A-752F-4491-BDA5-91BC8678F30A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717AFE4-20E0-4C01-962E-29BABF0C1A2D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977990D-82A0-449D-86A1-5FF5157887C1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D77038-31A2-4EF4-9181-C0F9F8ADEC1D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29912D9-9265-45A4-86AB-6826363EE03E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024AE0D-6F14-45E0-A30D-49BBB04D0B96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A1F1085-DBE4-48BE-B792-003575022190}"/>
              </a:ext>
            </a:extLst>
          </p:cNvPr>
          <p:cNvGrpSpPr/>
          <p:nvPr/>
        </p:nvGrpSpPr>
        <p:grpSpPr>
          <a:xfrm>
            <a:off x="37319" y="881257"/>
            <a:ext cx="5006990" cy="4526866"/>
            <a:chOff x="37319" y="881257"/>
            <a:chExt cx="5006990" cy="4526866"/>
          </a:xfrm>
        </p:grpSpPr>
        <p:graphicFrame>
          <p:nvGraphicFramePr>
            <p:cNvPr id="57" name="Chart 56">
              <a:extLst>
                <a:ext uri="{FF2B5EF4-FFF2-40B4-BE49-F238E27FC236}">
                  <a16:creationId xmlns:a16="http://schemas.microsoft.com/office/drawing/2014/main" id="{B9C4EC1A-0A56-4697-B1D3-572ED59785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45337252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26F3455-CC36-4B2E-BB41-E1CB6D6197CA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06DF9A70-8C21-468A-A3BA-C95A04B8A1BE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906019FD-595E-43C5-90CA-812AAC665B69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8F1841-6310-4481-A10E-893A62BB73F3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396E3BB-B4B7-410F-B9F9-FB5237076C28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C37F9D12-9754-4229-A51B-6E20297CE82D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683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90DF0C-2E0D-4527-A1C3-DB9A44360331}"/>
              </a:ext>
            </a:extLst>
          </p:cNvPr>
          <p:cNvSpPr/>
          <p:nvPr/>
        </p:nvSpPr>
        <p:spPr>
          <a:xfrm rot="2363264">
            <a:off x="7356000" y="4838700"/>
            <a:ext cx="524664" cy="6223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2C1BEF-7B5A-471C-B7A5-B5D7F1EEA6BD}"/>
              </a:ext>
            </a:extLst>
          </p:cNvPr>
          <p:cNvSpPr/>
          <p:nvPr/>
        </p:nvSpPr>
        <p:spPr>
          <a:xfrm rot="912350">
            <a:off x="6568530" y="2086694"/>
            <a:ext cx="524664" cy="62230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A97B061-CF97-49CC-9BFE-9CA8BC474BEF}"/>
              </a:ext>
            </a:extLst>
          </p:cNvPr>
          <p:cNvCxnSpPr>
            <a:stCxn id="11" idx="5"/>
          </p:cNvCxnSpPr>
          <p:nvPr/>
        </p:nvCxnSpPr>
        <p:spPr>
          <a:xfrm>
            <a:off x="6320826" y="2064461"/>
            <a:ext cx="438038" cy="192538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6B7901-3DC7-406A-AF29-CE3E5CEE16B1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AC16DB8-D654-424B-BD74-6D713BEA8E34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06442C1-D6A4-423B-819C-F24D3E5BF815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945308F-BE5E-4051-B83C-65BE9238CF46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2E3810A-6C21-47D8-BD48-5741074F80B6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88764CF-CE5F-4F6D-83D6-45995272E402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464F0EA-3C22-4A70-9604-EFA591E68E36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19EB9E-899B-4E88-B529-57CC1B24056B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7F71F63-9213-49C2-BC48-3DF89B402E46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3386340-75E8-4AA7-AA92-5C41C2A1B193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AB8D8BD-BECC-4172-94EE-13EF26A6A7C9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8E7C135-736F-45B2-AA17-3DB221EE3C8F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A7DA4E-BE7D-4342-968D-432215DABC33}"/>
              </a:ext>
            </a:extLst>
          </p:cNvPr>
          <p:cNvGrpSpPr/>
          <p:nvPr/>
        </p:nvGrpSpPr>
        <p:grpSpPr>
          <a:xfrm>
            <a:off x="37319" y="881257"/>
            <a:ext cx="5006990" cy="4775813"/>
            <a:chOff x="37319" y="881257"/>
            <a:chExt cx="5006990" cy="4775813"/>
          </a:xfrm>
        </p:grpSpPr>
        <p:graphicFrame>
          <p:nvGraphicFramePr>
            <p:cNvPr id="57" name="Chart 56">
              <a:extLst>
                <a:ext uri="{FF2B5EF4-FFF2-40B4-BE49-F238E27FC236}">
                  <a16:creationId xmlns:a16="http://schemas.microsoft.com/office/drawing/2014/main" id="{DD013CFA-6CD4-46C1-803B-39083039BE8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45337252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A6BF4DF-C7F1-45E8-A850-DC9FD7ED0A7A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07550887-AEB4-42DD-BBD5-E6C3EC328F27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88B96464-B1B6-4E6C-96EB-428234F25558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F1E11D43-9217-42E5-8BFE-3D397638E457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7FFD049-5CD7-45BC-A800-DD7C355D3E33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47E1ADB-C46D-4959-8BBD-82A237D4C440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B0B6BB67-CF2B-4A82-8CC7-093F1F8448F2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442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90DF0C-2E0D-4527-A1C3-DB9A44360331}"/>
              </a:ext>
            </a:extLst>
          </p:cNvPr>
          <p:cNvSpPr/>
          <p:nvPr/>
        </p:nvSpPr>
        <p:spPr>
          <a:xfrm rot="2363264">
            <a:off x="7356000" y="4838700"/>
            <a:ext cx="524664" cy="6223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6E5F1D-ABB8-46AC-84DC-4B826E0655DB}"/>
              </a:ext>
            </a:extLst>
          </p:cNvPr>
          <p:cNvSpPr/>
          <p:nvPr/>
        </p:nvSpPr>
        <p:spPr>
          <a:xfrm rot="912350">
            <a:off x="6015178" y="1808175"/>
            <a:ext cx="1115193" cy="82695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8E15773-68E8-400D-960B-7F2619279191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5BFDDD3-F260-4705-A981-AB0E37435356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A269692-0FB6-45F1-95A9-287231B70533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6263876-9AEF-4505-A239-AFE1BDFE460D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43F3A5C-C97D-46C2-BB99-8EAAA1A05056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39B90BE-4178-49B8-AF9B-2A598291CAD6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C1C4E34-3CE4-4A50-B40D-D6D0EFC93C64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F198844-BCFB-40A1-8AFF-2654AE39C960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B2E0956-AE58-4243-9980-88685B8AEC36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80DFC3E-ACC2-4A52-BE2C-A4F0714947D3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DC844F3-879C-400C-B567-058B545298A9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E549191-CEF4-4C80-80D2-472AE90808A8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8B33CDD-C776-440B-870D-39BB8C650454}"/>
              </a:ext>
            </a:extLst>
          </p:cNvPr>
          <p:cNvGrpSpPr/>
          <p:nvPr/>
        </p:nvGrpSpPr>
        <p:grpSpPr>
          <a:xfrm>
            <a:off x="37319" y="881257"/>
            <a:ext cx="5006990" cy="4775813"/>
            <a:chOff x="37319" y="881257"/>
            <a:chExt cx="5006990" cy="4775813"/>
          </a:xfrm>
        </p:grpSpPr>
        <p:graphicFrame>
          <p:nvGraphicFramePr>
            <p:cNvPr id="60" name="Chart 59">
              <a:extLst>
                <a:ext uri="{FF2B5EF4-FFF2-40B4-BE49-F238E27FC236}">
                  <a16:creationId xmlns:a16="http://schemas.microsoft.com/office/drawing/2014/main" id="{051DD275-7305-41A6-AE86-B81A2C79D43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45337252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FEF3CEF-7AE7-4482-A3CB-013B5B42580B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0A470356-4C26-4F39-9F55-4C3123F6C7A7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EDF1B589-290A-4F16-A97D-58E00B54C8C9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D58DA194-C5AF-49E3-A5D7-32C496A09CD7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0E63D90-152C-410A-8417-F932C32E3B72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B16E377-E012-40C4-9D33-5F943D146672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4E96BC78-2644-4190-AD0F-86CF56F3D991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268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90DF0C-2E0D-4527-A1C3-DB9A44360331}"/>
              </a:ext>
            </a:extLst>
          </p:cNvPr>
          <p:cNvSpPr/>
          <p:nvPr/>
        </p:nvSpPr>
        <p:spPr>
          <a:xfrm rot="2363264">
            <a:off x="7356000" y="4838700"/>
            <a:ext cx="524664" cy="6223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6E5F1D-ABB8-46AC-84DC-4B826E0655DB}"/>
              </a:ext>
            </a:extLst>
          </p:cNvPr>
          <p:cNvSpPr/>
          <p:nvPr/>
        </p:nvSpPr>
        <p:spPr>
          <a:xfrm rot="912350">
            <a:off x="6015178" y="1808175"/>
            <a:ext cx="1115193" cy="82695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7E72AE9-E1C0-4B89-A2C9-5E56F00A9F8D}"/>
              </a:ext>
            </a:extLst>
          </p:cNvPr>
          <p:cNvCxnSpPr>
            <a:stCxn id="13" idx="7"/>
            <a:endCxn id="11" idx="3"/>
          </p:cNvCxnSpPr>
          <p:nvPr/>
        </p:nvCxnSpPr>
        <p:spPr>
          <a:xfrm flipV="1">
            <a:off x="5765201" y="2064461"/>
            <a:ext cx="453801" cy="69626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A88718-B8B7-4982-ADDD-AA115C8A8094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527BC52-07E6-47C2-8387-FB23DDC3E977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E59E8C-CDF8-453E-9315-02F8BB7F603F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700BB8-F53E-479C-A787-8F25C023B820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E134849-326D-46A8-9C99-CB06A37D84A1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3465A5B-9B41-4767-9B28-EF0DCFB2CA5E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D9A022A-47C0-479E-A040-C36CF75A7565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27E1FD-44DC-41B4-801E-AD6094D69D8C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C1C9018-112C-4504-B48E-1B8C49115284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EA03C54-6455-4F90-9D69-82958D42B050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2CBEC2F-D409-49B5-B12C-6407F1E9C7F0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45F836A-6555-4D1F-B199-40D7A2C28B5F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E1BE24-2F8B-4142-A2D8-BCD3D760EC93}"/>
              </a:ext>
            </a:extLst>
          </p:cNvPr>
          <p:cNvGrpSpPr/>
          <p:nvPr/>
        </p:nvGrpSpPr>
        <p:grpSpPr>
          <a:xfrm>
            <a:off x="37319" y="881257"/>
            <a:ext cx="5006990" cy="4866062"/>
            <a:chOff x="37319" y="881257"/>
            <a:chExt cx="5006990" cy="4866062"/>
          </a:xfrm>
        </p:grpSpPr>
        <p:graphicFrame>
          <p:nvGraphicFramePr>
            <p:cNvPr id="54" name="Chart 53">
              <a:extLst>
                <a:ext uri="{FF2B5EF4-FFF2-40B4-BE49-F238E27FC236}">
                  <a16:creationId xmlns:a16="http://schemas.microsoft.com/office/drawing/2014/main" id="{9DCC43A1-D049-4805-80C8-6A871D286E7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16057654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963E8ED-CFA2-4196-B37A-9A750429F4EA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499E0E81-4E2C-4070-892E-86B120EA15B9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920D3EDF-E573-495C-949F-0E78B0DDF762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B79940DC-9425-40B3-97CC-208BFF4036A7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7122D8DB-87B7-4969-A92C-B2ECD97866BA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6B0D407-F153-4ED9-B445-42A57021A1A9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C65DCCC-99B0-4866-BB85-7D189EADA126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BC7392AA-DFF9-41A7-90DB-9DEF5C884003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7136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90DF0C-2E0D-4527-A1C3-DB9A44360331}"/>
              </a:ext>
            </a:extLst>
          </p:cNvPr>
          <p:cNvSpPr/>
          <p:nvPr/>
        </p:nvSpPr>
        <p:spPr>
          <a:xfrm rot="2363264">
            <a:off x="7356000" y="4838700"/>
            <a:ext cx="524664" cy="6223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1639ED-E72A-4C0B-B16F-E5403CAFA8F3}"/>
              </a:ext>
            </a:extLst>
          </p:cNvPr>
          <p:cNvSpPr/>
          <p:nvPr/>
        </p:nvSpPr>
        <p:spPr>
          <a:xfrm rot="581325">
            <a:off x="5526631" y="1881620"/>
            <a:ext cx="1612444" cy="82695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2EE4B5-9591-4EC7-AE0F-1928C5E34ABD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B101EF6-E5E5-4C7C-9015-FB83C7764624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1BB0BC4-9DD0-4FE2-BEEF-45854268AF27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0B76A32-DD6D-4C5A-BC7B-DC69B7A5090A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C5547F4-48AC-4E37-90C2-8EE79A374218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ECA91C1-D618-4541-A0B9-044157DDCECC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160A075-9728-454A-A80A-E723882B75A4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DC8ACF2-AF52-412E-8F2C-93FFE1680873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1FF1CC4-1EAC-497C-91EC-96A8D73B347C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A4172CA-A728-46CE-9A17-FCDC725ED2F9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45A45FD-107A-4438-BF96-44A6A47B597E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32821D5-E37F-4A3D-AB15-F46451C84E24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F0E5B87-98C5-4D99-A2BC-8CB6442B2CC7}"/>
              </a:ext>
            </a:extLst>
          </p:cNvPr>
          <p:cNvGrpSpPr/>
          <p:nvPr/>
        </p:nvGrpSpPr>
        <p:grpSpPr>
          <a:xfrm>
            <a:off x="37319" y="881257"/>
            <a:ext cx="5006990" cy="4866062"/>
            <a:chOff x="37319" y="881257"/>
            <a:chExt cx="5006990" cy="4866062"/>
          </a:xfrm>
        </p:grpSpPr>
        <p:graphicFrame>
          <p:nvGraphicFramePr>
            <p:cNvPr id="65" name="Chart 64">
              <a:extLst>
                <a:ext uri="{FF2B5EF4-FFF2-40B4-BE49-F238E27FC236}">
                  <a16:creationId xmlns:a16="http://schemas.microsoft.com/office/drawing/2014/main" id="{7EB3B2D5-68CE-483C-90D9-B862B39F5BE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16057654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AA5645C-E902-424A-879B-FA9E56951204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009E1360-9E64-4F04-9A48-DA54C1246051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563CFBAF-C84D-4078-96F4-1D1089BE86E2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AB5BD3BF-6076-4072-A58F-B092872E94D0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4145AE6F-FA48-418E-B152-521F568D2CA7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72AB48F-243A-41C8-AE2A-43A485ED40B9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D952BFE-77A3-4BA5-8369-9EF68D3BCDC5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ADA0562F-83FF-497A-A743-364B6AAD3E52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836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90DF0C-2E0D-4527-A1C3-DB9A44360331}"/>
              </a:ext>
            </a:extLst>
          </p:cNvPr>
          <p:cNvSpPr/>
          <p:nvPr/>
        </p:nvSpPr>
        <p:spPr>
          <a:xfrm rot="2363264">
            <a:off x="7356000" y="4838700"/>
            <a:ext cx="524664" cy="6223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1639ED-E72A-4C0B-B16F-E5403CAFA8F3}"/>
              </a:ext>
            </a:extLst>
          </p:cNvPr>
          <p:cNvSpPr/>
          <p:nvPr/>
        </p:nvSpPr>
        <p:spPr>
          <a:xfrm rot="581325">
            <a:off x="5526631" y="1881620"/>
            <a:ext cx="1612444" cy="82695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9146A6A-DB25-4504-A1C9-EDCF8201C67A}"/>
              </a:ext>
            </a:extLst>
          </p:cNvPr>
          <p:cNvCxnSpPr>
            <a:stCxn id="26" idx="7"/>
            <a:endCxn id="27" idx="3"/>
          </p:cNvCxnSpPr>
          <p:nvPr/>
        </p:nvCxnSpPr>
        <p:spPr>
          <a:xfrm flipV="1">
            <a:off x="11218590" y="3028110"/>
            <a:ext cx="391562" cy="421978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152E329-CABF-45F5-B542-D7CB011474D1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BA6C64C-CBE4-4A4A-B252-8CCFC5C2682E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BD27D65-DDB6-4697-A486-5ABC1B89CD21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36D1EF1-B18D-46C9-B68E-67A74F4A2344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AB45980-3663-4C5B-8417-C0318BC79995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2C2BBA9-B03E-4B80-BF2F-0F01C8A183C4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6E636D8-7DFE-44DB-B4D9-DE41EC3AACB3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49B50C0-FEC0-477B-9E79-7DEE459F8AF7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C683160-73EF-4467-9F1E-8C5C6C688887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5BC3CE0-0A84-4204-809C-79DF699864F4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A2FF97D-AA9D-4949-989B-CDD0FBACD08D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A9E0FEC-AFC3-4F4B-AC28-F2168F284377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33356F8-A112-4F4A-AD40-E193E7CC8AEB}"/>
              </a:ext>
            </a:extLst>
          </p:cNvPr>
          <p:cNvGrpSpPr/>
          <p:nvPr/>
        </p:nvGrpSpPr>
        <p:grpSpPr>
          <a:xfrm>
            <a:off x="37319" y="881257"/>
            <a:ext cx="5006990" cy="5215156"/>
            <a:chOff x="37319" y="881257"/>
            <a:chExt cx="5006990" cy="5215156"/>
          </a:xfrm>
        </p:grpSpPr>
        <p:graphicFrame>
          <p:nvGraphicFramePr>
            <p:cNvPr id="57" name="Chart 56">
              <a:extLst>
                <a:ext uri="{FF2B5EF4-FFF2-40B4-BE49-F238E27FC236}">
                  <a16:creationId xmlns:a16="http://schemas.microsoft.com/office/drawing/2014/main" id="{CBE5A1E8-C284-4493-9FE1-FC266A25E22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16057654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8624A7B-6204-4A26-A647-1517E3D80F81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EFAF72A5-E69B-49A4-9B3E-990B171820A5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F0C591D4-7C78-427E-A227-97B5909768F0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33C58AE5-9D74-411F-A366-45E83F821A68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AC05E924-519F-40C1-BDA9-FCBA138A79B5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BC5A1688-F2F5-447C-91F8-11A314C54090}"/>
                </a:ext>
              </a:extLst>
            </p:cNvPr>
            <p:cNvSpPr/>
            <p:nvPr/>
          </p:nvSpPr>
          <p:spPr>
            <a:xfrm>
              <a:off x="1308899" y="3968070"/>
              <a:ext cx="369334" cy="2128343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C091777-D55A-45B6-B2DA-C933E03BDA51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BCA68A2-6647-4819-AAF5-C3B1CD0D24F2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6D1DAE78-8CBE-441A-827B-93B43815D3BF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64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90DF0C-2E0D-4527-A1C3-DB9A44360331}"/>
              </a:ext>
            </a:extLst>
          </p:cNvPr>
          <p:cNvSpPr/>
          <p:nvPr/>
        </p:nvSpPr>
        <p:spPr>
          <a:xfrm rot="2363264">
            <a:off x="7356000" y="4838700"/>
            <a:ext cx="524664" cy="6223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1639ED-E72A-4C0B-B16F-E5403CAFA8F3}"/>
              </a:ext>
            </a:extLst>
          </p:cNvPr>
          <p:cNvSpPr/>
          <p:nvPr/>
        </p:nvSpPr>
        <p:spPr>
          <a:xfrm rot="581325">
            <a:off x="5526631" y="1881620"/>
            <a:ext cx="1612444" cy="82695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141D9AC-836F-45FE-BE9F-33453BC036D1}"/>
              </a:ext>
            </a:extLst>
          </p:cNvPr>
          <p:cNvSpPr/>
          <p:nvPr/>
        </p:nvSpPr>
        <p:spPr>
          <a:xfrm rot="2363264">
            <a:off x="11134641" y="2744578"/>
            <a:ext cx="524664" cy="1124619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7A58B4-1955-4BE3-A3F7-E4DAF98207FD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1A5C30F-3CCF-44DC-AA53-A5D786986655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5724722-D2FA-4B55-8747-B280FE581EBB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ED31EB3-DDA0-456B-AEE2-3F0A8AA2F3BD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C3E2F6-7F55-4AD8-8897-76BB065E5D3A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DEAB8B4-8C80-4DC6-A6F9-F07B708E28E4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14422A2-D86A-44A0-A59F-303775317B6C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408481F-BCEE-4ABC-8675-FF44B26A5727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CC80D35-49BC-473C-B84B-84801D274062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578670A-D545-4482-9302-35AC4A83D137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B2520E6-7460-4B7C-8C6C-E90CC3D0C266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6C3FA0B-36E0-42DC-A45A-5A1F4515F633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19669CF-5BB5-45E4-8C3F-19FFF2557A7F}"/>
              </a:ext>
            </a:extLst>
          </p:cNvPr>
          <p:cNvGrpSpPr/>
          <p:nvPr/>
        </p:nvGrpSpPr>
        <p:grpSpPr>
          <a:xfrm>
            <a:off x="37319" y="881257"/>
            <a:ext cx="5006990" cy="5215156"/>
            <a:chOff x="37319" y="881257"/>
            <a:chExt cx="5006990" cy="5215156"/>
          </a:xfrm>
        </p:grpSpPr>
        <p:graphicFrame>
          <p:nvGraphicFramePr>
            <p:cNvPr id="67" name="Chart 66">
              <a:extLst>
                <a:ext uri="{FF2B5EF4-FFF2-40B4-BE49-F238E27FC236}">
                  <a16:creationId xmlns:a16="http://schemas.microsoft.com/office/drawing/2014/main" id="{09CA496B-BEA8-4DC5-B204-2C789F6232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69448543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39EECF2-39AC-4DC7-9164-28403FDF08BF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BF80259D-1855-4270-9439-E6A381F6B2CD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57EBD13D-7D5C-4DC1-A38C-E4F4EE994AC2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945A831B-AC2A-4318-9283-C88C27642F0C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BF12F9F0-9E54-48A3-AEC9-651AFB12E38D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085B6F30-7B4B-4A45-8029-1843BC642991}"/>
                </a:ext>
              </a:extLst>
            </p:cNvPr>
            <p:cNvSpPr/>
            <p:nvPr/>
          </p:nvSpPr>
          <p:spPr>
            <a:xfrm>
              <a:off x="1308899" y="3968070"/>
              <a:ext cx="369334" cy="2128343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B883EEF-2907-4505-81FD-22E0628B5555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8153DB2-80E2-43FD-A9AB-ABCE6C99D943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BAEB4209-7A87-4CDE-B906-9D8AC03DE5DA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374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06430-0C81-4A12-961D-3FE9A096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 – what is 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1CA2A-52F6-46C2-BBB7-D49080D1F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10102723" cy="4525963"/>
          </a:xfrm>
        </p:spPr>
        <p:txBody>
          <a:bodyPr/>
          <a:lstStyle/>
          <a:p>
            <a:r>
              <a:rPr lang="en-GB" sz="2400" dirty="0"/>
              <a:t>Subset of </a:t>
            </a:r>
            <a:r>
              <a:rPr lang="en-GB" sz="2400" b="1" dirty="0"/>
              <a:t>artificial intelligence</a:t>
            </a:r>
            <a:r>
              <a:rPr lang="en-GB" sz="2400" dirty="0"/>
              <a:t> and </a:t>
            </a:r>
            <a:r>
              <a:rPr lang="en-GB" sz="2400" b="1" dirty="0"/>
              <a:t>computer science</a:t>
            </a:r>
            <a:r>
              <a:rPr lang="en-GB" sz="2400" dirty="0"/>
              <a:t>, where statistics is used to teach a computer to do a task </a:t>
            </a:r>
            <a:r>
              <a:rPr lang="en-GB" sz="2400" b="1" dirty="0"/>
              <a:t>without being explicitly programmed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2C0A8466-DB23-4617-BD96-BF44F0F3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5444" y="2741085"/>
            <a:ext cx="1828799" cy="1828799"/>
          </a:xfrm>
          <a:prstGeom prst="rect">
            <a:avLst/>
          </a:prstGeom>
        </p:spPr>
      </p:pic>
      <p:pic>
        <p:nvPicPr>
          <p:cNvPr id="8" name="Graphic 7" descr="Suburban scene">
            <a:extLst>
              <a:ext uri="{FF2B5EF4-FFF2-40B4-BE49-F238E27FC236}">
                <a16:creationId xmlns:a16="http://schemas.microsoft.com/office/drawing/2014/main" id="{C63F6F3D-B81E-4DFD-8386-ABE298765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818" y="5428819"/>
            <a:ext cx="1154545" cy="1154545"/>
          </a:xfrm>
          <a:prstGeom prst="rect">
            <a:avLst/>
          </a:prstGeom>
        </p:spPr>
      </p:pic>
      <p:grpSp>
        <p:nvGrpSpPr>
          <p:cNvPr id="19" name="Graphic 4" descr="Mountains">
            <a:extLst>
              <a:ext uri="{FF2B5EF4-FFF2-40B4-BE49-F238E27FC236}">
                <a16:creationId xmlns:a16="http://schemas.microsoft.com/office/drawing/2014/main" id="{33648019-0C23-4142-984D-E48090332D11}"/>
              </a:ext>
            </a:extLst>
          </p:cNvPr>
          <p:cNvGrpSpPr/>
          <p:nvPr/>
        </p:nvGrpSpPr>
        <p:grpSpPr>
          <a:xfrm>
            <a:off x="2605490" y="3301999"/>
            <a:ext cx="3911600" cy="3911600"/>
            <a:chOff x="2605490" y="3301999"/>
            <a:chExt cx="3911600" cy="3911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E1AC0C-44AB-4369-B65E-7DF2CE708072}"/>
                </a:ext>
              </a:extLst>
            </p:cNvPr>
            <p:cNvSpPr/>
            <p:nvPr/>
          </p:nvSpPr>
          <p:spPr>
            <a:xfrm>
              <a:off x="5148030" y="4927757"/>
              <a:ext cx="1206076" cy="1470924"/>
            </a:xfrm>
            <a:custGeom>
              <a:avLst/>
              <a:gdLst>
                <a:gd name="connsiteX0" fmla="*/ 1193853 w 1206076"/>
                <a:gd name="connsiteY0" fmla="*/ 1340538 h 1470924"/>
                <a:gd name="connsiteX1" fmla="*/ 378936 w 1206076"/>
                <a:gd name="connsiteY1" fmla="*/ 36671 h 1470924"/>
                <a:gd name="connsiteX2" fmla="*/ 309668 w 1206076"/>
                <a:gd name="connsiteY2" fmla="*/ 0 h 1470924"/>
                <a:gd name="connsiteX3" fmla="*/ 240400 w 1206076"/>
                <a:gd name="connsiteY3" fmla="*/ 36671 h 1470924"/>
                <a:gd name="connsiteX4" fmla="*/ 0 w 1206076"/>
                <a:gd name="connsiteY4" fmla="*/ 419682 h 1470924"/>
                <a:gd name="connsiteX5" fmla="*/ 513397 w 1206076"/>
                <a:gd name="connsiteY5" fmla="*/ 1250897 h 1470924"/>
                <a:gd name="connsiteX6" fmla="*/ 537845 w 1206076"/>
                <a:gd name="connsiteY6" fmla="*/ 1470925 h 1470924"/>
                <a:gd name="connsiteX7" fmla="*/ 1116436 w 1206076"/>
                <a:gd name="connsiteY7" fmla="*/ 1470925 h 1470924"/>
                <a:gd name="connsiteX8" fmla="*/ 1193853 w 1206076"/>
                <a:gd name="connsiteY8" fmla="*/ 1426104 h 1470924"/>
                <a:gd name="connsiteX9" fmla="*/ 1193853 w 1206076"/>
                <a:gd name="connsiteY9" fmla="*/ 1340538 h 1470924"/>
                <a:gd name="connsiteX10" fmla="*/ 1193853 w 1206076"/>
                <a:gd name="connsiteY10" fmla="*/ 1340538 h 147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6076" h="1470924">
                  <a:moveTo>
                    <a:pt x="1193853" y="1340538"/>
                  </a:moveTo>
                  <a:lnTo>
                    <a:pt x="378936" y="36671"/>
                  </a:lnTo>
                  <a:cubicBezTo>
                    <a:pt x="362638" y="12224"/>
                    <a:pt x="338190" y="0"/>
                    <a:pt x="309668" y="0"/>
                  </a:cubicBezTo>
                  <a:cubicBezTo>
                    <a:pt x="281146" y="0"/>
                    <a:pt x="256699" y="16298"/>
                    <a:pt x="240400" y="36671"/>
                  </a:cubicBezTo>
                  <a:lnTo>
                    <a:pt x="0" y="419682"/>
                  </a:lnTo>
                  <a:lnTo>
                    <a:pt x="513397" y="1250897"/>
                  </a:lnTo>
                  <a:cubicBezTo>
                    <a:pt x="558218" y="1316090"/>
                    <a:pt x="566367" y="1397582"/>
                    <a:pt x="537845" y="1470925"/>
                  </a:cubicBezTo>
                  <a:lnTo>
                    <a:pt x="1116436" y="1470925"/>
                  </a:lnTo>
                  <a:cubicBezTo>
                    <a:pt x="1149032" y="1470925"/>
                    <a:pt x="1177555" y="1454626"/>
                    <a:pt x="1193853" y="1426104"/>
                  </a:cubicBezTo>
                  <a:cubicBezTo>
                    <a:pt x="1210151" y="1397582"/>
                    <a:pt x="1210151" y="1364985"/>
                    <a:pt x="1193853" y="1340538"/>
                  </a:cubicBezTo>
                  <a:lnTo>
                    <a:pt x="1193853" y="1340538"/>
                  </a:ln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481F10-D05D-4C8B-8A71-7632A477C77C}"/>
                </a:ext>
              </a:extLst>
            </p:cNvPr>
            <p:cNvSpPr/>
            <p:nvPr/>
          </p:nvSpPr>
          <p:spPr>
            <a:xfrm>
              <a:off x="2768280" y="4116915"/>
              <a:ext cx="2771102" cy="2281766"/>
            </a:xfrm>
            <a:custGeom>
              <a:avLst/>
              <a:gdLst>
                <a:gd name="connsiteX0" fmla="*/ 1593355 w 2771102"/>
                <a:gd name="connsiteY0" fmla="*/ 941229 h 2281766"/>
                <a:gd name="connsiteX1" fmla="*/ 1385551 w 2771102"/>
                <a:gd name="connsiteY1" fmla="*/ 1128660 h 2281766"/>
                <a:gd name="connsiteX2" fmla="*/ 1177748 w 2771102"/>
                <a:gd name="connsiteY2" fmla="*/ 945303 h 2281766"/>
                <a:gd name="connsiteX3" fmla="*/ 786588 w 2771102"/>
                <a:gd name="connsiteY3" fmla="*/ 1181629 h 2281766"/>
                <a:gd name="connsiteX4" fmla="*/ 1385551 w 2771102"/>
                <a:gd name="connsiteY4" fmla="*/ 203729 h 2281766"/>
                <a:gd name="connsiteX5" fmla="*/ 1984515 w 2771102"/>
                <a:gd name="connsiteY5" fmla="*/ 1181629 h 2281766"/>
                <a:gd name="connsiteX6" fmla="*/ 1593355 w 2771102"/>
                <a:gd name="connsiteY6" fmla="*/ 941229 h 2281766"/>
                <a:gd name="connsiteX7" fmla="*/ 2754611 w 2771102"/>
                <a:gd name="connsiteY7" fmla="*/ 2151380 h 2281766"/>
                <a:gd name="connsiteX8" fmla="*/ 1454819 w 2771102"/>
                <a:gd name="connsiteY8" fmla="*/ 36671 h 2281766"/>
                <a:gd name="connsiteX9" fmla="*/ 1385551 w 2771102"/>
                <a:gd name="connsiteY9" fmla="*/ 0 h 2281766"/>
                <a:gd name="connsiteX10" fmla="*/ 1316283 w 2771102"/>
                <a:gd name="connsiteY10" fmla="*/ 36671 h 2281766"/>
                <a:gd name="connsiteX11" fmla="*/ 16491 w 2771102"/>
                <a:gd name="connsiteY11" fmla="*/ 2151380 h 2281766"/>
                <a:gd name="connsiteX12" fmla="*/ 8342 w 2771102"/>
                <a:gd name="connsiteY12" fmla="*/ 2241021 h 2281766"/>
                <a:gd name="connsiteX13" fmla="*/ 85759 w 2771102"/>
                <a:gd name="connsiteY13" fmla="*/ 2281767 h 2281766"/>
                <a:gd name="connsiteX14" fmla="*/ 2685344 w 2771102"/>
                <a:gd name="connsiteY14" fmla="*/ 2281767 h 2281766"/>
                <a:gd name="connsiteX15" fmla="*/ 2762761 w 2771102"/>
                <a:gd name="connsiteY15" fmla="*/ 2236946 h 2281766"/>
                <a:gd name="connsiteX16" fmla="*/ 2754611 w 2771102"/>
                <a:gd name="connsiteY16" fmla="*/ 2151380 h 228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1102" h="2281766">
                  <a:moveTo>
                    <a:pt x="1593355" y="941229"/>
                  </a:moveTo>
                  <a:lnTo>
                    <a:pt x="1385551" y="1128660"/>
                  </a:lnTo>
                  <a:lnTo>
                    <a:pt x="1177748" y="945303"/>
                  </a:lnTo>
                  <a:lnTo>
                    <a:pt x="786588" y="1181629"/>
                  </a:lnTo>
                  <a:lnTo>
                    <a:pt x="1385551" y="203729"/>
                  </a:lnTo>
                  <a:lnTo>
                    <a:pt x="1984515" y="1181629"/>
                  </a:lnTo>
                  <a:lnTo>
                    <a:pt x="1593355" y="941229"/>
                  </a:lnTo>
                  <a:close/>
                  <a:moveTo>
                    <a:pt x="2754611" y="2151380"/>
                  </a:moveTo>
                  <a:lnTo>
                    <a:pt x="1454819" y="36671"/>
                  </a:lnTo>
                  <a:cubicBezTo>
                    <a:pt x="1438521" y="16298"/>
                    <a:pt x="1414074" y="0"/>
                    <a:pt x="1385551" y="0"/>
                  </a:cubicBezTo>
                  <a:cubicBezTo>
                    <a:pt x="1357029" y="0"/>
                    <a:pt x="1332582" y="12224"/>
                    <a:pt x="1316283" y="36671"/>
                  </a:cubicBezTo>
                  <a:lnTo>
                    <a:pt x="16491" y="2151380"/>
                  </a:lnTo>
                  <a:cubicBezTo>
                    <a:pt x="-3882" y="2175828"/>
                    <a:pt x="-3882" y="2212499"/>
                    <a:pt x="8342" y="2241021"/>
                  </a:cubicBezTo>
                  <a:cubicBezTo>
                    <a:pt x="24641" y="2265468"/>
                    <a:pt x="53163" y="2281767"/>
                    <a:pt x="85759" y="2281767"/>
                  </a:cubicBezTo>
                  <a:lnTo>
                    <a:pt x="2685344" y="2281767"/>
                  </a:lnTo>
                  <a:cubicBezTo>
                    <a:pt x="2717940" y="2281767"/>
                    <a:pt x="2746462" y="2265468"/>
                    <a:pt x="2762761" y="2236946"/>
                  </a:cubicBezTo>
                  <a:cubicBezTo>
                    <a:pt x="2774984" y="2208424"/>
                    <a:pt x="2774984" y="2175828"/>
                    <a:pt x="2754611" y="2151380"/>
                  </a:cubicBez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EBC68C0-5503-4F56-B1A8-4814606A4E57}"/>
              </a:ext>
            </a:extLst>
          </p:cNvPr>
          <p:cNvSpPr/>
          <p:nvPr/>
        </p:nvSpPr>
        <p:spPr>
          <a:xfrm>
            <a:off x="1026873" y="3731491"/>
            <a:ext cx="2771102" cy="2667191"/>
          </a:xfrm>
          <a:custGeom>
            <a:avLst/>
            <a:gdLst>
              <a:gd name="connsiteX0" fmla="*/ 1593355 w 2771102"/>
              <a:gd name="connsiteY0" fmla="*/ 941229 h 2281766"/>
              <a:gd name="connsiteX1" fmla="*/ 1385551 w 2771102"/>
              <a:gd name="connsiteY1" fmla="*/ 1128660 h 2281766"/>
              <a:gd name="connsiteX2" fmla="*/ 1177748 w 2771102"/>
              <a:gd name="connsiteY2" fmla="*/ 945303 h 2281766"/>
              <a:gd name="connsiteX3" fmla="*/ 786588 w 2771102"/>
              <a:gd name="connsiteY3" fmla="*/ 1181629 h 2281766"/>
              <a:gd name="connsiteX4" fmla="*/ 1385551 w 2771102"/>
              <a:gd name="connsiteY4" fmla="*/ 203729 h 2281766"/>
              <a:gd name="connsiteX5" fmla="*/ 1984515 w 2771102"/>
              <a:gd name="connsiteY5" fmla="*/ 1181629 h 2281766"/>
              <a:gd name="connsiteX6" fmla="*/ 1593355 w 2771102"/>
              <a:gd name="connsiteY6" fmla="*/ 941229 h 2281766"/>
              <a:gd name="connsiteX7" fmla="*/ 2754611 w 2771102"/>
              <a:gd name="connsiteY7" fmla="*/ 2151380 h 2281766"/>
              <a:gd name="connsiteX8" fmla="*/ 1454819 w 2771102"/>
              <a:gd name="connsiteY8" fmla="*/ 36671 h 2281766"/>
              <a:gd name="connsiteX9" fmla="*/ 1385551 w 2771102"/>
              <a:gd name="connsiteY9" fmla="*/ 0 h 2281766"/>
              <a:gd name="connsiteX10" fmla="*/ 1316283 w 2771102"/>
              <a:gd name="connsiteY10" fmla="*/ 36671 h 2281766"/>
              <a:gd name="connsiteX11" fmla="*/ 16491 w 2771102"/>
              <a:gd name="connsiteY11" fmla="*/ 2151380 h 2281766"/>
              <a:gd name="connsiteX12" fmla="*/ 8342 w 2771102"/>
              <a:gd name="connsiteY12" fmla="*/ 2241021 h 2281766"/>
              <a:gd name="connsiteX13" fmla="*/ 85759 w 2771102"/>
              <a:gd name="connsiteY13" fmla="*/ 2281767 h 2281766"/>
              <a:gd name="connsiteX14" fmla="*/ 2685344 w 2771102"/>
              <a:gd name="connsiteY14" fmla="*/ 2281767 h 2281766"/>
              <a:gd name="connsiteX15" fmla="*/ 2762761 w 2771102"/>
              <a:gd name="connsiteY15" fmla="*/ 2236946 h 2281766"/>
              <a:gd name="connsiteX16" fmla="*/ 2754611 w 2771102"/>
              <a:gd name="connsiteY16" fmla="*/ 2151380 h 228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71102" h="2281766">
                <a:moveTo>
                  <a:pt x="1593355" y="941229"/>
                </a:moveTo>
                <a:lnTo>
                  <a:pt x="1385551" y="1128660"/>
                </a:lnTo>
                <a:lnTo>
                  <a:pt x="1177748" y="945303"/>
                </a:lnTo>
                <a:lnTo>
                  <a:pt x="786588" y="1181629"/>
                </a:lnTo>
                <a:lnTo>
                  <a:pt x="1385551" y="203729"/>
                </a:lnTo>
                <a:lnTo>
                  <a:pt x="1984515" y="1181629"/>
                </a:lnTo>
                <a:lnTo>
                  <a:pt x="1593355" y="941229"/>
                </a:lnTo>
                <a:close/>
                <a:moveTo>
                  <a:pt x="2754611" y="2151380"/>
                </a:moveTo>
                <a:lnTo>
                  <a:pt x="1454819" y="36671"/>
                </a:lnTo>
                <a:cubicBezTo>
                  <a:pt x="1438521" y="16298"/>
                  <a:pt x="1414074" y="0"/>
                  <a:pt x="1385551" y="0"/>
                </a:cubicBezTo>
                <a:cubicBezTo>
                  <a:pt x="1357029" y="0"/>
                  <a:pt x="1332582" y="12224"/>
                  <a:pt x="1316283" y="36671"/>
                </a:cubicBezTo>
                <a:lnTo>
                  <a:pt x="16491" y="2151380"/>
                </a:lnTo>
                <a:cubicBezTo>
                  <a:pt x="-3882" y="2175828"/>
                  <a:pt x="-3882" y="2212499"/>
                  <a:pt x="8342" y="2241021"/>
                </a:cubicBezTo>
                <a:cubicBezTo>
                  <a:pt x="24641" y="2265468"/>
                  <a:pt x="53163" y="2281767"/>
                  <a:pt x="85759" y="2281767"/>
                </a:cubicBezTo>
                <a:lnTo>
                  <a:pt x="2685344" y="2281767"/>
                </a:lnTo>
                <a:cubicBezTo>
                  <a:pt x="2717940" y="2281767"/>
                  <a:pt x="2746462" y="2265468"/>
                  <a:pt x="2762761" y="2236946"/>
                </a:cubicBezTo>
                <a:cubicBezTo>
                  <a:pt x="2774984" y="2208424"/>
                  <a:pt x="2774984" y="2175828"/>
                  <a:pt x="2754611" y="2151380"/>
                </a:cubicBezTo>
                <a:close/>
              </a:path>
            </a:pathLst>
          </a:custGeom>
          <a:solidFill>
            <a:srgbClr val="000000"/>
          </a:solidFill>
          <a:ln w="406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228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90DF0C-2E0D-4527-A1C3-DB9A44360331}"/>
              </a:ext>
            </a:extLst>
          </p:cNvPr>
          <p:cNvSpPr/>
          <p:nvPr/>
        </p:nvSpPr>
        <p:spPr>
          <a:xfrm rot="2363264">
            <a:off x="7356000" y="4838700"/>
            <a:ext cx="524664" cy="6223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1639ED-E72A-4C0B-B16F-E5403CAFA8F3}"/>
              </a:ext>
            </a:extLst>
          </p:cNvPr>
          <p:cNvSpPr/>
          <p:nvPr/>
        </p:nvSpPr>
        <p:spPr>
          <a:xfrm rot="581325">
            <a:off x="5526631" y="1881620"/>
            <a:ext cx="1612444" cy="82695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141D9AC-836F-45FE-BE9F-33453BC036D1}"/>
              </a:ext>
            </a:extLst>
          </p:cNvPr>
          <p:cNvSpPr/>
          <p:nvPr/>
        </p:nvSpPr>
        <p:spPr>
          <a:xfrm rot="2363264">
            <a:off x="11134641" y="2744578"/>
            <a:ext cx="524664" cy="1124619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9D13A73-F4CA-42AD-8E20-8A31A6518D3F}"/>
              </a:ext>
            </a:extLst>
          </p:cNvPr>
          <p:cNvCxnSpPr>
            <a:stCxn id="27" idx="1"/>
            <a:endCxn id="25" idx="5"/>
          </p:cNvCxnSpPr>
          <p:nvPr/>
        </p:nvCxnSpPr>
        <p:spPr>
          <a:xfrm flipH="1" flipV="1">
            <a:off x="11007126" y="2634410"/>
            <a:ext cx="603026" cy="291876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423FA10-6AA6-4372-8808-5406A89EADF6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FA4BCB8-2134-4E08-AEE6-FEFEB3867013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C238C0A-CB21-404D-B67F-68A9920FC86B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8141186-48FA-4109-A243-262A5290FD93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E25E4F7-F4EF-4BB2-AF52-3C20E3E3B32A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379BBCD-7C83-4BC4-83EE-0CDBF88CDC79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A65EA98-1BF8-4EDD-9FF5-2273D6802D64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0756864-5866-49A4-81BB-CFF092053F98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48A568F-CEE4-419D-95EB-9EAE10ABA286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1CB8A9F-9DC8-44C2-8136-B288CD6DB9E5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96FE4C7-F4D0-4640-9190-111ECCDBA82F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E533713-D00A-400F-BDF5-A1848C94F788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974EC3-A14E-4215-B375-042FE4CA5C8A}"/>
              </a:ext>
            </a:extLst>
          </p:cNvPr>
          <p:cNvGrpSpPr/>
          <p:nvPr/>
        </p:nvGrpSpPr>
        <p:grpSpPr>
          <a:xfrm>
            <a:off x="37319" y="881257"/>
            <a:ext cx="5006990" cy="5527164"/>
            <a:chOff x="37319" y="881257"/>
            <a:chExt cx="5006990" cy="5527164"/>
          </a:xfrm>
        </p:grpSpPr>
        <p:graphicFrame>
          <p:nvGraphicFramePr>
            <p:cNvPr id="89" name="Chart 88">
              <a:extLst>
                <a:ext uri="{FF2B5EF4-FFF2-40B4-BE49-F238E27FC236}">
                  <a16:creationId xmlns:a16="http://schemas.microsoft.com/office/drawing/2014/main" id="{8BB6CCF1-AA5A-4D54-B8A3-1A2C7E8E5CB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72570304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5195808-004B-4E65-8CAD-4F09B72EA7DB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D5C5CCA7-3948-436B-9A1A-8447AA7F2D84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50074799-4FC0-40A6-B9F8-08A7287D10A2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0EC9B23C-6702-42AA-BA17-749144C967EA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0D79F204-A45C-4D5E-A680-27071F9F1685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A4A57A7A-240F-4545-B05F-911AC6DB72D2}"/>
                </a:ext>
              </a:extLst>
            </p:cNvPr>
            <p:cNvSpPr/>
            <p:nvPr/>
          </p:nvSpPr>
          <p:spPr>
            <a:xfrm>
              <a:off x="1308899" y="3968070"/>
              <a:ext cx="369334" cy="2128343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56DC7F8A-9054-4642-BF55-DD403717F907}"/>
                </a:ext>
              </a:extLst>
            </p:cNvPr>
            <p:cNvSpPr/>
            <p:nvPr/>
          </p:nvSpPr>
          <p:spPr>
            <a:xfrm>
              <a:off x="919849" y="3642607"/>
              <a:ext cx="729560" cy="2765814"/>
            </a:xfrm>
            <a:prstGeom prst="arc">
              <a:avLst>
                <a:gd name="adj1" fmla="val 11050515"/>
                <a:gd name="adj2" fmla="val 169782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4333E93-66A7-4108-9615-E2D9A0599BB6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17F898D-C870-4854-B058-B07436E8451A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7BA01E4D-CE0E-4CA6-89C0-820916A601D5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503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90DF0C-2E0D-4527-A1C3-DB9A44360331}"/>
              </a:ext>
            </a:extLst>
          </p:cNvPr>
          <p:cNvSpPr/>
          <p:nvPr/>
        </p:nvSpPr>
        <p:spPr>
          <a:xfrm rot="2363264">
            <a:off x="7356000" y="4838700"/>
            <a:ext cx="524664" cy="6223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1639ED-E72A-4C0B-B16F-E5403CAFA8F3}"/>
              </a:ext>
            </a:extLst>
          </p:cNvPr>
          <p:cNvSpPr/>
          <p:nvPr/>
        </p:nvSpPr>
        <p:spPr>
          <a:xfrm rot="581325">
            <a:off x="5526631" y="1881620"/>
            <a:ext cx="1612444" cy="82695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5BDDE3-10EA-4CB1-B65C-25A6905B5193}"/>
              </a:ext>
            </a:extLst>
          </p:cNvPr>
          <p:cNvSpPr/>
          <p:nvPr/>
        </p:nvSpPr>
        <p:spPr>
          <a:xfrm rot="2363264">
            <a:off x="10550719" y="2448646"/>
            <a:ext cx="1233917" cy="1124619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E27123D-1B11-4EF9-9E7F-035A9BA96A7D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9A41FD1-7BEF-493C-ABE7-BCCBC1027BEB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0651B91-C46A-476D-9C75-CA8BC19810A6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F85FE09-7324-474F-ACA1-D806ACA47D99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3055D84-940C-4DB6-8BA6-8153FFAC492B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CA19037-13BB-4D04-953B-5BFFC8332BE2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DF084C2-7FED-4543-9720-CFBE6B581CE9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3FC4577-DEDB-47D2-B235-D240C4550EDA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696C94E-CBC7-46A8-8336-6A8338599365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2408DF1-4C11-439D-9408-A09C1E88BC6B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19E5DBB-8EEB-4296-8F41-267551D048E3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F21BAFB-2D4E-4244-A1A3-CC96C476679B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48D5AAA-B7C1-4845-A7D7-B727184539F3}"/>
              </a:ext>
            </a:extLst>
          </p:cNvPr>
          <p:cNvGrpSpPr/>
          <p:nvPr/>
        </p:nvGrpSpPr>
        <p:grpSpPr>
          <a:xfrm>
            <a:off x="37319" y="881257"/>
            <a:ext cx="5006990" cy="5527164"/>
            <a:chOff x="37319" y="881257"/>
            <a:chExt cx="5006990" cy="5527164"/>
          </a:xfrm>
        </p:grpSpPr>
        <p:graphicFrame>
          <p:nvGraphicFramePr>
            <p:cNvPr id="87" name="Chart 86">
              <a:extLst>
                <a:ext uri="{FF2B5EF4-FFF2-40B4-BE49-F238E27FC236}">
                  <a16:creationId xmlns:a16="http://schemas.microsoft.com/office/drawing/2014/main" id="{9568E121-AB70-4DE0-8EDD-58969137193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83974363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CFF8CDA-8722-439B-98FA-26AFBE6364B6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045E14CC-6C68-47A1-8EA6-E00971C7A9BD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F20964AC-637B-4124-A804-D31DC343EEB9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9885A4F2-748A-463B-AFD6-54578DF452F6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CF4F0058-5E16-46DD-B19C-A7069651E316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0C96C393-D42F-4DEA-9224-5501A090D50A}"/>
                </a:ext>
              </a:extLst>
            </p:cNvPr>
            <p:cNvSpPr/>
            <p:nvPr/>
          </p:nvSpPr>
          <p:spPr>
            <a:xfrm>
              <a:off x="1308899" y="3968070"/>
              <a:ext cx="369334" cy="2128343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CF1D3856-0A39-43F4-B143-F5D2C55A2558}"/>
                </a:ext>
              </a:extLst>
            </p:cNvPr>
            <p:cNvSpPr/>
            <p:nvPr/>
          </p:nvSpPr>
          <p:spPr>
            <a:xfrm>
              <a:off x="919849" y="3642607"/>
              <a:ext cx="729560" cy="2765814"/>
            </a:xfrm>
            <a:prstGeom prst="arc">
              <a:avLst>
                <a:gd name="adj1" fmla="val 11050515"/>
                <a:gd name="adj2" fmla="val 169782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039D9A9-53EC-42C5-864E-7103238E8E95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9F3A3CE-8363-45EA-8E43-048D0E5FF1F3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C2BBA25B-DCD5-4CA6-91CF-DF65BF2C737E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328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90DF0C-2E0D-4527-A1C3-DB9A44360331}"/>
              </a:ext>
            </a:extLst>
          </p:cNvPr>
          <p:cNvSpPr/>
          <p:nvPr/>
        </p:nvSpPr>
        <p:spPr>
          <a:xfrm rot="2363264">
            <a:off x="7356000" y="4838700"/>
            <a:ext cx="524664" cy="62230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1639ED-E72A-4C0B-B16F-E5403CAFA8F3}"/>
              </a:ext>
            </a:extLst>
          </p:cNvPr>
          <p:cNvSpPr/>
          <p:nvPr/>
        </p:nvSpPr>
        <p:spPr>
          <a:xfrm rot="581325">
            <a:off x="5526631" y="1881620"/>
            <a:ext cx="1612444" cy="82695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5BDDE3-10EA-4CB1-B65C-25A6905B5193}"/>
              </a:ext>
            </a:extLst>
          </p:cNvPr>
          <p:cNvSpPr/>
          <p:nvPr/>
        </p:nvSpPr>
        <p:spPr>
          <a:xfrm rot="2363264">
            <a:off x="10550719" y="2448646"/>
            <a:ext cx="1233917" cy="1124619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81A9DD-D7F1-4DBB-A273-0AF1DFD203D7}"/>
              </a:ext>
            </a:extLst>
          </p:cNvPr>
          <p:cNvCxnSpPr>
            <a:stCxn id="21" idx="5"/>
            <a:endCxn id="20" idx="3"/>
          </p:cNvCxnSpPr>
          <p:nvPr/>
        </p:nvCxnSpPr>
        <p:spPr>
          <a:xfrm>
            <a:off x="7728476" y="5060609"/>
            <a:ext cx="870751" cy="115851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D13FD8-6276-4979-9A40-E321582AC9CE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D202BAC-8CAF-434F-862A-CCD89C009563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3A4F0D1-75CD-4606-BD40-B25C25CF580F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0147F73-8A10-457E-B2E0-709A8CB93996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8C8D592-C728-4235-BC4E-D64784DDA4D4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F6BAA68-913B-4488-8565-71E83F5FCA78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5DFD8B9-6D43-4BA5-BFD0-4258588EB3EB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DFD0F71-57CF-4669-B592-9F5A949E84F6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E25E240-322F-4D5C-97D2-146664D5E257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CBE80F5-2999-4185-9BDD-A723F3614DC3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B32143C-3323-4082-91F9-F2D41789E34E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02B5645-AD5F-42ED-9215-1649E14D7578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8C58E2-48A6-4C38-BDA4-2CA2EE7307AD}"/>
              </a:ext>
            </a:extLst>
          </p:cNvPr>
          <p:cNvGrpSpPr/>
          <p:nvPr/>
        </p:nvGrpSpPr>
        <p:grpSpPr>
          <a:xfrm>
            <a:off x="37319" y="881257"/>
            <a:ext cx="5006990" cy="5852580"/>
            <a:chOff x="37319" y="881257"/>
            <a:chExt cx="5006990" cy="5852580"/>
          </a:xfrm>
        </p:grpSpPr>
        <p:graphicFrame>
          <p:nvGraphicFramePr>
            <p:cNvPr id="91" name="Chart 90">
              <a:extLst>
                <a:ext uri="{FF2B5EF4-FFF2-40B4-BE49-F238E27FC236}">
                  <a16:creationId xmlns:a16="http://schemas.microsoft.com/office/drawing/2014/main" id="{C2F54996-BEAB-49D2-87D8-92D4F43BE7E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07724483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CEF9AF4-EB8C-4BC3-945A-F2EF282CD96D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B0570F17-E4DA-478F-A0BA-0029D7412062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B8C53298-6BF0-4E41-AEF6-4969CE028F02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5A74B0D6-2E3E-4AC4-9DB4-B8F065F9D893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5E95EF3E-94F8-475A-BC22-06DBA201E901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921470E0-1BA9-4F60-9B59-53C45B354312}"/>
                </a:ext>
              </a:extLst>
            </p:cNvPr>
            <p:cNvSpPr/>
            <p:nvPr/>
          </p:nvSpPr>
          <p:spPr>
            <a:xfrm>
              <a:off x="1308899" y="3968070"/>
              <a:ext cx="369334" cy="2128343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959EB87-DAB8-4D27-831B-A6C47DBFF0DE}"/>
                </a:ext>
              </a:extLst>
            </p:cNvPr>
            <p:cNvSpPr/>
            <p:nvPr/>
          </p:nvSpPr>
          <p:spPr>
            <a:xfrm>
              <a:off x="919849" y="3642607"/>
              <a:ext cx="729560" cy="2765814"/>
            </a:xfrm>
            <a:prstGeom prst="arc">
              <a:avLst>
                <a:gd name="adj1" fmla="val 11050515"/>
                <a:gd name="adj2" fmla="val 169782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1104F998-B061-49D9-8FA1-598AD9C6A906}"/>
                </a:ext>
              </a:extLst>
            </p:cNvPr>
            <p:cNvSpPr/>
            <p:nvPr/>
          </p:nvSpPr>
          <p:spPr>
            <a:xfrm>
              <a:off x="2038687" y="3373259"/>
              <a:ext cx="592537" cy="3360578"/>
            </a:xfrm>
            <a:prstGeom prst="arc">
              <a:avLst>
                <a:gd name="adj1" fmla="val 11050515"/>
                <a:gd name="adj2" fmla="val 18697567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4351DAC-2A0D-4D29-933C-E5D1EBF3E440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747EB27-B0ED-49E7-BF4C-CBB18DACB716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102" name="Arc 101">
              <a:extLst>
                <a:ext uri="{FF2B5EF4-FFF2-40B4-BE49-F238E27FC236}">
                  <a16:creationId xmlns:a16="http://schemas.microsoft.com/office/drawing/2014/main" id="{12116895-9720-4DF9-A98B-1F775982F7BE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0108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1639ED-E72A-4C0B-B16F-E5403CAFA8F3}"/>
              </a:ext>
            </a:extLst>
          </p:cNvPr>
          <p:cNvSpPr/>
          <p:nvPr/>
        </p:nvSpPr>
        <p:spPr>
          <a:xfrm rot="581325">
            <a:off x="5526631" y="1881620"/>
            <a:ext cx="1612444" cy="82695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5BDDE3-10EA-4CB1-B65C-25A6905B5193}"/>
              </a:ext>
            </a:extLst>
          </p:cNvPr>
          <p:cNvSpPr/>
          <p:nvPr/>
        </p:nvSpPr>
        <p:spPr>
          <a:xfrm rot="2363264">
            <a:off x="10550719" y="2448646"/>
            <a:ext cx="1233917" cy="1124619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E28719-6753-4B2E-864D-1A8C874A6704}"/>
              </a:ext>
            </a:extLst>
          </p:cNvPr>
          <p:cNvSpPr/>
          <p:nvPr/>
        </p:nvSpPr>
        <p:spPr>
          <a:xfrm rot="5643601">
            <a:off x="7680772" y="4498675"/>
            <a:ext cx="877133" cy="1397746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6C3382-EE5A-42A2-AEB9-55317CEFF82C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92B1D95-5E15-4A6D-92CC-935A315ABDBB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4EB87-64E7-4C6E-8F27-88961B607692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A009C3A-CD82-4717-8B5A-0AB5CE58796F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E90A644-75BE-41E7-9692-B1368B0ADACF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0F90309-E7F6-4DD6-AC99-4E7949E60929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D77BD0D-074C-49CC-9E5D-6AE17C3CC337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46A75B3-6B77-4468-A5B8-A30E236670E1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8DC6E39-C105-4CE0-8675-4D0F451B0C13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375C6A0-AA03-4CF7-90A4-1EE5B9EEE1C2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EC8BF59-0C48-4698-BEBC-AE777AAE0CA8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596E478-1166-444B-A867-A4145C935DE5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F1FF2E7-4173-4CC6-89D5-35AE9BF047CC}"/>
              </a:ext>
            </a:extLst>
          </p:cNvPr>
          <p:cNvGrpSpPr/>
          <p:nvPr/>
        </p:nvGrpSpPr>
        <p:grpSpPr>
          <a:xfrm>
            <a:off x="37319" y="881257"/>
            <a:ext cx="5006990" cy="5852580"/>
            <a:chOff x="37319" y="881257"/>
            <a:chExt cx="5006990" cy="5852580"/>
          </a:xfrm>
        </p:grpSpPr>
        <p:graphicFrame>
          <p:nvGraphicFramePr>
            <p:cNvPr id="72" name="Chart 71">
              <a:extLst>
                <a:ext uri="{FF2B5EF4-FFF2-40B4-BE49-F238E27FC236}">
                  <a16:creationId xmlns:a16="http://schemas.microsoft.com/office/drawing/2014/main" id="{0CD75E20-A9F7-4E68-A85E-756C9504357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54962380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1CBE93F-EB35-447D-B308-1F2E150B6693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AC0D5D4E-4287-4468-A647-6B308B1F80CA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8E736B7D-076F-4D64-BED7-0ABB55DF0466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29B67878-A25D-4908-B1C6-F16EBA226CB6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BBCCEC4D-3D70-470B-AC2F-76A6A8DD51B2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1E672413-3347-4F83-A7B4-B7D860E5BD07}"/>
                </a:ext>
              </a:extLst>
            </p:cNvPr>
            <p:cNvSpPr/>
            <p:nvPr/>
          </p:nvSpPr>
          <p:spPr>
            <a:xfrm>
              <a:off x="1308899" y="3968070"/>
              <a:ext cx="369334" cy="2128343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EAED05D1-373C-4283-BB15-21A6C1B51559}"/>
                </a:ext>
              </a:extLst>
            </p:cNvPr>
            <p:cNvSpPr/>
            <p:nvPr/>
          </p:nvSpPr>
          <p:spPr>
            <a:xfrm>
              <a:off x="919849" y="3642607"/>
              <a:ext cx="729560" cy="2765814"/>
            </a:xfrm>
            <a:prstGeom prst="arc">
              <a:avLst>
                <a:gd name="adj1" fmla="val 11050515"/>
                <a:gd name="adj2" fmla="val 169782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65ADF7DF-B924-4C04-8771-934853404059}"/>
                </a:ext>
              </a:extLst>
            </p:cNvPr>
            <p:cNvSpPr/>
            <p:nvPr/>
          </p:nvSpPr>
          <p:spPr>
            <a:xfrm>
              <a:off x="2038687" y="3373259"/>
              <a:ext cx="592537" cy="3360578"/>
            </a:xfrm>
            <a:prstGeom prst="arc">
              <a:avLst>
                <a:gd name="adj1" fmla="val 11050515"/>
                <a:gd name="adj2" fmla="val 18697567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A3DC9BD-F87D-4205-8A86-D6BA5F795739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78A11DB-65E2-4F19-8CAB-76A6BAEF4CEA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F4014CB6-E5AB-4634-B410-BF118859CBE5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5696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1639ED-E72A-4C0B-B16F-E5403CAFA8F3}"/>
              </a:ext>
            </a:extLst>
          </p:cNvPr>
          <p:cNvSpPr/>
          <p:nvPr/>
        </p:nvSpPr>
        <p:spPr>
          <a:xfrm rot="581325">
            <a:off x="5526631" y="1881620"/>
            <a:ext cx="1612444" cy="82695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5BDDE3-10EA-4CB1-B65C-25A6905B5193}"/>
              </a:ext>
            </a:extLst>
          </p:cNvPr>
          <p:cNvSpPr/>
          <p:nvPr/>
        </p:nvSpPr>
        <p:spPr>
          <a:xfrm rot="2363264">
            <a:off x="10550719" y="2448646"/>
            <a:ext cx="1233917" cy="1124619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E28719-6753-4B2E-864D-1A8C874A6704}"/>
              </a:ext>
            </a:extLst>
          </p:cNvPr>
          <p:cNvSpPr/>
          <p:nvPr/>
        </p:nvSpPr>
        <p:spPr>
          <a:xfrm rot="5643601">
            <a:off x="7680772" y="4498675"/>
            <a:ext cx="877133" cy="1397746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D353D75-0A17-4973-B1B4-1302D092DE10}"/>
              </a:ext>
            </a:extLst>
          </p:cNvPr>
          <p:cNvCxnSpPr>
            <a:stCxn id="8" idx="7"/>
            <a:endCxn id="14" idx="2"/>
          </p:cNvCxnSpPr>
          <p:nvPr/>
        </p:nvCxnSpPr>
        <p:spPr>
          <a:xfrm flipV="1">
            <a:off x="6881776" y="1191224"/>
            <a:ext cx="1313213" cy="980963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F504AC-8153-4398-8D3B-D6CBC5BD5038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785EE73-8CCD-44E4-B51E-C04B0B1E3433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D5126ED-CC20-442D-932F-CE6290D1446F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4B38D87-5726-407C-AB05-A9361F9934F8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F762591-C4DB-4CB1-91C5-8D227ED95280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7885293-62E5-41A2-823F-CCDE8FE7D62A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096D9D8-5901-4B90-8667-9C095FBE5B66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C9681B8-3DFE-4703-836C-7AD0821B636F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F6FE030-0D2F-4341-8811-FBCEE88E1257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0814072-C444-4325-8804-BFAF8EC0963B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BD49846-C5E2-4B76-AA5B-3F8FEA6F9024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0A8EF60-BC63-44C2-92A7-CC0948E7D17F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DA8521C-5754-4375-B14D-29D72DE2DB0C}"/>
              </a:ext>
            </a:extLst>
          </p:cNvPr>
          <p:cNvGrpSpPr/>
          <p:nvPr/>
        </p:nvGrpSpPr>
        <p:grpSpPr>
          <a:xfrm>
            <a:off x="37319" y="881257"/>
            <a:ext cx="5006990" cy="6475539"/>
            <a:chOff x="37319" y="881257"/>
            <a:chExt cx="5006990" cy="6475539"/>
          </a:xfrm>
        </p:grpSpPr>
        <p:graphicFrame>
          <p:nvGraphicFramePr>
            <p:cNvPr id="72" name="Chart 71">
              <a:extLst>
                <a:ext uri="{FF2B5EF4-FFF2-40B4-BE49-F238E27FC236}">
                  <a16:creationId xmlns:a16="http://schemas.microsoft.com/office/drawing/2014/main" id="{35A24458-D93A-49B1-9845-720ECDE5C0D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99987307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5633C87-B48C-4DC3-8CBC-58232D18C1A6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0B467DD1-AE63-4AFF-9803-6F734E7D78FF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8308BB01-0782-47C7-80FF-207AA1F57627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8ADADB21-A013-4B31-92CF-A96667923DD8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0E128016-8AD7-45A9-86D0-64BD1FC6D225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85244044-62C4-49CB-B5BD-F7248B40B759}"/>
                </a:ext>
              </a:extLst>
            </p:cNvPr>
            <p:cNvSpPr/>
            <p:nvPr/>
          </p:nvSpPr>
          <p:spPr>
            <a:xfrm>
              <a:off x="1308899" y="3968070"/>
              <a:ext cx="369334" cy="2128343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191B8F0D-A8FD-4760-85A9-5A997FA6DB26}"/>
                </a:ext>
              </a:extLst>
            </p:cNvPr>
            <p:cNvSpPr/>
            <p:nvPr/>
          </p:nvSpPr>
          <p:spPr>
            <a:xfrm>
              <a:off x="919849" y="3642607"/>
              <a:ext cx="729560" cy="2765814"/>
            </a:xfrm>
            <a:prstGeom prst="arc">
              <a:avLst>
                <a:gd name="adj1" fmla="val 11050515"/>
                <a:gd name="adj2" fmla="val 169782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8F9BE78C-86D9-416B-B4DE-2476E30C8184}"/>
                </a:ext>
              </a:extLst>
            </p:cNvPr>
            <p:cNvSpPr/>
            <p:nvPr/>
          </p:nvSpPr>
          <p:spPr>
            <a:xfrm>
              <a:off x="2038687" y="3373259"/>
              <a:ext cx="592537" cy="3360578"/>
            </a:xfrm>
            <a:prstGeom prst="arc">
              <a:avLst>
                <a:gd name="adj1" fmla="val 11050515"/>
                <a:gd name="adj2" fmla="val 18697567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0C33AFD9-656B-4754-85F8-9B01332F5A05}"/>
                </a:ext>
              </a:extLst>
            </p:cNvPr>
            <p:cNvSpPr/>
            <p:nvPr/>
          </p:nvSpPr>
          <p:spPr>
            <a:xfrm>
              <a:off x="3915628" y="2596761"/>
              <a:ext cx="775917" cy="4760035"/>
            </a:xfrm>
            <a:prstGeom prst="arc">
              <a:avLst>
                <a:gd name="adj1" fmla="val 14668374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618642F-8CB4-4164-8D3D-57A949F57021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B942967-E6F8-4054-9569-50742B3676DD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8FA06DE1-1E8B-41BA-9A3E-255E88CE1CD4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8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5BDDE3-10EA-4CB1-B65C-25A6905B5193}"/>
              </a:ext>
            </a:extLst>
          </p:cNvPr>
          <p:cNvSpPr/>
          <p:nvPr/>
        </p:nvSpPr>
        <p:spPr>
          <a:xfrm rot="2363264">
            <a:off x="10550719" y="2448646"/>
            <a:ext cx="1233917" cy="1124619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E28719-6753-4B2E-864D-1A8C874A6704}"/>
              </a:ext>
            </a:extLst>
          </p:cNvPr>
          <p:cNvSpPr/>
          <p:nvPr/>
        </p:nvSpPr>
        <p:spPr>
          <a:xfrm rot="5643601">
            <a:off x="7680772" y="4498675"/>
            <a:ext cx="877133" cy="1397746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2AFBB9-DF2D-41D0-9040-019CEF01B05C}"/>
              </a:ext>
            </a:extLst>
          </p:cNvPr>
          <p:cNvSpPr/>
          <p:nvPr/>
        </p:nvSpPr>
        <p:spPr>
          <a:xfrm rot="20551537">
            <a:off x="5576714" y="1048274"/>
            <a:ext cx="3028763" cy="1509007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605CD36-8888-44EB-B51E-69A52E10AFE9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9348456-6067-46D7-A7B4-E5297E706AA9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0A5AF72-B620-48FA-8ABC-880B9FC25604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5419F2B-BFD4-416B-8A79-E501F1AC8B86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FFE2767-1352-4725-B3E6-02260C317CC2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451947D-1EC8-4D16-945B-1C6E7DAB2B00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75279E6-ED9A-4CB8-9298-64942926AFC9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D8DB748-4439-41BF-ADBD-AB629999C69F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BFA254C-002D-4B58-92AD-24BD77985066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FC254FA-D18B-4669-BDAF-B4FA308ED0AA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4F90223-9D12-4C3E-92F3-CBE7F7D288F2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6B5878C-DCFB-42AF-908D-F70736A82E54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C85BA38-4A9E-4D02-83A1-E9EDC7F6B582}"/>
              </a:ext>
            </a:extLst>
          </p:cNvPr>
          <p:cNvGrpSpPr/>
          <p:nvPr/>
        </p:nvGrpSpPr>
        <p:grpSpPr>
          <a:xfrm>
            <a:off x="37319" y="881257"/>
            <a:ext cx="5006990" cy="6475539"/>
            <a:chOff x="37319" y="881257"/>
            <a:chExt cx="5006990" cy="6475539"/>
          </a:xfrm>
        </p:grpSpPr>
        <p:graphicFrame>
          <p:nvGraphicFramePr>
            <p:cNvPr id="72" name="Chart 71">
              <a:extLst>
                <a:ext uri="{FF2B5EF4-FFF2-40B4-BE49-F238E27FC236}">
                  <a16:creationId xmlns:a16="http://schemas.microsoft.com/office/drawing/2014/main" id="{8F6662D0-6C3A-4169-A107-6832B2FBFCF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20872561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370A2C5-0D8E-4B47-B18C-BC2FCC0E5F14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97272B54-D948-402B-A250-94201DFD805B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55CFD9F8-873E-4099-B1E9-21B3298123E6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0C445338-35CD-4027-9178-49DC1BB37C15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B02E4C59-75B9-4F78-A8F4-57679A1DDB7D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8F55E855-B4E3-4138-81AF-E8C402785C8C}"/>
                </a:ext>
              </a:extLst>
            </p:cNvPr>
            <p:cNvSpPr/>
            <p:nvPr/>
          </p:nvSpPr>
          <p:spPr>
            <a:xfrm>
              <a:off x="1308899" y="3968070"/>
              <a:ext cx="369334" cy="2128343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605F8DD2-3EFE-4742-B037-BA91A827FD44}"/>
                </a:ext>
              </a:extLst>
            </p:cNvPr>
            <p:cNvSpPr/>
            <p:nvPr/>
          </p:nvSpPr>
          <p:spPr>
            <a:xfrm>
              <a:off x="919849" y="3642607"/>
              <a:ext cx="729560" cy="2765814"/>
            </a:xfrm>
            <a:prstGeom prst="arc">
              <a:avLst>
                <a:gd name="adj1" fmla="val 11050515"/>
                <a:gd name="adj2" fmla="val 169782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ED580FEB-396A-4C3F-A1F2-A260F2A14DC4}"/>
                </a:ext>
              </a:extLst>
            </p:cNvPr>
            <p:cNvSpPr/>
            <p:nvPr/>
          </p:nvSpPr>
          <p:spPr>
            <a:xfrm>
              <a:off x="2038687" y="3373259"/>
              <a:ext cx="592537" cy="3360578"/>
            </a:xfrm>
            <a:prstGeom prst="arc">
              <a:avLst>
                <a:gd name="adj1" fmla="val 11050515"/>
                <a:gd name="adj2" fmla="val 18697567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5B6EF4A9-52E9-4B8D-A82F-FAF1CE32A154}"/>
                </a:ext>
              </a:extLst>
            </p:cNvPr>
            <p:cNvSpPr/>
            <p:nvPr/>
          </p:nvSpPr>
          <p:spPr>
            <a:xfrm>
              <a:off x="3915628" y="2596761"/>
              <a:ext cx="775917" cy="4760035"/>
            </a:xfrm>
            <a:prstGeom prst="arc">
              <a:avLst>
                <a:gd name="adj1" fmla="val 14668374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0B105DE-B831-4500-A0A3-8BD7AC1C5A26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3A491F8-FED2-4BC6-A878-26F4E47D5389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4FD96DFE-E21C-4495-B6D0-27C38099CDC1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056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5BDDE3-10EA-4CB1-B65C-25A6905B5193}"/>
              </a:ext>
            </a:extLst>
          </p:cNvPr>
          <p:cNvSpPr/>
          <p:nvPr/>
        </p:nvSpPr>
        <p:spPr>
          <a:xfrm rot="2363264">
            <a:off x="10550719" y="2448646"/>
            <a:ext cx="1233917" cy="1124619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E28719-6753-4B2E-864D-1A8C874A6704}"/>
              </a:ext>
            </a:extLst>
          </p:cNvPr>
          <p:cNvSpPr/>
          <p:nvPr/>
        </p:nvSpPr>
        <p:spPr>
          <a:xfrm rot="5643601">
            <a:off x="7680772" y="4498675"/>
            <a:ext cx="877133" cy="1397746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2AFBB9-DF2D-41D0-9040-019CEF01B05C}"/>
              </a:ext>
            </a:extLst>
          </p:cNvPr>
          <p:cNvSpPr/>
          <p:nvPr/>
        </p:nvSpPr>
        <p:spPr>
          <a:xfrm rot="20551537">
            <a:off x="5576714" y="1048274"/>
            <a:ext cx="3028763" cy="1509007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1D5A333-4490-4603-958E-E62EB5466992}"/>
              </a:ext>
            </a:extLst>
          </p:cNvPr>
          <p:cNvCxnSpPr>
            <a:stCxn id="7" idx="0"/>
            <a:endCxn id="21" idx="0"/>
          </p:cNvCxnSpPr>
          <p:nvPr/>
        </p:nvCxnSpPr>
        <p:spPr>
          <a:xfrm>
            <a:off x="6758864" y="2481299"/>
            <a:ext cx="918700" cy="245639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5B2DAC-9D6B-4FE6-AD77-AD722D06E066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F1AF92A-5904-4089-9B9E-8CF5A6C75828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7B25FB-CD3A-4767-8CFA-6B859B57092E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518BEDD-8962-47DA-A675-FE1DDDC83C7E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5876A9D-83C9-4FB1-A4AE-8D8DC5EB657A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2FBDD00-A1C7-40CA-B79A-5838CB824475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FD3F1BA-D528-4687-92E4-2B5CE4F9E55A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9DF1F20-5DCD-4A47-AFA8-3A89A5D9BFCD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9CBE40D-E6BD-4F29-81E6-CE2BA5D84935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8FEF495-8E21-4C05-9E7C-1A2D91E2322F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9BE6D34-51F6-4F42-9712-4245D877D243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E1188A4-5A1B-476D-B64D-255ADEC3ED2C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F25A1B-CF81-4A18-A62F-3E148D0C4061}"/>
              </a:ext>
            </a:extLst>
          </p:cNvPr>
          <p:cNvGrpSpPr/>
          <p:nvPr/>
        </p:nvGrpSpPr>
        <p:grpSpPr>
          <a:xfrm>
            <a:off x="37319" y="881257"/>
            <a:ext cx="5006990" cy="6475539"/>
            <a:chOff x="37319" y="881257"/>
            <a:chExt cx="5006990" cy="6475539"/>
          </a:xfrm>
        </p:grpSpPr>
        <p:graphicFrame>
          <p:nvGraphicFramePr>
            <p:cNvPr id="75" name="Chart 74">
              <a:extLst>
                <a:ext uri="{FF2B5EF4-FFF2-40B4-BE49-F238E27FC236}">
                  <a16:creationId xmlns:a16="http://schemas.microsoft.com/office/drawing/2014/main" id="{21700B70-D056-498C-938E-EB40F647E45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90523666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8184D96-2A09-4C17-8FBA-EAA3820A31D5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140A70CC-4944-4B04-9EDE-240C9A86F3C8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34761AD7-BEC3-4B8E-A5CB-4B355BF47EFB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B36B1D24-D145-4A06-A2BE-0671B2B5C7D5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5FA89BD0-4CB3-4DBF-8524-7948DC184BA4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D88117F1-B344-48A2-A331-6F6277BACFDC}"/>
                </a:ext>
              </a:extLst>
            </p:cNvPr>
            <p:cNvSpPr/>
            <p:nvPr/>
          </p:nvSpPr>
          <p:spPr>
            <a:xfrm>
              <a:off x="1308899" y="3968070"/>
              <a:ext cx="369334" cy="2128343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A71055DD-585E-4D51-9A15-4EE41FECBBC1}"/>
                </a:ext>
              </a:extLst>
            </p:cNvPr>
            <p:cNvSpPr/>
            <p:nvPr/>
          </p:nvSpPr>
          <p:spPr>
            <a:xfrm>
              <a:off x="919849" y="3642607"/>
              <a:ext cx="729560" cy="2765814"/>
            </a:xfrm>
            <a:prstGeom prst="arc">
              <a:avLst>
                <a:gd name="adj1" fmla="val 11050515"/>
                <a:gd name="adj2" fmla="val 169782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755E2E0E-7BF8-4711-9F0C-075FC08AD2A7}"/>
                </a:ext>
              </a:extLst>
            </p:cNvPr>
            <p:cNvSpPr/>
            <p:nvPr/>
          </p:nvSpPr>
          <p:spPr>
            <a:xfrm>
              <a:off x="2038687" y="3373259"/>
              <a:ext cx="592537" cy="3360578"/>
            </a:xfrm>
            <a:prstGeom prst="arc">
              <a:avLst>
                <a:gd name="adj1" fmla="val 11050515"/>
                <a:gd name="adj2" fmla="val 18697567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9D6906B2-8A39-4FF2-897D-0B66F09B6DAD}"/>
                </a:ext>
              </a:extLst>
            </p:cNvPr>
            <p:cNvSpPr/>
            <p:nvPr/>
          </p:nvSpPr>
          <p:spPr>
            <a:xfrm>
              <a:off x="3915628" y="2596761"/>
              <a:ext cx="775917" cy="4760035"/>
            </a:xfrm>
            <a:prstGeom prst="arc">
              <a:avLst>
                <a:gd name="adj1" fmla="val 14668374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799D2215-D125-4E92-B503-BBFB99CB4A96}"/>
                </a:ext>
              </a:extLst>
            </p:cNvPr>
            <p:cNvSpPr/>
            <p:nvPr/>
          </p:nvSpPr>
          <p:spPr>
            <a:xfrm flipH="1">
              <a:off x="2317297" y="1889290"/>
              <a:ext cx="2129626" cy="2945775"/>
            </a:xfrm>
            <a:prstGeom prst="arc">
              <a:avLst>
                <a:gd name="adj1" fmla="val 13172287"/>
                <a:gd name="adj2" fmla="val 6197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0332945-1349-4770-95E4-EF10AF3D2308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3ABDCA9-0C01-4AAA-B9C3-FF327C64B733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432E3233-4560-4D57-8CA2-C3E33B6368C1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1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5BDDE3-10EA-4CB1-B65C-25A6905B5193}"/>
              </a:ext>
            </a:extLst>
          </p:cNvPr>
          <p:cNvSpPr/>
          <p:nvPr/>
        </p:nvSpPr>
        <p:spPr>
          <a:xfrm rot="2363264">
            <a:off x="10550719" y="2448646"/>
            <a:ext cx="1233917" cy="1124619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E28719-6753-4B2E-864D-1A8C874A6704}"/>
              </a:ext>
            </a:extLst>
          </p:cNvPr>
          <p:cNvSpPr/>
          <p:nvPr/>
        </p:nvSpPr>
        <p:spPr>
          <a:xfrm rot="5643601">
            <a:off x="7680772" y="4498675"/>
            <a:ext cx="877133" cy="1397746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2AFBB9-DF2D-41D0-9040-019CEF01B05C}"/>
              </a:ext>
            </a:extLst>
          </p:cNvPr>
          <p:cNvSpPr/>
          <p:nvPr/>
        </p:nvSpPr>
        <p:spPr>
          <a:xfrm rot="20551537">
            <a:off x="5576714" y="1048274"/>
            <a:ext cx="3028763" cy="1509007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1D5A333-4490-4603-958E-E62EB5466992}"/>
              </a:ext>
            </a:extLst>
          </p:cNvPr>
          <p:cNvCxnSpPr>
            <a:stCxn id="7" idx="0"/>
            <a:endCxn id="21" idx="0"/>
          </p:cNvCxnSpPr>
          <p:nvPr/>
        </p:nvCxnSpPr>
        <p:spPr>
          <a:xfrm>
            <a:off x="6758864" y="2481299"/>
            <a:ext cx="918700" cy="245639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52F2261-592F-4617-AFB1-B02FEDC40474}"/>
              </a:ext>
            </a:extLst>
          </p:cNvPr>
          <p:cNvSpPr txBox="1"/>
          <p:nvPr/>
        </p:nvSpPr>
        <p:spPr>
          <a:xfrm rot="4115327">
            <a:off x="6316595" y="3716826"/>
            <a:ext cx="244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Distance too large!</a:t>
            </a:r>
          </a:p>
        </p:txBody>
      </p:sp>
      <p:pic>
        <p:nvPicPr>
          <p:cNvPr id="12" name="Graphic 11" descr="Warning">
            <a:extLst>
              <a:ext uri="{FF2B5EF4-FFF2-40B4-BE49-F238E27FC236}">
                <a16:creationId xmlns:a16="http://schemas.microsoft.com/office/drawing/2014/main" id="{0C85E749-9978-457C-A993-E117FD89D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3606" y="3352524"/>
            <a:ext cx="914400" cy="9144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C5B2DAC-9D6B-4FE6-AD77-AD722D06E066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F1AF92A-5904-4089-9B9E-8CF5A6C75828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7B25FB-CD3A-4767-8CFA-6B859B57092E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518BEDD-8962-47DA-A675-FE1DDDC83C7E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5876A9D-83C9-4FB1-A4AE-8D8DC5EB657A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2FBDD00-A1C7-40CA-B79A-5838CB824475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FD3F1BA-D528-4687-92E4-2B5CE4F9E55A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9DF1F20-5DCD-4A47-AFA8-3A89A5D9BFCD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9CBE40D-E6BD-4F29-81E6-CE2BA5D84935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8FEF495-8E21-4C05-9E7C-1A2D91E2322F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9BE6D34-51F6-4F42-9712-4245D877D243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E1188A4-5A1B-476D-B64D-255ADEC3ED2C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F25A1B-CF81-4A18-A62F-3E148D0C4061}"/>
              </a:ext>
            </a:extLst>
          </p:cNvPr>
          <p:cNvGrpSpPr/>
          <p:nvPr/>
        </p:nvGrpSpPr>
        <p:grpSpPr>
          <a:xfrm>
            <a:off x="37319" y="881257"/>
            <a:ext cx="5006990" cy="6475539"/>
            <a:chOff x="37319" y="881257"/>
            <a:chExt cx="5006990" cy="6475539"/>
          </a:xfrm>
        </p:grpSpPr>
        <p:graphicFrame>
          <p:nvGraphicFramePr>
            <p:cNvPr id="75" name="Chart 74">
              <a:extLst>
                <a:ext uri="{FF2B5EF4-FFF2-40B4-BE49-F238E27FC236}">
                  <a16:creationId xmlns:a16="http://schemas.microsoft.com/office/drawing/2014/main" id="{21700B70-D056-498C-938E-EB40F647E459}"/>
                </a:ext>
              </a:extLst>
            </p:cNvPr>
            <p:cNvGraphicFramePr/>
            <p:nvPr/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8184D96-2A09-4C17-8FBA-EAA3820A31D5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140A70CC-4944-4B04-9EDE-240C9A86F3C8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34761AD7-BEC3-4B8E-A5CB-4B355BF47EFB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B36B1D24-D145-4A06-A2BE-0671B2B5C7D5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5FA89BD0-4CB3-4DBF-8524-7948DC184BA4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D88117F1-B344-48A2-A331-6F6277BACFDC}"/>
                </a:ext>
              </a:extLst>
            </p:cNvPr>
            <p:cNvSpPr/>
            <p:nvPr/>
          </p:nvSpPr>
          <p:spPr>
            <a:xfrm>
              <a:off x="1308899" y="3968070"/>
              <a:ext cx="369334" cy="2128343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A71055DD-585E-4D51-9A15-4EE41FECBBC1}"/>
                </a:ext>
              </a:extLst>
            </p:cNvPr>
            <p:cNvSpPr/>
            <p:nvPr/>
          </p:nvSpPr>
          <p:spPr>
            <a:xfrm>
              <a:off x="919849" y="3642607"/>
              <a:ext cx="729560" cy="2765814"/>
            </a:xfrm>
            <a:prstGeom prst="arc">
              <a:avLst>
                <a:gd name="adj1" fmla="val 11050515"/>
                <a:gd name="adj2" fmla="val 169782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755E2E0E-7BF8-4711-9F0C-075FC08AD2A7}"/>
                </a:ext>
              </a:extLst>
            </p:cNvPr>
            <p:cNvSpPr/>
            <p:nvPr/>
          </p:nvSpPr>
          <p:spPr>
            <a:xfrm>
              <a:off x="2038687" y="3373259"/>
              <a:ext cx="592537" cy="3360578"/>
            </a:xfrm>
            <a:prstGeom prst="arc">
              <a:avLst>
                <a:gd name="adj1" fmla="val 11050515"/>
                <a:gd name="adj2" fmla="val 18697567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9D6906B2-8A39-4FF2-897D-0B66F09B6DAD}"/>
                </a:ext>
              </a:extLst>
            </p:cNvPr>
            <p:cNvSpPr/>
            <p:nvPr/>
          </p:nvSpPr>
          <p:spPr>
            <a:xfrm>
              <a:off x="3915628" y="2596761"/>
              <a:ext cx="775917" cy="4760035"/>
            </a:xfrm>
            <a:prstGeom prst="arc">
              <a:avLst>
                <a:gd name="adj1" fmla="val 14668374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799D2215-D125-4E92-B503-BBFB99CB4A96}"/>
                </a:ext>
              </a:extLst>
            </p:cNvPr>
            <p:cNvSpPr/>
            <p:nvPr/>
          </p:nvSpPr>
          <p:spPr>
            <a:xfrm flipH="1">
              <a:off x="2317297" y="1889290"/>
              <a:ext cx="2129626" cy="2945775"/>
            </a:xfrm>
            <a:prstGeom prst="arc">
              <a:avLst>
                <a:gd name="adj1" fmla="val 13172287"/>
                <a:gd name="adj2" fmla="val 61973"/>
              </a:avLst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318EB30-6CF4-4E18-8F15-4592AB2E2485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590ED6-345C-46AE-A42A-3CB98BD64F25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E4E05C85-1F85-4E3C-B76C-3EFC73AD074E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2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29888-9899-4154-A924-35E3E308B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0" r="183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1D73D7-EC65-4AFA-A12D-D69FF76AA72D}"/>
              </a:ext>
            </a:extLst>
          </p:cNvPr>
          <p:cNvSpPr/>
          <p:nvPr/>
        </p:nvSpPr>
        <p:spPr>
          <a:xfrm>
            <a:off x="6686864" y="24812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EB249-98ED-464E-AECC-A1C2AD1B39DD}"/>
              </a:ext>
            </a:extLst>
          </p:cNvPr>
          <p:cNvSpPr/>
          <p:nvPr/>
        </p:nvSpPr>
        <p:spPr>
          <a:xfrm>
            <a:off x="6758864" y="21510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46B084-2BD3-4785-AD55-899F3B4889AD}"/>
              </a:ext>
            </a:extLst>
          </p:cNvPr>
          <p:cNvSpPr/>
          <p:nvPr/>
        </p:nvSpPr>
        <p:spPr>
          <a:xfrm>
            <a:off x="6197914" y="194154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5E80C8-D07C-44D8-9001-BB861023906B}"/>
              </a:ext>
            </a:extLst>
          </p:cNvPr>
          <p:cNvSpPr/>
          <p:nvPr/>
        </p:nvSpPr>
        <p:spPr>
          <a:xfrm>
            <a:off x="5642289" y="2112999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D817F5-F42B-4986-BB94-81415667C70B}"/>
              </a:ext>
            </a:extLst>
          </p:cNvPr>
          <p:cNvSpPr/>
          <p:nvPr/>
        </p:nvSpPr>
        <p:spPr>
          <a:xfrm>
            <a:off x="8194989" y="1119224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E472FF-64E7-4C25-A79C-F54459E9978C}"/>
              </a:ext>
            </a:extLst>
          </p:cNvPr>
          <p:cNvSpPr/>
          <p:nvPr/>
        </p:nvSpPr>
        <p:spPr>
          <a:xfrm>
            <a:off x="7461564" y="5199099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EA7CDA-05D0-4C16-999D-E63CE51E2EB4}"/>
              </a:ext>
            </a:extLst>
          </p:cNvPr>
          <p:cNvSpPr/>
          <p:nvPr/>
        </p:nvSpPr>
        <p:spPr>
          <a:xfrm>
            <a:off x="8578139" y="5053548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1EF77F-EE07-45EF-98D0-568E4A479506}"/>
              </a:ext>
            </a:extLst>
          </p:cNvPr>
          <p:cNvSpPr/>
          <p:nvPr/>
        </p:nvSpPr>
        <p:spPr>
          <a:xfrm>
            <a:off x="7605564" y="4937697"/>
            <a:ext cx="144000" cy="14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36E8F7-EFC8-4B0C-B12A-A382DA91E9E9}"/>
              </a:ext>
            </a:extLst>
          </p:cNvPr>
          <p:cNvSpPr/>
          <p:nvPr/>
        </p:nvSpPr>
        <p:spPr>
          <a:xfrm>
            <a:off x="10884214" y="25114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D720AC4-DE2C-419E-84AC-2EC386ECE0AA}"/>
              </a:ext>
            </a:extLst>
          </p:cNvPr>
          <p:cNvSpPr/>
          <p:nvPr/>
        </p:nvSpPr>
        <p:spPr>
          <a:xfrm>
            <a:off x="11095678" y="3429000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4FF1D1-2932-470A-AE47-A2010839801B}"/>
              </a:ext>
            </a:extLst>
          </p:cNvPr>
          <p:cNvSpPr/>
          <p:nvPr/>
        </p:nvSpPr>
        <p:spPr>
          <a:xfrm>
            <a:off x="11589064" y="2905198"/>
            <a:ext cx="144000" cy="14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5BDDE3-10EA-4CB1-B65C-25A6905B5193}"/>
              </a:ext>
            </a:extLst>
          </p:cNvPr>
          <p:cNvSpPr/>
          <p:nvPr/>
        </p:nvSpPr>
        <p:spPr>
          <a:xfrm rot="2363264">
            <a:off x="10550719" y="2448646"/>
            <a:ext cx="1233917" cy="1124619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E28719-6753-4B2E-864D-1A8C874A6704}"/>
              </a:ext>
            </a:extLst>
          </p:cNvPr>
          <p:cNvSpPr/>
          <p:nvPr/>
        </p:nvSpPr>
        <p:spPr>
          <a:xfrm rot="5643601">
            <a:off x="7680772" y="4498675"/>
            <a:ext cx="877133" cy="1397746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2AFBB9-DF2D-41D0-9040-019CEF01B05C}"/>
              </a:ext>
            </a:extLst>
          </p:cNvPr>
          <p:cNvSpPr/>
          <p:nvPr/>
        </p:nvSpPr>
        <p:spPr>
          <a:xfrm rot="20551537">
            <a:off x="5576714" y="1048274"/>
            <a:ext cx="3028763" cy="1509007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31D440-830A-4540-BFA9-D6F240C1F6D8}"/>
              </a:ext>
            </a:extLst>
          </p:cNvPr>
          <p:cNvGrpSpPr/>
          <p:nvPr/>
        </p:nvGrpSpPr>
        <p:grpSpPr>
          <a:xfrm>
            <a:off x="5283172" y="850467"/>
            <a:ext cx="6719703" cy="4770346"/>
            <a:chOff x="5283172" y="850467"/>
            <a:chExt cx="6719703" cy="477034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E415F0-9DA6-483C-A27F-5F8AC149FCC0}"/>
                </a:ext>
              </a:extLst>
            </p:cNvPr>
            <p:cNvSpPr txBox="1"/>
            <p:nvPr/>
          </p:nvSpPr>
          <p:spPr>
            <a:xfrm>
              <a:off x="8235114" y="850467"/>
              <a:ext cx="457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16E3B3B-A9E2-4E82-BC63-F6E96D193C7B}"/>
                </a:ext>
              </a:extLst>
            </p:cNvPr>
            <p:cNvSpPr/>
            <p:nvPr/>
          </p:nvSpPr>
          <p:spPr>
            <a:xfrm>
              <a:off x="10949563" y="218206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B8CB838-76CE-4611-9ADB-34E4CC7AC999}"/>
                </a:ext>
              </a:extLst>
            </p:cNvPr>
            <p:cNvSpPr/>
            <p:nvPr/>
          </p:nvSpPr>
          <p:spPr>
            <a:xfrm>
              <a:off x="11701189" y="290519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23A8A1-2FD0-4785-9078-A861F7383072}"/>
                </a:ext>
              </a:extLst>
            </p:cNvPr>
            <p:cNvSpPr/>
            <p:nvPr/>
          </p:nvSpPr>
          <p:spPr>
            <a:xfrm>
              <a:off x="10845496" y="35010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599DB2-AD0C-4E9D-B438-913868F8D06E}"/>
                </a:ext>
              </a:extLst>
            </p:cNvPr>
            <p:cNvSpPr/>
            <p:nvPr/>
          </p:nvSpPr>
          <p:spPr>
            <a:xfrm>
              <a:off x="8693088" y="5020286"/>
              <a:ext cx="3016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6DB7C37-15CC-4F17-BFB9-EDC718A784A8}"/>
                </a:ext>
              </a:extLst>
            </p:cNvPr>
            <p:cNvSpPr/>
            <p:nvPr/>
          </p:nvSpPr>
          <p:spPr>
            <a:xfrm>
              <a:off x="7645689" y="466291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B15242-4E72-41BE-834F-F00C1FE94BAF}"/>
                </a:ext>
              </a:extLst>
            </p:cNvPr>
            <p:cNvSpPr/>
            <p:nvPr/>
          </p:nvSpPr>
          <p:spPr>
            <a:xfrm>
              <a:off x="7173282" y="525148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F49DF4-55B1-4A68-9007-DD40807A3D81}"/>
                </a:ext>
              </a:extLst>
            </p:cNvPr>
            <p:cNvSpPr/>
            <p:nvPr/>
          </p:nvSpPr>
          <p:spPr>
            <a:xfrm>
              <a:off x="6798989" y="246487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7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0B6C7DD-7CF0-4180-96D5-ED02FB0F30E8}"/>
                </a:ext>
              </a:extLst>
            </p:cNvPr>
            <p:cNvSpPr/>
            <p:nvPr/>
          </p:nvSpPr>
          <p:spPr>
            <a:xfrm>
              <a:off x="6864288" y="196513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8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1FAF687-A206-40AE-8A10-0C6872265A74}"/>
                </a:ext>
              </a:extLst>
            </p:cNvPr>
            <p:cNvSpPr/>
            <p:nvPr/>
          </p:nvSpPr>
          <p:spPr>
            <a:xfrm>
              <a:off x="5915474" y="163712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9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0B30B7E-FC7F-4B35-8292-CD7B48792D3A}"/>
                </a:ext>
              </a:extLst>
            </p:cNvPr>
            <p:cNvSpPr/>
            <p:nvPr/>
          </p:nvSpPr>
          <p:spPr>
            <a:xfrm>
              <a:off x="5283172" y="1865723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10</a:t>
              </a:r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144B6883-EB86-4856-9946-8177A96CADA3}"/>
              </a:ext>
            </a:extLst>
          </p:cNvPr>
          <p:cNvSpPr txBox="1">
            <a:spLocks/>
          </p:cNvSpPr>
          <p:nvPr/>
        </p:nvSpPr>
        <p:spPr>
          <a:xfrm>
            <a:off x="3184475" y="5529161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GB" dirty="0"/>
          </a:p>
          <a:p>
            <a:pPr algn="ctr"/>
            <a:r>
              <a:rPr lang="en-GB" dirty="0"/>
              <a:t>Hierarchical clustering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68299FD-BF36-42EE-9ED4-73F30DAF0C33}"/>
              </a:ext>
            </a:extLst>
          </p:cNvPr>
          <p:cNvGrpSpPr/>
          <p:nvPr/>
        </p:nvGrpSpPr>
        <p:grpSpPr>
          <a:xfrm>
            <a:off x="37319" y="881257"/>
            <a:ext cx="5006990" cy="6475539"/>
            <a:chOff x="37319" y="881257"/>
            <a:chExt cx="5006990" cy="6475539"/>
          </a:xfrm>
        </p:grpSpPr>
        <p:graphicFrame>
          <p:nvGraphicFramePr>
            <p:cNvPr id="62" name="Chart 61">
              <a:extLst>
                <a:ext uri="{FF2B5EF4-FFF2-40B4-BE49-F238E27FC236}">
                  <a16:creationId xmlns:a16="http://schemas.microsoft.com/office/drawing/2014/main" id="{DF1A733C-300F-4A29-A1D0-3035E4E3F9A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61311360"/>
                </p:ext>
              </p:extLst>
            </p:nvPr>
          </p:nvGraphicFramePr>
          <p:xfrm>
            <a:off x="304879" y="881257"/>
            <a:ext cx="4739430" cy="4508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2CED1E5-7AEA-47F4-804D-39461ABED2CB}"/>
                </a:ext>
              </a:extLst>
            </p:cNvPr>
            <p:cNvSpPr txBox="1"/>
            <p:nvPr/>
          </p:nvSpPr>
          <p:spPr>
            <a:xfrm rot="16200000">
              <a:off x="-2032196" y="2950772"/>
              <a:ext cx="450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Distance (km)</a:t>
              </a:r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D26453D6-46C2-4867-A985-584A26984732}"/>
                </a:ext>
              </a:extLst>
            </p:cNvPr>
            <p:cNvSpPr/>
            <p:nvPr/>
          </p:nvSpPr>
          <p:spPr>
            <a:xfrm>
              <a:off x="2458771" y="4742904"/>
              <a:ext cx="369334" cy="56252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48EF0A3F-19BA-4A42-ADAA-8E0D3A869D78}"/>
                </a:ext>
              </a:extLst>
            </p:cNvPr>
            <p:cNvSpPr/>
            <p:nvPr/>
          </p:nvSpPr>
          <p:spPr>
            <a:xfrm>
              <a:off x="3215531" y="4645512"/>
              <a:ext cx="369334" cy="762611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7E6B8706-BCE3-43B4-8CA1-800746026BBF}"/>
                </a:ext>
              </a:extLst>
            </p:cNvPr>
            <p:cNvSpPr/>
            <p:nvPr/>
          </p:nvSpPr>
          <p:spPr>
            <a:xfrm>
              <a:off x="3336751" y="4407414"/>
              <a:ext cx="626824" cy="1249656"/>
            </a:xfrm>
            <a:prstGeom prst="arc">
              <a:avLst>
                <a:gd name="adj1" fmla="val 14299408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EBC31995-7C18-40AC-B382-8462D36556E6}"/>
                </a:ext>
              </a:extLst>
            </p:cNvPr>
            <p:cNvSpPr/>
            <p:nvPr/>
          </p:nvSpPr>
          <p:spPr>
            <a:xfrm>
              <a:off x="3505510" y="4206240"/>
              <a:ext cx="833272" cy="1541079"/>
            </a:xfrm>
            <a:prstGeom prst="arc">
              <a:avLst>
                <a:gd name="adj1" fmla="val 14664861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3AFFD10C-4A50-48AB-BA27-D35587F14F21}"/>
                </a:ext>
              </a:extLst>
            </p:cNvPr>
            <p:cNvSpPr/>
            <p:nvPr/>
          </p:nvSpPr>
          <p:spPr>
            <a:xfrm>
              <a:off x="1308899" y="3968070"/>
              <a:ext cx="369334" cy="2128343"/>
            </a:xfrm>
            <a:prstGeom prst="arc">
              <a:avLst>
                <a:gd name="adj1" fmla="val 11050515"/>
                <a:gd name="adj2" fmla="val 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E0FB2975-4582-429F-AE82-661BF3F80402}"/>
                </a:ext>
              </a:extLst>
            </p:cNvPr>
            <p:cNvSpPr/>
            <p:nvPr/>
          </p:nvSpPr>
          <p:spPr>
            <a:xfrm>
              <a:off x="919849" y="3642607"/>
              <a:ext cx="729560" cy="2765814"/>
            </a:xfrm>
            <a:prstGeom prst="arc">
              <a:avLst>
                <a:gd name="adj1" fmla="val 11050515"/>
                <a:gd name="adj2" fmla="val 169782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79C5E33D-8B59-4E9A-9557-A86F4D5AF187}"/>
                </a:ext>
              </a:extLst>
            </p:cNvPr>
            <p:cNvSpPr/>
            <p:nvPr/>
          </p:nvSpPr>
          <p:spPr>
            <a:xfrm>
              <a:off x="2038687" y="3373259"/>
              <a:ext cx="592537" cy="3360578"/>
            </a:xfrm>
            <a:prstGeom prst="arc">
              <a:avLst>
                <a:gd name="adj1" fmla="val 11050515"/>
                <a:gd name="adj2" fmla="val 18697567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8CD2A7F4-267C-4ACE-8A98-E3C2ABFB0D70}"/>
                </a:ext>
              </a:extLst>
            </p:cNvPr>
            <p:cNvSpPr/>
            <p:nvPr/>
          </p:nvSpPr>
          <p:spPr>
            <a:xfrm>
              <a:off x="3915628" y="2596761"/>
              <a:ext cx="775917" cy="4760035"/>
            </a:xfrm>
            <a:prstGeom prst="arc">
              <a:avLst>
                <a:gd name="adj1" fmla="val 14668374"/>
                <a:gd name="adj2" fmla="val 429962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D7EBA3-2764-4330-8CE0-C51C1415402B}"/>
              </a:ext>
            </a:extLst>
          </p:cNvPr>
          <p:cNvGrpSpPr/>
          <p:nvPr/>
        </p:nvGrpSpPr>
        <p:grpSpPr>
          <a:xfrm>
            <a:off x="2090424" y="4634439"/>
            <a:ext cx="3192748" cy="1610806"/>
            <a:chOff x="2090424" y="4634439"/>
            <a:chExt cx="3192748" cy="161080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2975F90-CD76-4923-BD47-73E1ACDFAD8E}"/>
                </a:ext>
              </a:extLst>
            </p:cNvPr>
            <p:cNvSpPr txBox="1"/>
            <p:nvPr/>
          </p:nvSpPr>
          <p:spPr>
            <a:xfrm>
              <a:off x="2712720" y="5783580"/>
              <a:ext cx="257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Dendrogram</a:t>
              </a:r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B4DD4CD1-4EC5-48C6-85A6-0D75A4E75502}"/>
                </a:ext>
              </a:extLst>
            </p:cNvPr>
            <p:cNvSpPr/>
            <p:nvPr/>
          </p:nvSpPr>
          <p:spPr>
            <a:xfrm flipH="1" flipV="1">
              <a:off x="2090424" y="4634439"/>
              <a:ext cx="1310640" cy="1417320"/>
            </a:xfrm>
            <a:prstGeom prst="arc">
              <a:avLst>
                <a:gd name="adj1" fmla="val 16200000"/>
                <a:gd name="adj2" fmla="val 20426505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21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A740-64E2-4532-A2EC-800BD1518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Clustering – areas of application</a:t>
            </a:r>
          </a:p>
        </p:txBody>
      </p:sp>
      <p:pic>
        <p:nvPicPr>
          <p:cNvPr id="13" name="Picture 12" descr="A black and red text&#10;&#10;Description automatically generated">
            <a:extLst>
              <a:ext uri="{FF2B5EF4-FFF2-40B4-BE49-F238E27FC236}">
                <a16:creationId xmlns:a16="http://schemas.microsoft.com/office/drawing/2014/main" id="{FC94276A-9D3D-4009-8D49-330C493DF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391" y="2263140"/>
            <a:ext cx="1634843" cy="441960"/>
          </a:xfrm>
          <a:prstGeom prst="rect">
            <a:avLst/>
          </a:prstGeom>
        </p:spPr>
      </p:pic>
      <p:pic>
        <p:nvPicPr>
          <p:cNvPr id="15" name="Picture 14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C4C504C4-62F7-46F5-9F98-EE5AEA12C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945" y="2124202"/>
            <a:ext cx="1712595" cy="719836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4DC42E-A399-4B78-80FA-A72E0BC94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433" y="2844038"/>
            <a:ext cx="2092960" cy="1097390"/>
          </a:xfrm>
          <a:prstGeom prst="rect">
            <a:avLst/>
          </a:prstGeom>
        </p:spPr>
      </p:pic>
      <p:pic>
        <p:nvPicPr>
          <p:cNvPr id="19" name="Picture 1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D20762A-A4BB-4F55-A73B-8E219AF69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685" y="1933575"/>
            <a:ext cx="1543050" cy="154305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E125321-8128-4808-B965-B8EE67138E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3166" y="4661264"/>
            <a:ext cx="2955924" cy="1615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5E41B-4497-40C6-B29B-73180DC99B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3456" y="4521861"/>
            <a:ext cx="3571508" cy="1894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B66CF4-364E-496A-ACAD-567A195D38BB}"/>
              </a:ext>
            </a:extLst>
          </p:cNvPr>
          <p:cNvSpPr txBox="1"/>
          <p:nvPr/>
        </p:nvSpPr>
        <p:spPr>
          <a:xfrm>
            <a:off x="1969803" y="1579976"/>
            <a:ext cx="280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Recommendation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3BCD65-2BEF-488E-8B8E-749ED21CB3D7}"/>
              </a:ext>
            </a:extLst>
          </p:cNvPr>
          <p:cNvSpPr txBox="1"/>
          <p:nvPr/>
        </p:nvSpPr>
        <p:spPr>
          <a:xfrm>
            <a:off x="7419550" y="1579976"/>
            <a:ext cx="280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Targeted marketing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2BFB09-CCE5-4C8B-A9F0-7D1728FA79E7}"/>
              </a:ext>
            </a:extLst>
          </p:cNvPr>
          <p:cNvSpPr txBox="1"/>
          <p:nvPr/>
        </p:nvSpPr>
        <p:spPr>
          <a:xfrm>
            <a:off x="1969802" y="4051142"/>
            <a:ext cx="280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Biology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DF608C-2798-4D0C-B074-D1836F933559}"/>
              </a:ext>
            </a:extLst>
          </p:cNvPr>
          <p:cNvSpPr txBox="1"/>
          <p:nvPr/>
        </p:nvSpPr>
        <p:spPr>
          <a:xfrm>
            <a:off x="7419550" y="4051142"/>
            <a:ext cx="280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Anomaly detection</a:t>
            </a:r>
          </a:p>
        </p:txBody>
      </p:sp>
    </p:spTree>
    <p:extLst>
      <p:ext uri="{BB962C8B-B14F-4D97-AF65-F5344CB8AC3E}">
        <p14:creationId xmlns:p14="http://schemas.microsoft.com/office/powerpoint/2010/main" val="139164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06430-0C81-4A12-961D-3FE9A096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 – what is it? </a:t>
            </a:r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2C0A8466-DB23-4617-BD96-BF44F0F3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5444" y="2741085"/>
            <a:ext cx="1828799" cy="1828799"/>
          </a:xfrm>
          <a:prstGeom prst="rect">
            <a:avLst/>
          </a:prstGeom>
        </p:spPr>
      </p:pic>
      <p:pic>
        <p:nvPicPr>
          <p:cNvPr id="8" name="Graphic 7" descr="Suburban scene">
            <a:extLst>
              <a:ext uri="{FF2B5EF4-FFF2-40B4-BE49-F238E27FC236}">
                <a16:creationId xmlns:a16="http://schemas.microsoft.com/office/drawing/2014/main" id="{C63F6F3D-B81E-4DFD-8386-ABE298765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818" y="5428819"/>
            <a:ext cx="1154545" cy="1154545"/>
          </a:xfrm>
          <a:prstGeom prst="rect">
            <a:avLst/>
          </a:prstGeom>
        </p:spPr>
      </p:pic>
      <p:grpSp>
        <p:nvGrpSpPr>
          <p:cNvPr id="19" name="Graphic 4" descr="Mountains">
            <a:extLst>
              <a:ext uri="{FF2B5EF4-FFF2-40B4-BE49-F238E27FC236}">
                <a16:creationId xmlns:a16="http://schemas.microsoft.com/office/drawing/2014/main" id="{33648019-0C23-4142-984D-E48090332D11}"/>
              </a:ext>
            </a:extLst>
          </p:cNvPr>
          <p:cNvGrpSpPr/>
          <p:nvPr/>
        </p:nvGrpSpPr>
        <p:grpSpPr>
          <a:xfrm>
            <a:off x="2605490" y="3301999"/>
            <a:ext cx="3911600" cy="3911600"/>
            <a:chOff x="2605490" y="3301999"/>
            <a:chExt cx="3911600" cy="3911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E1AC0C-44AB-4369-B65E-7DF2CE708072}"/>
                </a:ext>
              </a:extLst>
            </p:cNvPr>
            <p:cNvSpPr/>
            <p:nvPr/>
          </p:nvSpPr>
          <p:spPr>
            <a:xfrm>
              <a:off x="5148030" y="4927757"/>
              <a:ext cx="1206076" cy="1470924"/>
            </a:xfrm>
            <a:custGeom>
              <a:avLst/>
              <a:gdLst>
                <a:gd name="connsiteX0" fmla="*/ 1193853 w 1206076"/>
                <a:gd name="connsiteY0" fmla="*/ 1340538 h 1470924"/>
                <a:gd name="connsiteX1" fmla="*/ 378936 w 1206076"/>
                <a:gd name="connsiteY1" fmla="*/ 36671 h 1470924"/>
                <a:gd name="connsiteX2" fmla="*/ 309668 w 1206076"/>
                <a:gd name="connsiteY2" fmla="*/ 0 h 1470924"/>
                <a:gd name="connsiteX3" fmla="*/ 240400 w 1206076"/>
                <a:gd name="connsiteY3" fmla="*/ 36671 h 1470924"/>
                <a:gd name="connsiteX4" fmla="*/ 0 w 1206076"/>
                <a:gd name="connsiteY4" fmla="*/ 419682 h 1470924"/>
                <a:gd name="connsiteX5" fmla="*/ 513397 w 1206076"/>
                <a:gd name="connsiteY5" fmla="*/ 1250897 h 1470924"/>
                <a:gd name="connsiteX6" fmla="*/ 537845 w 1206076"/>
                <a:gd name="connsiteY6" fmla="*/ 1470925 h 1470924"/>
                <a:gd name="connsiteX7" fmla="*/ 1116436 w 1206076"/>
                <a:gd name="connsiteY7" fmla="*/ 1470925 h 1470924"/>
                <a:gd name="connsiteX8" fmla="*/ 1193853 w 1206076"/>
                <a:gd name="connsiteY8" fmla="*/ 1426104 h 1470924"/>
                <a:gd name="connsiteX9" fmla="*/ 1193853 w 1206076"/>
                <a:gd name="connsiteY9" fmla="*/ 1340538 h 1470924"/>
                <a:gd name="connsiteX10" fmla="*/ 1193853 w 1206076"/>
                <a:gd name="connsiteY10" fmla="*/ 1340538 h 147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6076" h="1470924">
                  <a:moveTo>
                    <a:pt x="1193853" y="1340538"/>
                  </a:moveTo>
                  <a:lnTo>
                    <a:pt x="378936" y="36671"/>
                  </a:lnTo>
                  <a:cubicBezTo>
                    <a:pt x="362638" y="12224"/>
                    <a:pt x="338190" y="0"/>
                    <a:pt x="309668" y="0"/>
                  </a:cubicBezTo>
                  <a:cubicBezTo>
                    <a:pt x="281146" y="0"/>
                    <a:pt x="256699" y="16298"/>
                    <a:pt x="240400" y="36671"/>
                  </a:cubicBezTo>
                  <a:lnTo>
                    <a:pt x="0" y="419682"/>
                  </a:lnTo>
                  <a:lnTo>
                    <a:pt x="513397" y="1250897"/>
                  </a:lnTo>
                  <a:cubicBezTo>
                    <a:pt x="558218" y="1316090"/>
                    <a:pt x="566367" y="1397582"/>
                    <a:pt x="537845" y="1470925"/>
                  </a:cubicBezTo>
                  <a:lnTo>
                    <a:pt x="1116436" y="1470925"/>
                  </a:lnTo>
                  <a:cubicBezTo>
                    <a:pt x="1149032" y="1470925"/>
                    <a:pt x="1177555" y="1454626"/>
                    <a:pt x="1193853" y="1426104"/>
                  </a:cubicBezTo>
                  <a:cubicBezTo>
                    <a:pt x="1210151" y="1397582"/>
                    <a:pt x="1210151" y="1364985"/>
                    <a:pt x="1193853" y="1340538"/>
                  </a:cubicBezTo>
                  <a:lnTo>
                    <a:pt x="1193853" y="1340538"/>
                  </a:ln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481F10-D05D-4C8B-8A71-7632A477C77C}"/>
                </a:ext>
              </a:extLst>
            </p:cNvPr>
            <p:cNvSpPr/>
            <p:nvPr/>
          </p:nvSpPr>
          <p:spPr>
            <a:xfrm>
              <a:off x="2768280" y="4116915"/>
              <a:ext cx="2771102" cy="2281766"/>
            </a:xfrm>
            <a:custGeom>
              <a:avLst/>
              <a:gdLst>
                <a:gd name="connsiteX0" fmla="*/ 1593355 w 2771102"/>
                <a:gd name="connsiteY0" fmla="*/ 941229 h 2281766"/>
                <a:gd name="connsiteX1" fmla="*/ 1385551 w 2771102"/>
                <a:gd name="connsiteY1" fmla="*/ 1128660 h 2281766"/>
                <a:gd name="connsiteX2" fmla="*/ 1177748 w 2771102"/>
                <a:gd name="connsiteY2" fmla="*/ 945303 h 2281766"/>
                <a:gd name="connsiteX3" fmla="*/ 786588 w 2771102"/>
                <a:gd name="connsiteY3" fmla="*/ 1181629 h 2281766"/>
                <a:gd name="connsiteX4" fmla="*/ 1385551 w 2771102"/>
                <a:gd name="connsiteY4" fmla="*/ 203729 h 2281766"/>
                <a:gd name="connsiteX5" fmla="*/ 1984515 w 2771102"/>
                <a:gd name="connsiteY5" fmla="*/ 1181629 h 2281766"/>
                <a:gd name="connsiteX6" fmla="*/ 1593355 w 2771102"/>
                <a:gd name="connsiteY6" fmla="*/ 941229 h 2281766"/>
                <a:gd name="connsiteX7" fmla="*/ 2754611 w 2771102"/>
                <a:gd name="connsiteY7" fmla="*/ 2151380 h 2281766"/>
                <a:gd name="connsiteX8" fmla="*/ 1454819 w 2771102"/>
                <a:gd name="connsiteY8" fmla="*/ 36671 h 2281766"/>
                <a:gd name="connsiteX9" fmla="*/ 1385551 w 2771102"/>
                <a:gd name="connsiteY9" fmla="*/ 0 h 2281766"/>
                <a:gd name="connsiteX10" fmla="*/ 1316283 w 2771102"/>
                <a:gd name="connsiteY10" fmla="*/ 36671 h 2281766"/>
                <a:gd name="connsiteX11" fmla="*/ 16491 w 2771102"/>
                <a:gd name="connsiteY11" fmla="*/ 2151380 h 2281766"/>
                <a:gd name="connsiteX12" fmla="*/ 8342 w 2771102"/>
                <a:gd name="connsiteY12" fmla="*/ 2241021 h 2281766"/>
                <a:gd name="connsiteX13" fmla="*/ 85759 w 2771102"/>
                <a:gd name="connsiteY13" fmla="*/ 2281767 h 2281766"/>
                <a:gd name="connsiteX14" fmla="*/ 2685344 w 2771102"/>
                <a:gd name="connsiteY14" fmla="*/ 2281767 h 2281766"/>
                <a:gd name="connsiteX15" fmla="*/ 2762761 w 2771102"/>
                <a:gd name="connsiteY15" fmla="*/ 2236946 h 2281766"/>
                <a:gd name="connsiteX16" fmla="*/ 2754611 w 2771102"/>
                <a:gd name="connsiteY16" fmla="*/ 2151380 h 228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1102" h="2281766">
                  <a:moveTo>
                    <a:pt x="1593355" y="941229"/>
                  </a:moveTo>
                  <a:lnTo>
                    <a:pt x="1385551" y="1128660"/>
                  </a:lnTo>
                  <a:lnTo>
                    <a:pt x="1177748" y="945303"/>
                  </a:lnTo>
                  <a:lnTo>
                    <a:pt x="786588" y="1181629"/>
                  </a:lnTo>
                  <a:lnTo>
                    <a:pt x="1385551" y="203729"/>
                  </a:lnTo>
                  <a:lnTo>
                    <a:pt x="1984515" y="1181629"/>
                  </a:lnTo>
                  <a:lnTo>
                    <a:pt x="1593355" y="941229"/>
                  </a:lnTo>
                  <a:close/>
                  <a:moveTo>
                    <a:pt x="2754611" y="2151380"/>
                  </a:moveTo>
                  <a:lnTo>
                    <a:pt x="1454819" y="36671"/>
                  </a:lnTo>
                  <a:cubicBezTo>
                    <a:pt x="1438521" y="16298"/>
                    <a:pt x="1414074" y="0"/>
                    <a:pt x="1385551" y="0"/>
                  </a:cubicBezTo>
                  <a:cubicBezTo>
                    <a:pt x="1357029" y="0"/>
                    <a:pt x="1332582" y="12224"/>
                    <a:pt x="1316283" y="36671"/>
                  </a:cubicBezTo>
                  <a:lnTo>
                    <a:pt x="16491" y="2151380"/>
                  </a:lnTo>
                  <a:cubicBezTo>
                    <a:pt x="-3882" y="2175828"/>
                    <a:pt x="-3882" y="2212499"/>
                    <a:pt x="8342" y="2241021"/>
                  </a:cubicBezTo>
                  <a:cubicBezTo>
                    <a:pt x="24641" y="2265468"/>
                    <a:pt x="53163" y="2281767"/>
                    <a:pt x="85759" y="2281767"/>
                  </a:cubicBezTo>
                  <a:lnTo>
                    <a:pt x="2685344" y="2281767"/>
                  </a:lnTo>
                  <a:cubicBezTo>
                    <a:pt x="2717940" y="2281767"/>
                    <a:pt x="2746462" y="2265468"/>
                    <a:pt x="2762761" y="2236946"/>
                  </a:cubicBezTo>
                  <a:cubicBezTo>
                    <a:pt x="2774984" y="2208424"/>
                    <a:pt x="2774984" y="2175828"/>
                    <a:pt x="2754611" y="2151380"/>
                  </a:cubicBez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EBC68C0-5503-4F56-B1A8-4814606A4E57}"/>
              </a:ext>
            </a:extLst>
          </p:cNvPr>
          <p:cNvSpPr/>
          <p:nvPr/>
        </p:nvSpPr>
        <p:spPr>
          <a:xfrm>
            <a:off x="1026873" y="3731491"/>
            <a:ext cx="2771102" cy="2667191"/>
          </a:xfrm>
          <a:custGeom>
            <a:avLst/>
            <a:gdLst>
              <a:gd name="connsiteX0" fmla="*/ 1593355 w 2771102"/>
              <a:gd name="connsiteY0" fmla="*/ 941229 h 2281766"/>
              <a:gd name="connsiteX1" fmla="*/ 1385551 w 2771102"/>
              <a:gd name="connsiteY1" fmla="*/ 1128660 h 2281766"/>
              <a:gd name="connsiteX2" fmla="*/ 1177748 w 2771102"/>
              <a:gd name="connsiteY2" fmla="*/ 945303 h 2281766"/>
              <a:gd name="connsiteX3" fmla="*/ 786588 w 2771102"/>
              <a:gd name="connsiteY3" fmla="*/ 1181629 h 2281766"/>
              <a:gd name="connsiteX4" fmla="*/ 1385551 w 2771102"/>
              <a:gd name="connsiteY4" fmla="*/ 203729 h 2281766"/>
              <a:gd name="connsiteX5" fmla="*/ 1984515 w 2771102"/>
              <a:gd name="connsiteY5" fmla="*/ 1181629 h 2281766"/>
              <a:gd name="connsiteX6" fmla="*/ 1593355 w 2771102"/>
              <a:gd name="connsiteY6" fmla="*/ 941229 h 2281766"/>
              <a:gd name="connsiteX7" fmla="*/ 2754611 w 2771102"/>
              <a:gd name="connsiteY7" fmla="*/ 2151380 h 2281766"/>
              <a:gd name="connsiteX8" fmla="*/ 1454819 w 2771102"/>
              <a:gd name="connsiteY8" fmla="*/ 36671 h 2281766"/>
              <a:gd name="connsiteX9" fmla="*/ 1385551 w 2771102"/>
              <a:gd name="connsiteY9" fmla="*/ 0 h 2281766"/>
              <a:gd name="connsiteX10" fmla="*/ 1316283 w 2771102"/>
              <a:gd name="connsiteY10" fmla="*/ 36671 h 2281766"/>
              <a:gd name="connsiteX11" fmla="*/ 16491 w 2771102"/>
              <a:gd name="connsiteY11" fmla="*/ 2151380 h 2281766"/>
              <a:gd name="connsiteX12" fmla="*/ 8342 w 2771102"/>
              <a:gd name="connsiteY12" fmla="*/ 2241021 h 2281766"/>
              <a:gd name="connsiteX13" fmla="*/ 85759 w 2771102"/>
              <a:gd name="connsiteY13" fmla="*/ 2281767 h 2281766"/>
              <a:gd name="connsiteX14" fmla="*/ 2685344 w 2771102"/>
              <a:gd name="connsiteY14" fmla="*/ 2281767 h 2281766"/>
              <a:gd name="connsiteX15" fmla="*/ 2762761 w 2771102"/>
              <a:gd name="connsiteY15" fmla="*/ 2236946 h 2281766"/>
              <a:gd name="connsiteX16" fmla="*/ 2754611 w 2771102"/>
              <a:gd name="connsiteY16" fmla="*/ 2151380 h 228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71102" h="2281766">
                <a:moveTo>
                  <a:pt x="1593355" y="941229"/>
                </a:moveTo>
                <a:lnTo>
                  <a:pt x="1385551" y="1128660"/>
                </a:lnTo>
                <a:lnTo>
                  <a:pt x="1177748" y="945303"/>
                </a:lnTo>
                <a:lnTo>
                  <a:pt x="786588" y="1181629"/>
                </a:lnTo>
                <a:lnTo>
                  <a:pt x="1385551" y="203729"/>
                </a:lnTo>
                <a:lnTo>
                  <a:pt x="1984515" y="1181629"/>
                </a:lnTo>
                <a:lnTo>
                  <a:pt x="1593355" y="941229"/>
                </a:lnTo>
                <a:close/>
                <a:moveTo>
                  <a:pt x="2754611" y="2151380"/>
                </a:moveTo>
                <a:lnTo>
                  <a:pt x="1454819" y="36671"/>
                </a:lnTo>
                <a:cubicBezTo>
                  <a:pt x="1438521" y="16298"/>
                  <a:pt x="1414074" y="0"/>
                  <a:pt x="1385551" y="0"/>
                </a:cubicBezTo>
                <a:cubicBezTo>
                  <a:pt x="1357029" y="0"/>
                  <a:pt x="1332582" y="12224"/>
                  <a:pt x="1316283" y="36671"/>
                </a:cubicBezTo>
                <a:lnTo>
                  <a:pt x="16491" y="2151380"/>
                </a:lnTo>
                <a:cubicBezTo>
                  <a:pt x="-3882" y="2175828"/>
                  <a:pt x="-3882" y="2212499"/>
                  <a:pt x="8342" y="2241021"/>
                </a:cubicBezTo>
                <a:cubicBezTo>
                  <a:pt x="24641" y="2265468"/>
                  <a:pt x="53163" y="2281767"/>
                  <a:pt x="85759" y="2281767"/>
                </a:cubicBezTo>
                <a:lnTo>
                  <a:pt x="2685344" y="2281767"/>
                </a:lnTo>
                <a:cubicBezTo>
                  <a:pt x="2717940" y="2281767"/>
                  <a:pt x="2746462" y="2265468"/>
                  <a:pt x="2762761" y="2236946"/>
                </a:cubicBezTo>
                <a:cubicBezTo>
                  <a:pt x="2774984" y="2208424"/>
                  <a:pt x="2774984" y="2175828"/>
                  <a:pt x="2754611" y="2151380"/>
                </a:cubicBezTo>
                <a:close/>
              </a:path>
            </a:pathLst>
          </a:custGeom>
          <a:solidFill>
            <a:srgbClr val="000000"/>
          </a:solidFill>
          <a:ln w="406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DC897-C615-4783-A326-B027293F5036}"/>
              </a:ext>
            </a:extLst>
          </p:cNvPr>
          <p:cNvSpPr txBox="1"/>
          <p:nvPr/>
        </p:nvSpPr>
        <p:spPr>
          <a:xfrm>
            <a:off x="6652620" y="3142573"/>
            <a:ext cx="28103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Turn right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Go 4 steps forward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Turn left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Go 6 steps forward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24269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10A7-8F5D-42FC-806B-B5AA575A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1FFE3BD3-E4C4-4B9B-99F6-D9735BCE8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4731886"/>
              </p:ext>
            </p:extLst>
          </p:nvPr>
        </p:nvGraphicFramePr>
        <p:xfrm>
          <a:off x="1" y="1103971"/>
          <a:ext cx="12192000" cy="471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23235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590E-DE71-45EA-B6FC-7C97C456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Unsupervised learning – generative algorithms</a:t>
            </a:r>
          </a:p>
        </p:txBody>
      </p:sp>
      <p:pic>
        <p:nvPicPr>
          <p:cNvPr id="34" name="Picture 33" descr="A person who is smiling and looking at the camera&#10;&#10;Description automatically generated">
            <a:extLst>
              <a:ext uri="{FF2B5EF4-FFF2-40B4-BE49-F238E27FC236}">
                <a16:creationId xmlns:a16="http://schemas.microsoft.com/office/drawing/2014/main" id="{D78A8B8D-E04D-4AF0-BD73-38430AFE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4975"/>
            <a:ext cx="2479426" cy="310003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052B5BD-3024-4DA5-BDE6-BBF569117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387" y="1453439"/>
            <a:ext cx="38115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“What I cannot create, I do not understand.”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— Richard Feynman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7" name="Picture 6" descr="A close up of an animal&#10;&#10;Description automatically generated">
            <a:extLst>
              <a:ext uri="{FF2B5EF4-FFF2-40B4-BE49-F238E27FC236}">
                <a16:creationId xmlns:a16="http://schemas.microsoft.com/office/drawing/2014/main" id="{C844C251-974C-4843-8528-FA832EC37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176" y="3645055"/>
            <a:ext cx="3674326" cy="2755745"/>
          </a:xfrm>
          <a:prstGeom prst="rect">
            <a:avLst/>
          </a:prstGeom>
        </p:spPr>
      </p:pic>
      <p:pic>
        <p:nvPicPr>
          <p:cNvPr id="8" name="Picture 7" descr="A painting of a person&#10;&#10;Description automatically generated">
            <a:extLst>
              <a:ext uri="{FF2B5EF4-FFF2-40B4-BE49-F238E27FC236}">
                <a16:creationId xmlns:a16="http://schemas.microsoft.com/office/drawing/2014/main" id="{CF7E60FA-2C64-4B19-8FCB-C12665F55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571" y="1294975"/>
            <a:ext cx="4086182" cy="510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3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590E-DE71-45EA-B6FC-7C97C456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Unsupervised learning – generative algorithms</a:t>
            </a:r>
          </a:p>
        </p:txBody>
      </p:sp>
      <p:pic>
        <p:nvPicPr>
          <p:cNvPr id="34" name="Picture 33" descr="A person who is smiling and looking at the camera&#10;&#10;Description automatically generated">
            <a:extLst>
              <a:ext uri="{FF2B5EF4-FFF2-40B4-BE49-F238E27FC236}">
                <a16:creationId xmlns:a16="http://schemas.microsoft.com/office/drawing/2014/main" id="{D78A8B8D-E04D-4AF0-BD73-38430AFE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4975"/>
            <a:ext cx="2479426" cy="31000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8034889-3E9A-4A06-BF87-5A84D95006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01099" y="1294975"/>
            <a:ext cx="4081126" cy="51058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CA230F-FEA7-4834-A1A2-45FC77B26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2392216" y="3308768"/>
            <a:ext cx="2479427" cy="309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7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B4933-FC78-43B3-989F-91067D8F6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98D0D9-5602-47DB-AFFE-2FB4E9D81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543697"/>
            <a:ext cx="11202304" cy="53504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DDDD97-11B4-4BAF-8A45-827698DA7800}"/>
              </a:ext>
            </a:extLst>
          </p:cNvPr>
          <p:cNvSpPr/>
          <p:nvPr/>
        </p:nvSpPr>
        <p:spPr>
          <a:xfrm>
            <a:off x="6096000" y="3208405"/>
            <a:ext cx="5486400" cy="27534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group of colorful fruit and vegetables&#10;&#10;Description automatically generated">
            <a:extLst>
              <a:ext uri="{FF2B5EF4-FFF2-40B4-BE49-F238E27FC236}">
                <a16:creationId xmlns:a16="http://schemas.microsoft.com/office/drawing/2014/main" id="{18F029B7-7E81-4B41-A442-DF7909E66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809" y="3276120"/>
            <a:ext cx="2222183" cy="268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4642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A20FF2-0ABC-48AB-882C-C9B47803E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8100" y="2110582"/>
            <a:ext cx="9575800" cy="2286000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0154A6A-71FA-4ACF-92F8-85F21A6B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GB" dirty="0"/>
              <a:t>Unsupervised learning – generative algorithms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99A405-C481-4AAC-BAE0-AF7880182D75}"/>
              </a:ext>
            </a:extLst>
          </p:cNvPr>
          <p:cNvSpPr txBox="1"/>
          <p:nvPr/>
        </p:nvSpPr>
        <p:spPr>
          <a:xfrm>
            <a:off x="609600" y="1417638"/>
            <a:ext cx="85977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How is this useful?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Visualizing how the ML algorithm “thinks”</a:t>
            </a:r>
          </a:p>
        </p:txBody>
      </p:sp>
    </p:spTree>
    <p:extLst>
      <p:ext uri="{BB962C8B-B14F-4D97-AF65-F5344CB8AC3E}">
        <p14:creationId xmlns:p14="http://schemas.microsoft.com/office/powerpoint/2010/main" val="2916688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10A7-8F5D-42FC-806B-B5AA575A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1FFE3BD3-E4C4-4B9B-99F6-D9735BCE8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971205"/>
              </p:ext>
            </p:extLst>
          </p:nvPr>
        </p:nvGraphicFramePr>
        <p:xfrm>
          <a:off x="1" y="1103971"/>
          <a:ext cx="12192000" cy="471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DA03EE0-DB9D-4351-A2FF-4F660B828F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816"/>
          <a:stretch/>
        </p:blipFill>
        <p:spPr>
          <a:xfrm>
            <a:off x="129308" y="4470400"/>
            <a:ext cx="4168633" cy="18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2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7E42C8-3B91-4BDA-BDE0-9113BE853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967" y="1091502"/>
            <a:ext cx="3500819" cy="5034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D6EAD-B3C0-45A7-A7FD-0843FC56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(linear) regression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DD51B43-182E-4E8B-AC32-C34D7E379C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7780655"/>
              </p:ext>
            </p:extLst>
          </p:nvPr>
        </p:nvGraphicFramePr>
        <p:xfrm>
          <a:off x="609600" y="1600200"/>
          <a:ext cx="7795367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A145383-BAEC-4496-9FE6-8C1C2603C653}"/>
              </a:ext>
            </a:extLst>
          </p:cNvPr>
          <p:cNvSpPr/>
          <p:nvPr/>
        </p:nvSpPr>
        <p:spPr>
          <a:xfrm>
            <a:off x="1658983" y="1600200"/>
            <a:ext cx="6596743" cy="380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87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6EAD-B3C0-45A7-A7FD-0843FC56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(linear) regression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DD51B43-182E-4E8B-AC32-C34D7E379C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7795367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AE1F2EF-0093-4080-BCBD-8CEB534DD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967" y="1091502"/>
            <a:ext cx="3500819" cy="50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26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6EAD-B3C0-45A7-A7FD-0843FC56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(linear) regression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DD51B43-182E-4E8B-AC32-C34D7E379C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7795367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F14F10-28EF-4722-8FFA-8B0CA302F650}"/>
              </a:ext>
            </a:extLst>
          </p:cNvPr>
          <p:cNvCxnSpPr>
            <a:cxnSpLocks/>
          </p:cNvCxnSpPr>
          <p:nvPr/>
        </p:nvCxnSpPr>
        <p:spPr>
          <a:xfrm>
            <a:off x="1632857" y="3814355"/>
            <a:ext cx="6505303" cy="99277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6EC36CBE-4D3C-45DA-AC8B-06116E1BA9B8}"/>
              </a:ext>
            </a:extLst>
          </p:cNvPr>
          <p:cNvSpPr/>
          <p:nvPr/>
        </p:nvSpPr>
        <p:spPr>
          <a:xfrm>
            <a:off x="5984582" y="1143479"/>
            <a:ext cx="1121613" cy="99277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Come closer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931A19-3EC9-4226-9F5B-92E2A5050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967" y="1091502"/>
            <a:ext cx="3500819" cy="50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5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6EAD-B3C0-45A7-A7FD-0843FC56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(linear) regression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DD51B43-182E-4E8B-AC32-C34D7E379C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7795367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F14F10-28EF-4722-8FFA-8B0CA302F650}"/>
              </a:ext>
            </a:extLst>
          </p:cNvPr>
          <p:cNvCxnSpPr>
            <a:cxnSpLocks/>
          </p:cNvCxnSpPr>
          <p:nvPr/>
        </p:nvCxnSpPr>
        <p:spPr>
          <a:xfrm flipV="1">
            <a:off x="1632857" y="3984171"/>
            <a:ext cx="6505303" cy="27432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5D0050D-239C-48DF-ABD8-53627F66E079}"/>
              </a:ext>
            </a:extLst>
          </p:cNvPr>
          <p:cNvSpPr/>
          <p:nvPr/>
        </p:nvSpPr>
        <p:spPr>
          <a:xfrm flipH="1">
            <a:off x="2300556" y="4989693"/>
            <a:ext cx="1121613" cy="987945"/>
          </a:xfrm>
          <a:prstGeom prst="wedgeEllipseCallout">
            <a:avLst>
              <a:gd name="adj1" fmla="val -25492"/>
              <a:gd name="adj2" fmla="val -6443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Come closer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440CF0-5E08-4D4C-8F9F-93C7701BC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967" y="1091502"/>
            <a:ext cx="3500819" cy="50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52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06430-0C81-4A12-961D-3FE9A096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 – what is it? </a:t>
            </a:r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2C0A8466-DB23-4617-BD96-BF44F0F3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190534">
            <a:off x="2585444" y="2741085"/>
            <a:ext cx="1828799" cy="1828799"/>
          </a:xfrm>
          <a:prstGeom prst="rect">
            <a:avLst/>
          </a:prstGeom>
        </p:spPr>
      </p:pic>
      <p:pic>
        <p:nvPicPr>
          <p:cNvPr id="8" name="Graphic 7" descr="Suburban scene">
            <a:extLst>
              <a:ext uri="{FF2B5EF4-FFF2-40B4-BE49-F238E27FC236}">
                <a16:creationId xmlns:a16="http://schemas.microsoft.com/office/drawing/2014/main" id="{C63F6F3D-B81E-4DFD-8386-ABE298765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818" y="5428819"/>
            <a:ext cx="1154545" cy="1154545"/>
          </a:xfrm>
          <a:prstGeom prst="rect">
            <a:avLst/>
          </a:prstGeom>
        </p:spPr>
      </p:pic>
      <p:grpSp>
        <p:nvGrpSpPr>
          <p:cNvPr id="19" name="Graphic 4" descr="Mountains">
            <a:extLst>
              <a:ext uri="{FF2B5EF4-FFF2-40B4-BE49-F238E27FC236}">
                <a16:creationId xmlns:a16="http://schemas.microsoft.com/office/drawing/2014/main" id="{33648019-0C23-4142-984D-E48090332D11}"/>
              </a:ext>
            </a:extLst>
          </p:cNvPr>
          <p:cNvGrpSpPr/>
          <p:nvPr/>
        </p:nvGrpSpPr>
        <p:grpSpPr>
          <a:xfrm>
            <a:off x="2605490" y="3301999"/>
            <a:ext cx="3911600" cy="3911600"/>
            <a:chOff x="2605490" y="3301999"/>
            <a:chExt cx="3911600" cy="3911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E1AC0C-44AB-4369-B65E-7DF2CE708072}"/>
                </a:ext>
              </a:extLst>
            </p:cNvPr>
            <p:cNvSpPr/>
            <p:nvPr/>
          </p:nvSpPr>
          <p:spPr>
            <a:xfrm>
              <a:off x="5148030" y="4927757"/>
              <a:ext cx="1206076" cy="1470924"/>
            </a:xfrm>
            <a:custGeom>
              <a:avLst/>
              <a:gdLst>
                <a:gd name="connsiteX0" fmla="*/ 1193853 w 1206076"/>
                <a:gd name="connsiteY0" fmla="*/ 1340538 h 1470924"/>
                <a:gd name="connsiteX1" fmla="*/ 378936 w 1206076"/>
                <a:gd name="connsiteY1" fmla="*/ 36671 h 1470924"/>
                <a:gd name="connsiteX2" fmla="*/ 309668 w 1206076"/>
                <a:gd name="connsiteY2" fmla="*/ 0 h 1470924"/>
                <a:gd name="connsiteX3" fmla="*/ 240400 w 1206076"/>
                <a:gd name="connsiteY3" fmla="*/ 36671 h 1470924"/>
                <a:gd name="connsiteX4" fmla="*/ 0 w 1206076"/>
                <a:gd name="connsiteY4" fmla="*/ 419682 h 1470924"/>
                <a:gd name="connsiteX5" fmla="*/ 513397 w 1206076"/>
                <a:gd name="connsiteY5" fmla="*/ 1250897 h 1470924"/>
                <a:gd name="connsiteX6" fmla="*/ 537845 w 1206076"/>
                <a:gd name="connsiteY6" fmla="*/ 1470925 h 1470924"/>
                <a:gd name="connsiteX7" fmla="*/ 1116436 w 1206076"/>
                <a:gd name="connsiteY7" fmla="*/ 1470925 h 1470924"/>
                <a:gd name="connsiteX8" fmla="*/ 1193853 w 1206076"/>
                <a:gd name="connsiteY8" fmla="*/ 1426104 h 1470924"/>
                <a:gd name="connsiteX9" fmla="*/ 1193853 w 1206076"/>
                <a:gd name="connsiteY9" fmla="*/ 1340538 h 1470924"/>
                <a:gd name="connsiteX10" fmla="*/ 1193853 w 1206076"/>
                <a:gd name="connsiteY10" fmla="*/ 1340538 h 147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6076" h="1470924">
                  <a:moveTo>
                    <a:pt x="1193853" y="1340538"/>
                  </a:moveTo>
                  <a:lnTo>
                    <a:pt x="378936" y="36671"/>
                  </a:lnTo>
                  <a:cubicBezTo>
                    <a:pt x="362638" y="12224"/>
                    <a:pt x="338190" y="0"/>
                    <a:pt x="309668" y="0"/>
                  </a:cubicBezTo>
                  <a:cubicBezTo>
                    <a:pt x="281146" y="0"/>
                    <a:pt x="256699" y="16298"/>
                    <a:pt x="240400" y="36671"/>
                  </a:cubicBezTo>
                  <a:lnTo>
                    <a:pt x="0" y="419682"/>
                  </a:lnTo>
                  <a:lnTo>
                    <a:pt x="513397" y="1250897"/>
                  </a:lnTo>
                  <a:cubicBezTo>
                    <a:pt x="558218" y="1316090"/>
                    <a:pt x="566367" y="1397582"/>
                    <a:pt x="537845" y="1470925"/>
                  </a:cubicBezTo>
                  <a:lnTo>
                    <a:pt x="1116436" y="1470925"/>
                  </a:lnTo>
                  <a:cubicBezTo>
                    <a:pt x="1149032" y="1470925"/>
                    <a:pt x="1177555" y="1454626"/>
                    <a:pt x="1193853" y="1426104"/>
                  </a:cubicBezTo>
                  <a:cubicBezTo>
                    <a:pt x="1210151" y="1397582"/>
                    <a:pt x="1210151" y="1364985"/>
                    <a:pt x="1193853" y="1340538"/>
                  </a:cubicBezTo>
                  <a:lnTo>
                    <a:pt x="1193853" y="1340538"/>
                  </a:ln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481F10-D05D-4C8B-8A71-7632A477C77C}"/>
                </a:ext>
              </a:extLst>
            </p:cNvPr>
            <p:cNvSpPr/>
            <p:nvPr/>
          </p:nvSpPr>
          <p:spPr>
            <a:xfrm>
              <a:off x="2768280" y="4116915"/>
              <a:ext cx="2771102" cy="2281766"/>
            </a:xfrm>
            <a:custGeom>
              <a:avLst/>
              <a:gdLst>
                <a:gd name="connsiteX0" fmla="*/ 1593355 w 2771102"/>
                <a:gd name="connsiteY0" fmla="*/ 941229 h 2281766"/>
                <a:gd name="connsiteX1" fmla="*/ 1385551 w 2771102"/>
                <a:gd name="connsiteY1" fmla="*/ 1128660 h 2281766"/>
                <a:gd name="connsiteX2" fmla="*/ 1177748 w 2771102"/>
                <a:gd name="connsiteY2" fmla="*/ 945303 h 2281766"/>
                <a:gd name="connsiteX3" fmla="*/ 786588 w 2771102"/>
                <a:gd name="connsiteY3" fmla="*/ 1181629 h 2281766"/>
                <a:gd name="connsiteX4" fmla="*/ 1385551 w 2771102"/>
                <a:gd name="connsiteY4" fmla="*/ 203729 h 2281766"/>
                <a:gd name="connsiteX5" fmla="*/ 1984515 w 2771102"/>
                <a:gd name="connsiteY5" fmla="*/ 1181629 h 2281766"/>
                <a:gd name="connsiteX6" fmla="*/ 1593355 w 2771102"/>
                <a:gd name="connsiteY6" fmla="*/ 941229 h 2281766"/>
                <a:gd name="connsiteX7" fmla="*/ 2754611 w 2771102"/>
                <a:gd name="connsiteY7" fmla="*/ 2151380 h 2281766"/>
                <a:gd name="connsiteX8" fmla="*/ 1454819 w 2771102"/>
                <a:gd name="connsiteY8" fmla="*/ 36671 h 2281766"/>
                <a:gd name="connsiteX9" fmla="*/ 1385551 w 2771102"/>
                <a:gd name="connsiteY9" fmla="*/ 0 h 2281766"/>
                <a:gd name="connsiteX10" fmla="*/ 1316283 w 2771102"/>
                <a:gd name="connsiteY10" fmla="*/ 36671 h 2281766"/>
                <a:gd name="connsiteX11" fmla="*/ 16491 w 2771102"/>
                <a:gd name="connsiteY11" fmla="*/ 2151380 h 2281766"/>
                <a:gd name="connsiteX12" fmla="*/ 8342 w 2771102"/>
                <a:gd name="connsiteY12" fmla="*/ 2241021 h 2281766"/>
                <a:gd name="connsiteX13" fmla="*/ 85759 w 2771102"/>
                <a:gd name="connsiteY13" fmla="*/ 2281767 h 2281766"/>
                <a:gd name="connsiteX14" fmla="*/ 2685344 w 2771102"/>
                <a:gd name="connsiteY14" fmla="*/ 2281767 h 2281766"/>
                <a:gd name="connsiteX15" fmla="*/ 2762761 w 2771102"/>
                <a:gd name="connsiteY15" fmla="*/ 2236946 h 2281766"/>
                <a:gd name="connsiteX16" fmla="*/ 2754611 w 2771102"/>
                <a:gd name="connsiteY16" fmla="*/ 2151380 h 228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1102" h="2281766">
                  <a:moveTo>
                    <a:pt x="1593355" y="941229"/>
                  </a:moveTo>
                  <a:lnTo>
                    <a:pt x="1385551" y="1128660"/>
                  </a:lnTo>
                  <a:lnTo>
                    <a:pt x="1177748" y="945303"/>
                  </a:lnTo>
                  <a:lnTo>
                    <a:pt x="786588" y="1181629"/>
                  </a:lnTo>
                  <a:lnTo>
                    <a:pt x="1385551" y="203729"/>
                  </a:lnTo>
                  <a:lnTo>
                    <a:pt x="1984515" y="1181629"/>
                  </a:lnTo>
                  <a:lnTo>
                    <a:pt x="1593355" y="941229"/>
                  </a:lnTo>
                  <a:close/>
                  <a:moveTo>
                    <a:pt x="2754611" y="2151380"/>
                  </a:moveTo>
                  <a:lnTo>
                    <a:pt x="1454819" y="36671"/>
                  </a:lnTo>
                  <a:cubicBezTo>
                    <a:pt x="1438521" y="16298"/>
                    <a:pt x="1414074" y="0"/>
                    <a:pt x="1385551" y="0"/>
                  </a:cubicBezTo>
                  <a:cubicBezTo>
                    <a:pt x="1357029" y="0"/>
                    <a:pt x="1332582" y="12224"/>
                    <a:pt x="1316283" y="36671"/>
                  </a:cubicBezTo>
                  <a:lnTo>
                    <a:pt x="16491" y="2151380"/>
                  </a:lnTo>
                  <a:cubicBezTo>
                    <a:pt x="-3882" y="2175828"/>
                    <a:pt x="-3882" y="2212499"/>
                    <a:pt x="8342" y="2241021"/>
                  </a:cubicBezTo>
                  <a:cubicBezTo>
                    <a:pt x="24641" y="2265468"/>
                    <a:pt x="53163" y="2281767"/>
                    <a:pt x="85759" y="2281767"/>
                  </a:cubicBezTo>
                  <a:lnTo>
                    <a:pt x="2685344" y="2281767"/>
                  </a:lnTo>
                  <a:cubicBezTo>
                    <a:pt x="2717940" y="2281767"/>
                    <a:pt x="2746462" y="2265468"/>
                    <a:pt x="2762761" y="2236946"/>
                  </a:cubicBezTo>
                  <a:cubicBezTo>
                    <a:pt x="2774984" y="2208424"/>
                    <a:pt x="2774984" y="2175828"/>
                    <a:pt x="2754611" y="2151380"/>
                  </a:cubicBez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EBC68C0-5503-4F56-B1A8-4814606A4E57}"/>
              </a:ext>
            </a:extLst>
          </p:cNvPr>
          <p:cNvSpPr/>
          <p:nvPr/>
        </p:nvSpPr>
        <p:spPr>
          <a:xfrm>
            <a:off x="1026873" y="3731491"/>
            <a:ext cx="2771102" cy="2667191"/>
          </a:xfrm>
          <a:custGeom>
            <a:avLst/>
            <a:gdLst>
              <a:gd name="connsiteX0" fmla="*/ 1593355 w 2771102"/>
              <a:gd name="connsiteY0" fmla="*/ 941229 h 2281766"/>
              <a:gd name="connsiteX1" fmla="*/ 1385551 w 2771102"/>
              <a:gd name="connsiteY1" fmla="*/ 1128660 h 2281766"/>
              <a:gd name="connsiteX2" fmla="*/ 1177748 w 2771102"/>
              <a:gd name="connsiteY2" fmla="*/ 945303 h 2281766"/>
              <a:gd name="connsiteX3" fmla="*/ 786588 w 2771102"/>
              <a:gd name="connsiteY3" fmla="*/ 1181629 h 2281766"/>
              <a:gd name="connsiteX4" fmla="*/ 1385551 w 2771102"/>
              <a:gd name="connsiteY4" fmla="*/ 203729 h 2281766"/>
              <a:gd name="connsiteX5" fmla="*/ 1984515 w 2771102"/>
              <a:gd name="connsiteY5" fmla="*/ 1181629 h 2281766"/>
              <a:gd name="connsiteX6" fmla="*/ 1593355 w 2771102"/>
              <a:gd name="connsiteY6" fmla="*/ 941229 h 2281766"/>
              <a:gd name="connsiteX7" fmla="*/ 2754611 w 2771102"/>
              <a:gd name="connsiteY7" fmla="*/ 2151380 h 2281766"/>
              <a:gd name="connsiteX8" fmla="*/ 1454819 w 2771102"/>
              <a:gd name="connsiteY8" fmla="*/ 36671 h 2281766"/>
              <a:gd name="connsiteX9" fmla="*/ 1385551 w 2771102"/>
              <a:gd name="connsiteY9" fmla="*/ 0 h 2281766"/>
              <a:gd name="connsiteX10" fmla="*/ 1316283 w 2771102"/>
              <a:gd name="connsiteY10" fmla="*/ 36671 h 2281766"/>
              <a:gd name="connsiteX11" fmla="*/ 16491 w 2771102"/>
              <a:gd name="connsiteY11" fmla="*/ 2151380 h 2281766"/>
              <a:gd name="connsiteX12" fmla="*/ 8342 w 2771102"/>
              <a:gd name="connsiteY12" fmla="*/ 2241021 h 2281766"/>
              <a:gd name="connsiteX13" fmla="*/ 85759 w 2771102"/>
              <a:gd name="connsiteY13" fmla="*/ 2281767 h 2281766"/>
              <a:gd name="connsiteX14" fmla="*/ 2685344 w 2771102"/>
              <a:gd name="connsiteY14" fmla="*/ 2281767 h 2281766"/>
              <a:gd name="connsiteX15" fmla="*/ 2762761 w 2771102"/>
              <a:gd name="connsiteY15" fmla="*/ 2236946 h 2281766"/>
              <a:gd name="connsiteX16" fmla="*/ 2754611 w 2771102"/>
              <a:gd name="connsiteY16" fmla="*/ 2151380 h 228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71102" h="2281766">
                <a:moveTo>
                  <a:pt x="1593355" y="941229"/>
                </a:moveTo>
                <a:lnTo>
                  <a:pt x="1385551" y="1128660"/>
                </a:lnTo>
                <a:lnTo>
                  <a:pt x="1177748" y="945303"/>
                </a:lnTo>
                <a:lnTo>
                  <a:pt x="786588" y="1181629"/>
                </a:lnTo>
                <a:lnTo>
                  <a:pt x="1385551" y="203729"/>
                </a:lnTo>
                <a:lnTo>
                  <a:pt x="1984515" y="1181629"/>
                </a:lnTo>
                <a:lnTo>
                  <a:pt x="1593355" y="941229"/>
                </a:lnTo>
                <a:close/>
                <a:moveTo>
                  <a:pt x="2754611" y="2151380"/>
                </a:moveTo>
                <a:lnTo>
                  <a:pt x="1454819" y="36671"/>
                </a:lnTo>
                <a:cubicBezTo>
                  <a:pt x="1438521" y="16298"/>
                  <a:pt x="1414074" y="0"/>
                  <a:pt x="1385551" y="0"/>
                </a:cubicBezTo>
                <a:cubicBezTo>
                  <a:pt x="1357029" y="0"/>
                  <a:pt x="1332582" y="12224"/>
                  <a:pt x="1316283" y="36671"/>
                </a:cubicBezTo>
                <a:lnTo>
                  <a:pt x="16491" y="2151380"/>
                </a:lnTo>
                <a:cubicBezTo>
                  <a:pt x="-3882" y="2175828"/>
                  <a:pt x="-3882" y="2212499"/>
                  <a:pt x="8342" y="2241021"/>
                </a:cubicBezTo>
                <a:cubicBezTo>
                  <a:pt x="24641" y="2265468"/>
                  <a:pt x="53163" y="2281767"/>
                  <a:pt x="85759" y="2281767"/>
                </a:cubicBezTo>
                <a:lnTo>
                  <a:pt x="2685344" y="2281767"/>
                </a:lnTo>
                <a:cubicBezTo>
                  <a:pt x="2717940" y="2281767"/>
                  <a:pt x="2746462" y="2265468"/>
                  <a:pt x="2762761" y="2236946"/>
                </a:cubicBezTo>
                <a:cubicBezTo>
                  <a:pt x="2774984" y="2208424"/>
                  <a:pt x="2774984" y="2175828"/>
                  <a:pt x="2754611" y="2151380"/>
                </a:cubicBezTo>
                <a:close/>
              </a:path>
            </a:pathLst>
          </a:custGeom>
          <a:solidFill>
            <a:srgbClr val="000000"/>
          </a:solidFill>
          <a:ln w="406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DC897-C615-4783-A326-B027293F5036}"/>
              </a:ext>
            </a:extLst>
          </p:cNvPr>
          <p:cNvSpPr txBox="1"/>
          <p:nvPr/>
        </p:nvSpPr>
        <p:spPr>
          <a:xfrm>
            <a:off x="6652620" y="3142573"/>
            <a:ext cx="28103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Turn right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Go 4 steps forward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Turn left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Go 6 steps forward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43764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6EAD-B3C0-45A7-A7FD-0843FC56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(linear) regression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DD51B43-182E-4E8B-AC32-C34D7E379C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7795367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F14F10-28EF-4722-8FFA-8B0CA302F650}"/>
              </a:ext>
            </a:extLst>
          </p:cNvPr>
          <p:cNvCxnSpPr>
            <a:cxnSpLocks/>
          </p:cNvCxnSpPr>
          <p:nvPr/>
        </p:nvCxnSpPr>
        <p:spPr>
          <a:xfrm flipV="1">
            <a:off x="1632857" y="3200400"/>
            <a:ext cx="6505303" cy="143691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B1E7B34-9702-42F1-B1B5-6E42DEA82588}"/>
              </a:ext>
            </a:extLst>
          </p:cNvPr>
          <p:cNvSpPr/>
          <p:nvPr/>
        </p:nvSpPr>
        <p:spPr>
          <a:xfrm flipH="1">
            <a:off x="3385670" y="4885351"/>
            <a:ext cx="1121613" cy="992776"/>
          </a:xfrm>
          <a:prstGeom prst="wedgeEllipseCallout">
            <a:avLst>
              <a:gd name="adj1" fmla="val 26918"/>
              <a:gd name="adj2" fmla="val -5986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Come closer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A461D0-1D6D-41C9-9B19-EF409F543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967" y="1091502"/>
            <a:ext cx="3500819" cy="50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0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6EAD-B3C0-45A7-A7FD-0843FC56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(linear) regression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DD51B43-182E-4E8B-AC32-C34D7E379C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286964"/>
              </p:ext>
            </p:extLst>
          </p:nvPr>
        </p:nvGraphicFramePr>
        <p:xfrm>
          <a:off x="609600" y="1600200"/>
          <a:ext cx="7795367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0DD19E0-E8C9-4079-83B4-6B86CB21E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967" y="1091502"/>
            <a:ext cx="3500819" cy="503466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652782-D9D4-47C7-A817-B3055811F904}"/>
              </a:ext>
            </a:extLst>
          </p:cNvPr>
          <p:cNvCxnSpPr>
            <a:cxnSpLocks/>
          </p:cNvCxnSpPr>
          <p:nvPr/>
        </p:nvCxnSpPr>
        <p:spPr>
          <a:xfrm flipV="1">
            <a:off x="1632857" y="2965450"/>
            <a:ext cx="6505303" cy="22098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873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6EAD-B3C0-45A7-A7FD-0843FC56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(linear) regression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DD51B43-182E-4E8B-AC32-C34D7E379C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7795367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F14F10-28EF-4722-8FFA-8B0CA302F650}"/>
              </a:ext>
            </a:extLst>
          </p:cNvPr>
          <p:cNvCxnSpPr>
            <a:cxnSpLocks/>
          </p:cNvCxnSpPr>
          <p:nvPr/>
        </p:nvCxnSpPr>
        <p:spPr>
          <a:xfrm>
            <a:off x="1632857" y="3814355"/>
            <a:ext cx="6505303" cy="99277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A38F8-C600-47C8-8544-FC1CC028DA8F}"/>
                  </a:ext>
                </a:extLst>
              </p:cNvPr>
              <p:cNvSpPr txBox="1"/>
              <p:nvPr/>
            </p:nvSpPr>
            <p:spPr>
              <a:xfrm>
                <a:off x="8404967" y="4591687"/>
                <a:ext cx="2728375" cy="4641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en-GB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A38F8-C600-47C8-8544-FC1CC028D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967" y="4591687"/>
                <a:ext cx="2728375" cy="4641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00FAE9-B9BA-4C93-9DF5-6BF35BAAEDE1}"/>
              </a:ext>
            </a:extLst>
          </p:cNvPr>
          <p:cNvCxnSpPr/>
          <p:nvPr/>
        </p:nvCxnSpPr>
        <p:spPr>
          <a:xfrm>
            <a:off x="6688183" y="3997234"/>
            <a:ext cx="0" cy="59445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BE36A3-0FDE-4340-B538-18DEFED7851D}"/>
                  </a:ext>
                </a:extLst>
              </p:cNvPr>
              <p:cNvSpPr/>
              <p:nvPr/>
            </p:nvSpPr>
            <p:spPr>
              <a:xfrm>
                <a:off x="6701459" y="4083664"/>
                <a:ext cx="1550553" cy="4104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𝑝𝑟𝑒𝑑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BE36A3-0FDE-4340-B538-18DEFED78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459" y="4083664"/>
                <a:ext cx="1550553" cy="410497"/>
              </a:xfrm>
              <a:prstGeom prst="rect">
                <a:avLst/>
              </a:prstGeom>
              <a:blipFill>
                <a:blip r:embed="rId5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681658-630A-49DB-A7D0-FC4E415D0A70}"/>
              </a:ext>
            </a:extLst>
          </p:cNvPr>
          <p:cNvCxnSpPr>
            <a:cxnSpLocks/>
          </p:cNvCxnSpPr>
          <p:nvPr/>
        </p:nvCxnSpPr>
        <p:spPr>
          <a:xfrm>
            <a:off x="2464526" y="3937000"/>
            <a:ext cx="0" cy="87013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B1C240-6A2A-4B40-AF4E-A570AFF81FA3}"/>
                  </a:ext>
                </a:extLst>
              </p:cNvPr>
              <p:cNvSpPr/>
              <p:nvPr/>
            </p:nvSpPr>
            <p:spPr>
              <a:xfrm>
                <a:off x="863689" y="4181190"/>
                <a:ext cx="1550551" cy="4104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𝑝𝑟𝑒𝑑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B1C240-6A2A-4B40-AF4E-A570AFF81F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89" y="4181190"/>
                <a:ext cx="1550551" cy="410497"/>
              </a:xfrm>
              <a:prstGeom prst="rect">
                <a:avLst/>
              </a:prstGeom>
              <a:blipFill>
                <a:blip r:embed="rId6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68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6EAD-B3C0-45A7-A7FD-0843FC56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(linear) regression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DD51B43-182E-4E8B-AC32-C34D7E379C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7795367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F14F10-28EF-4722-8FFA-8B0CA302F650}"/>
              </a:ext>
            </a:extLst>
          </p:cNvPr>
          <p:cNvCxnSpPr>
            <a:cxnSpLocks/>
          </p:cNvCxnSpPr>
          <p:nvPr/>
        </p:nvCxnSpPr>
        <p:spPr>
          <a:xfrm>
            <a:off x="1632857" y="3814355"/>
            <a:ext cx="6505303" cy="99277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A38F8-C600-47C8-8544-FC1CC028DA8F}"/>
                  </a:ext>
                </a:extLst>
              </p:cNvPr>
              <p:cNvSpPr txBox="1"/>
              <p:nvPr/>
            </p:nvSpPr>
            <p:spPr>
              <a:xfrm>
                <a:off x="8404967" y="4591687"/>
                <a:ext cx="2728375" cy="4641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en-GB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A38F8-C600-47C8-8544-FC1CC028D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967" y="4591687"/>
                <a:ext cx="2728375" cy="4641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C3E70D-E0AD-4549-805F-E8F9917C8F07}"/>
                  </a:ext>
                </a:extLst>
              </p:cNvPr>
              <p:cNvSpPr txBox="1"/>
              <p:nvPr/>
            </p:nvSpPr>
            <p:spPr>
              <a:xfrm>
                <a:off x="8823071" y="2287639"/>
                <a:ext cx="2728376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𝑀𝑆𝐸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𝑝𝑟𝑒𝑑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C3E70D-E0AD-4549-805F-E8F9917C8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071" y="2287639"/>
                <a:ext cx="2728376" cy="7562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A80505-EF41-4D15-B141-0D6DF85CEE78}"/>
                  </a:ext>
                </a:extLst>
              </p:cNvPr>
              <p:cNvSpPr txBox="1"/>
              <p:nvPr/>
            </p:nvSpPr>
            <p:spPr>
              <a:xfrm>
                <a:off x="8517893" y="1767542"/>
                <a:ext cx="34378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𝑚𝑖𝑛𝑖𝑚𝑖𝑧𝑒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𝑀𝑆𝐸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(mean square error)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A80505-EF41-4D15-B141-0D6DF85CE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893" y="1767542"/>
                <a:ext cx="3437801" cy="276999"/>
              </a:xfrm>
              <a:prstGeom prst="rect">
                <a:avLst/>
              </a:prstGeom>
              <a:blipFill>
                <a:blip r:embed="rId6"/>
                <a:stretch>
                  <a:fillRect l="-2482" t="-28889" r="-3546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00FAE9-B9BA-4C93-9DF5-6BF35BAAEDE1}"/>
              </a:ext>
            </a:extLst>
          </p:cNvPr>
          <p:cNvCxnSpPr/>
          <p:nvPr/>
        </p:nvCxnSpPr>
        <p:spPr>
          <a:xfrm>
            <a:off x="6688183" y="3997234"/>
            <a:ext cx="0" cy="59445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BE36A3-0FDE-4340-B538-18DEFED7851D}"/>
                  </a:ext>
                </a:extLst>
              </p:cNvPr>
              <p:cNvSpPr/>
              <p:nvPr/>
            </p:nvSpPr>
            <p:spPr>
              <a:xfrm>
                <a:off x="6701459" y="4083664"/>
                <a:ext cx="1550553" cy="4104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𝑝𝑟𝑒𝑑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BE36A3-0FDE-4340-B538-18DEFED78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459" y="4083664"/>
                <a:ext cx="1550553" cy="410497"/>
              </a:xfrm>
              <a:prstGeom prst="rect">
                <a:avLst/>
              </a:prstGeom>
              <a:blipFill>
                <a:blip r:embed="rId7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B1C240-6A2A-4B40-AF4E-A570AFF81FA3}"/>
                  </a:ext>
                </a:extLst>
              </p:cNvPr>
              <p:cNvSpPr/>
              <p:nvPr/>
            </p:nvSpPr>
            <p:spPr>
              <a:xfrm>
                <a:off x="863689" y="4181190"/>
                <a:ext cx="1550551" cy="4104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𝑝𝑟𝑒𝑑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B1C240-6A2A-4B40-AF4E-A570AFF81F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89" y="4181190"/>
                <a:ext cx="1550551" cy="410497"/>
              </a:xfrm>
              <a:prstGeom prst="rect">
                <a:avLst/>
              </a:prstGeom>
              <a:blipFill>
                <a:blip r:embed="rId8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50507D-18F0-40F8-9896-E828F7694FE2}"/>
                  </a:ext>
                </a:extLst>
              </p:cNvPr>
              <p:cNvSpPr txBox="1"/>
              <p:nvPr/>
            </p:nvSpPr>
            <p:spPr>
              <a:xfrm>
                <a:off x="9393863" y="3192012"/>
                <a:ext cx="2481128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50507D-18F0-40F8-9896-E828F7694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863" y="3192012"/>
                <a:ext cx="2481128" cy="7562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AE98B5-54B4-4FA2-9300-841CCD4A8F3E}"/>
              </a:ext>
            </a:extLst>
          </p:cNvPr>
          <p:cNvCxnSpPr>
            <a:cxnSpLocks/>
          </p:cNvCxnSpPr>
          <p:nvPr/>
        </p:nvCxnSpPr>
        <p:spPr>
          <a:xfrm>
            <a:off x="2464526" y="3937000"/>
            <a:ext cx="87120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00F1769-185E-40E3-8235-A1147C3A6402}"/>
              </a:ext>
            </a:extLst>
          </p:cNvPr>
          <p:cNvCxnSpPr>
            <a:cxnSpLocks/>
          </p:cNvCxnSpPr>
          <p:nvPr/>
        </p:nvCxnSpPr>
        <p:spPr>
          <a:xfrm flipH="1">
            <a:off x="6107459" y="3994776"/>
            <a:ext cx="59400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7980B4F-9CB7-4481-86F1-0CA04DB738AD}"/>
              </a:ext>
            </a:extLst>
          </p:cNvPr>
          <p:cNvSpPr/>
          <p:nvPr/>
        </p:nvSpPr>
        <p:spPr>
          <a:xfrm>
            <a:off x="2464525" y="3942628"/>
            <a:ext cx="865089" cy="85887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1721B0-66BD-4D44-A2D8-DE8000CA8534}"/>
              </a:ext>
            </a:extLst>
          </p:cNvPr>
          <p:cNvSpPr/>
          <p:nvPr/>
        </p:nvSpPr>
        <p:spPr>
          <a:xfrm>
            <a:off x="6107459" y="3994776"/>
            <a:ext cx="587362" cy="5944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49785C-FC39-458B-A842-80D89D04C232}"/>
              </a:ext>
            </a:extLst>
          </p:cNvPr>
          <p:cNvCxnSpPr>
            <a:cxnSpLocks/>
          </p:cNvCxnSpPr>
          <p:nvPr/>
        </p:nvCxnSpPr>
        <p:spPr>
          <a:xfrm>
            <a:off x="2464526" y="3937000"/>
            <a:ext cx="0" cy="87013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B0B806-074D-43CD-B9E7-B3EE2E23A473}"/>
                  </a:ext>
                </a:extLst>
              </p:cNvPr>
              <p:cNvSpPr/>
              <p:nvPr/>
            </p:nvSpPr>
            <p:spPr>
              <a:xfrm>
                <a:off x="7989662" y="3948245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B0B806-074D-43CD-B9E7-B3EE2E23A4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662" y="3948245"/>
                <a:ext cx="324128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0247313-3A91-4CAA-85A2-F1FEEF04BCBE}"/>
                  </a:ext>
                </a:extLst>
              </p:cNvPr>
              <p:cNvSpPr/>
              <p:nvPr/>
            </p:nvSpPr>
            <p:spPr>
              <a:xfrm>
                <a:off x="2177927" y="4086554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0247313-3A91-4CAA-85A2-F1FEEF04BC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927" y="4086554"/>
                <a:ext cx="324128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77761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6EAD-B3C0-45A7-A7FD-0843FC56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(linear) regression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B0935A2-EAE8-4D3A-BD0D-9CC560CA8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to minimize MSE?</a:t>
            </a:r>
          </a:p>
          <a:p>
            <a:pPr lvl="1"/>
            <a:r>
              <a:rPr lang="en-GB" dirty="0"/>
              <a:t>Gradient descent!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C3E70D-E0AD-4549-805F-E8F9917C8F07}"/>
                  </a:ext>
                </a:extLst>
              </p:cNvPr>
              <p:cNvSpPr txBox="1"/>
              <p:nvPr/>
            </p:nvSpPr>
            <p:spPr>
              <a:xfrm>
                <a:off x="8823071" y="2287639"/>
                <a:ext cx="2728376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𝑀𝑆𝐸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𝑝𝑟𝑒𝑑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C3E70D-E0AD-4549-805F-E8F9917C8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071" y="2287639"/>
                <a:ext cx="2728376" cy="7562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A80505-EF41-4D15-B141-0D6DF85CEE78}"/>
                  </a:ext>
                </a:extLst>
              </p:cNvPr>
              <p:cNvSpPr txBox="1"/>
              <p:nvPr/>
            </p:nvSpPr>
            <p:spPr>
              <a:xfrm>
                <a:off x="8517893" y="1767542"/>
                <a:ext cx="34378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𝑚𝑖𝑛𝑖𝑚𝑖𝑧𝑒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𝑀𝑆𝐸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(mean square error)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A80505-EF41-4D15-B141-0D6DF85CE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893" y="1767542"/>
                <a:ext cx="3437801" cy="276999"/>
              </a:xfrm>
              <a:prstGeom prst="rect">
                <a:avLst/>
              </a:prstGeom>
              <a:blipFill>
                <a:blip r:embed="rId4"/>
                <a:stretch>
                  <a:fillRect l="-2482" t="-28889" r="-3546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50507D-18F0-40F8-9896-E828F7694FE2}"/>
                  </a:ext>
                </a:extLst>
              </p:cNvPr>
              <p:cNvSpPr txBox="1"/>
              <p:nvPr/>
            </p:nvSpPr>
            <p:spPr>
              <a:xfrm>
                <a:off x="9393863" y="3192012"/>
                <a:ext cx="2481128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50507D-18F0-40F8-9896-E828F7694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863" y="3192012"/>
                <a:ext cx="2481128" cy="7562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kite&#10;&#10;Description automatically generated">
            <a:extLst>
              <a:ext uri="{FF2B5EF4-FFF2-40B4-BE49-F238E27FC236}">
                <a16:creationId xmlns:a16="http://schemas.microsoft.com/office/drawing/2014/main" id="{3C10E993-4DD7-4045-A0BA-7972F945D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53" y="2427220"/>
            <a:ext cx="5333333" cy="4000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68EC5CE-6E5C-412E-BFEF-71055B1C0306}"/>
              </a:ext>
            </a:extLst>
          </p:cNvPr>
          <p:cNvSpPr>
            <a:spLocks noChangeAspect="1"/>
          </p:cNvSpPr>
          <p:nvPr/>
        </p:nvSpPr>
        <p:spPr>
          <a:xfrm>
            <a:off x="1584960" y="3863182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676FCF-E995-496E-A92A-F27DE8A94D25}"/>
              </a:ext>
            </a:extLst>
          </p:cNvPr>
          <p:cNvSpPr>
            <a:spLocks noChangeAspect="1"/>
          </p:cNvSpPr>
          <p:nvPr/>
        </p:nvSpPr>
        <p:spPr>
          <a:xfrm>
            <a:off x="1844040" y="4016084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1F9DEBD-FFB5-4F56-8F0C-7DB79ED166EA}"/>
              </a:ext>
            </a:extLst>
          </p:cNvPr>
          <p:cNvSpPr>
            <a:spLocks noChangeAspect="1"/>
          </p:cNvSpPr>
          <p:nvPr/>
        </p:nvSpPr>
        <p:spPr>
          <a:xfrm>
            <a:off x="2118360" y="4131704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7553C28-A547-446B-92E2-DEB898FE265B}"/>
              </a:ext>
            </a:extLst>
          </p:cNvPr>
          <p:cNvSpPr>
            <a:spLocks noChangeAspect="1"/>
          </p:cNvSpPr>
          <p:nvPr/>
        </p:nvSpPr>
        <p:spPr>
          <a:xfrm>
            <a:off x="2367287" y="4239704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55DE5F-AEF5-4B72-BF22-72B5E9AC8398}"/>
              </a:ext>
            </a:extLst>
          </p:cNvPr>
          <p:cNvSpPr>
            <a:spLocks noChangeAspect="1"/>
          </p:cNvSpPr>
          <p:nvPr/>
        </p:nvSpPr>
        <p:spPr>
          <a:xfrm>
            <a:off x="2627687" y="4396740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7755E7C-333C-4979-A2F2-F1EA63591B6A}"/>
              </a:ext>
            </a:extLst>
          </p:cNvPr>
          <p:cNvSpPr>
            <a:spLocks noChangeAspect="1"/>
          </p:cNvSpPr>
          <p:nvPr/>
        </p:nvSpPr>
        <p:spPr>
          <a:xfrm>
            <a:off x="2834194" y="4582604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CA6638-8200-4AC3-B9E3-52886611DFF5}"/>
              </a:ext>
            </a:extLst>
          </p:cNvPr>
          <p:cNvCxnSpPr>
            <a:stCxn id="18" idx="5"/>
            <a:endCxn id="19" idx="2"/>
          </p:cNvCxnSpPr>
          <p:nvPr/>
        </p:nvCxnSpPr>
        <p:spPr>
          <a:xfrm>
            <a:off x="1677144" y="3955366"/>
            <a:ext cx="166896" cy="11471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6A1B8C-049D-4219-B54D-F2387D67D930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1936224" y="4108268"/>
            <a:ext cx="182136" cy="7653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2029A3-8956-4016-8650-93409A9599B7}"/>
              </a:ext>
            </a:extLst>
          </p:cNvPr>
          <p:cNvCxnSpPr>
            <a:stCxn id="20" idx="5"/>
            <a:endCxn id="21" idx="2"/>
          </p:cNvCxnSpPr>
          <p:nvPr/>
        </p:nvCxnSpPr>
        <p:spPr>
          <a:xfrm>
            <a:off x="2210544" y="4223888"/>
            <a:ext cx="156743" cy="6981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E7C244E-3FC7-4E5E-A71E-E802350D31C6}"/>
              </a:ext>
            </a:extLst>
          </p:cNvPr>
          <p:cNvCxnSpPr>
            <a:stCxn id="21" idx="5"/>
            <a:endCxn id="22" idx="2"/>
          </p:cNvCxnSpPr>
          <p:nvPr/>
        </p:nvCxnSpPr>
        <p:spPr>
          <a:xfrm>
            <a:off x="2459471" y="4331888"/>
            <a:ext cx="168216" cy="11885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34A8C7D-EAC5-439F-9CBF-1BA346C54C21}"/>
              </a:ext>
            </a:extLst>
          </p:cNvPr>
          <p:cNvCxnSpPr>
            <a:stCxn id="22" idx="5"/>
          </p:cNvCxnSpPr>
          <p:nvPr/>
        </p:nvCxnSpPr>
        <p:spPr>
          <a:xfrm>
            <a:off x="2719871" y="4488924"/>
            <a:ext cx="114323" cy="10691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022C903-C062-4592-BF64-A5B5675DFBDA}"/>
                  </a:ext>
                </a:extLst>
              </p:cNvPr>
              <p:cNvSpPr txBox="1"/>
              <p:nvPr/>
            </p:nvSpPr>
            <p:spPr>
              <a:xfrm>
                <a:off x="7481801" y="4703191"/>
                <a:ext cx="3824124" cy="393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− </m:t>
                    </m:r>
                    <m:r>
                      <m:rPr>
                        <m:sty m:val="p"/>
                      </m:rPr>
                      <a:rPr lang="en-GB" b="0" i="1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𝑝𝑟𝑒𝑑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GB" b="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022C903-C062-4592-BF64-A5B5675DF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801" y="4703191"/>
                <a:ext cx="3824124" cy="393185"/>
              </a:xfrm>
              <a:prstGeom prst="rect">
                <a:avLst/>
              </a:prstGeom>
              <a:blipFill>
                <a:blip r:embed="rId7"/>
                <a:stretch>
                  <a:fillRect l="-1592" t="-110938" b="-173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A421D2B-4B3E-4598-A7F2-D0896EDB05FD}"/>
                  </a:ext>
                </a:extLst>
              </p:cNvPr>
              <p:cNvSpPr txBox="1"/>
              <p:nvPr/>
            </p:nvSpPr>
            <p:spPr>
              <a:xfrm>
                <a:off x="7481801" y="5218084"/>
                <a:ext cx="4278222" cy="393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− </m:t>
                    </m:r>
                    <m:r>
                      <m:rPr>
                        <m:sty m:val="p"/>
                      </m:rPr>
                      <a:rPr lang="en-GB" b="0" i="1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𝑝𝑟𝑒𝑑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GB" b="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A421D2B-4B3E-4598-A7F2-D0896EDB0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801" y="5218084"/>
                <a:ext cx="4278222" cy="393185"/>
              </a:xfrm>
              <a:prstGeom prst="rect">
                <a:avLst/>
              </a:prstGeom>
              <a:blipFill>
                <a:blip r:embed="rId8"/>
                <a:stretch>
                  <a:fillRect l="-1425" t="-110938" b="-173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E5D3C70-DB3C-440D-AD4E-EFD5F388F9D9}"/>
              </a:ext>
            </a:extLst>
          </p:cNvPr>
          <p:cNvSpPr txBox="1"/>
          <p:nvPr/>
        </p:nvSpPr>
        <p:spPr>
          <a:xfrm>
            <a:off x="5779054" y="4082878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Which direction to step?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B59810-8F9C-4067-9EA4-932769367982}"/>
              </a:ext>
            </a:extLst>
          </p:cNvPr>
          <p:cNvSpPr txBox="1"/>
          <p:nvPr/>
        </p:nvSpPr>
        <p:spPr>
          <a:xfrm>
            <a:off x="7481801" y="5791206"/>
            <a:ext cx="147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Learning rate </a:t>
            </a:r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F3E85D7D-D71D-4E78-947C-76508FA0870C}"/>
              </a:ext>
            </a:extLst>
          </p:cNvPr>
          <p:cNvSpPr/>
          <p:nvPr/>
        </p:nvSpPr>
        <p:spPr>
          <a:xfrm>
            <a:off x="8977594" y="5299489"/>
            <a:ext cx="356102" cy="307749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C4525155-2058-47A8-81F5-86255E706FC6}"/>
              </a:ext>
            </a:extLst>
          </p:cNvPr>
          <p:cNvSpPr/>
          <p:nvPr/>
        </p:nvSpPr>
        <p:spPr>
          <a:xfrm>
            <a:off x="8382305" y="5267562"/>
            <a:ext cx="791676" cy="735551"/>
          </a:xfrm>
          <a:prstGeom prst="arc">
            <a:avLst>
              <a:gd name="adj1" fmla="val 21310957"/>
              <a:gd name="adj2" fmla="val 4538182"/>
            </a:avLst>
          </a:prstGeom>
          <a:ln>
            <a:solidFill>
              <a:srgbClr val="FF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96419E6-4381-4152-9FA4-937007288570}"/>
              </a:ext>
            </a:extLst>
          </p:cNvPr>
          <p:cNvCxnSpPr>
            <a:cxnSpLocks/>
          </p:cNvCxnSpPr>
          <p:nvPr/>
        </p:nvCxnSpPr>
        <p:spPr>
          <a:xfrm>
            <a:off x="2079174" y="4281257"/>
            <a:ext cx="288113" cy="14101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rc 48">
            <a:extLst>
              <a:ext uri="{FF2B5EF4-FFF2-40B4-BE49-F238E27FC236}">
                <a16:creationId xmlns:a16="http://schemas.microsoft.com/office/drawing/2014/main" id="{6347DE11-A473-45AD-BCF5-796BA26F1F71}"/>
              </a:ext>
            </a:extLst>
          </p:cNvPr>
          <p:cNvSpPr/>
          <p:nvPr/>
        </p:nvSpPr>
        <p:spPr>
          <a:xfrm flipH="1">
            <a:off x="2210544" y="2871561"/>
            <a:ext cx="10276214" cy="3121540"/>
          </a:xfrm>
          <a:prstGeom prst="arc">
            <a:avLst>
              <a:gd name="adj1" fmla="val 21588694"/>
              <a:gd name="adj2" fmla="val 578157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B48011-4F3D-4196-964E-F11B142E1154}"/>
              </a:ext>
            </a:extLst>
          </p:cNvPr>
          <p:cNvSpPr txBox="1"/>
          <p:nvPr/>
        </p:nvSpPr>
        <p:spPr>
          <a:xfrm>
            <a:off x="7512989" y="6094493"/>
            <a:ext cx="314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= too small! Slow convergence!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E79280-B8FC-4D91-BD03-C3E9E1B527CC}"/>
              </a:ext>
            </a:extLst>
          </p:cNvPr>
          <p:cNvSpPr txBox="1"/>
          <p:nvPr/>
        </p:nvSpPr>
        <p:spPr>
          <a:xfrm rot="16200000">
            <a:off x="364983" y="4114962"/>
            <a:ext cx="8686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MSE</a:t>
            </a:r>
          </a:p>
        </p:txBody>
      </p:sp>
    </p:spTree>
    <p:extLst>
      <p:ext uri="{BB962C8B-B14F-4D97-AF65-F5344CB8AC3E}">
        <p14:creationId xmlns:p14="http://schemas.microsoft.com/office/powerpoint/2010/main" val="384937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35" grpId="0"/>
      <p:bldP spid="36" grpId="0"/>
      <p:bldP spid="37" grpId="0"/>
      <p:bldP spid="38" grpId="0"/>
      <p:bldP spid="39" grpId="0" animBg="1"/>
      <p:bldP spid="40" grpId="0" animBg="1"/>
      <p:bldP spid="49" grpId="0" animBg="1"/>
      <p:bldP spid="5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6EAD-B3C0-45A7-A7FD-0843FC56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(linear) regression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B0935A2-EAE8-4D3A-BD0D-9CC560CA8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to minimize MSE?</a:t>
            </a:r>
          </a:p>
          <a:p>
            <a:pPr lvl="1"/>
            <a:r>
              <a:rPr lang="en-GB" dirty="0"/>
              <a:t>Gradient descent!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C3E70D-E0AD-4549-805F-E8F9917C8F07}"/>
                  </a:ext>
                </a:extLst>
              </p:cNvPr>
              <p:cNvSpPr txBox="1"/>
              <p:nvPr/>
            </p:nvSpPr>
            <p:spPr>
              <a:xfrm>
                <a:off x="8823071" y="2287639"/>
                <a:ext cx="2728376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𝑀𝑆𝐸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𝑝𝑟𝑒𝑑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C3E70D-E0AD-4549-805F-E8F9917C8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071" y="2287639"/>
                <a:ext cx="2728376" cy="7562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A80505-EF41-4D15-B141-0D6DF85CEE78}"/>
                  </a:ext>
                </a:extLst>
              </p:cNvPr>
              <p:cNvSpPr txBox="1"/>
              <p:nvPr/>
            </p:nvSpPr>
            <p:spPr>
              <a:xfrm>
                <a:off x="8517893" y="1767542"/>
                <a:ext cx="34378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𝑚𝑖𝑛𝑖𝑚𝑖𝑧𝑒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𝑀𝑆𝐸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(mean square error)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A80505-EF41-4D15-B141-0D6DF85CE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893" y="1767542"/>
                <a:ext cx="3437801" cy="276999"/>
              </a:xfrm>
              <a:prstGeom prst="rect">
                <a:avLst/>
              </a:prstGeom>
              <a:blipFill>
                <a:blip r:embed="rId4"/>
                <a:stretch>
                  <a:fillRect l="-2482" t="-28889" r="-3546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50507D-18F0-40F8-9896-E828F7694FE2}"/>
                  </a:ext>
                </a:extLst>
              </p:cNvPr>
              <p:cNvSpPr txBox="1"/>
              <p:nvPr/>
            </p:nvSpPr>
            <p:spPr>
              <a:xfrm>
                <a:off x="9393863" y="3192012"/>
                <a:ext cx="2481128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50507D-18F0-40F8-9896-E828F7694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863" y="3192012"/>
                <a:ext cx="2481128" cy="7562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kite&#10;&#10;Description automatically generated">
            <a:extLst>
              <a:ext uri="{FF2B5EF4-FFF2-40B4-BE49-F238E27FC236}">
                <a16:creationId xmlns:a16="http://schemas.microsoft.com/office/drawing/2014/main" id="{3C10E993-4DD7-4045-A0BA-7972F945D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53" y="2427220"/>
            <a:ext cx="5333333" cy="4000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68EC5CE-6E5C-412E-BFEF-71055B1C0306}"/>
              </a:ext>
            </a:extLst>
          </p:cNvPr>
          <p:cNvSpPr>
            <a:spLocks noChangeAspect="1"/>
          </p:cNvSpPr>
          <p:nvPr/>
        </p:nvSpPr>
        <p:spPr>
          <a:xfrm>
            <a:off x="1584960" y="3863182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676FCF-E995-496E-A92A-F27DE8A94D25}"/>
              </a:ext>
            </a:extLst>
          </p:cNvPr>
          <p:cNvSpPr>
            <a:spLocks noChangeAspect="1"/>
          </p:cNvSpPr>
          <p:nvPr/>
        </p:nvSpPr>
        <p:spPr>
          <a:xfrm>
            <a:off x="3446530" y="4082878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CA6638-8200-4AC3-B9E3-52886611DFF5}"/>
              </a:ext>
            </a:extLst>
          </p:cNvPr>
          <p:cNvCxnSpPr>
            <a:stCxn id="18" idx="5"/>
            <a:endCxn id="19" idx="2"/>
          </p:cNvCxnSpPr>
          <p:nvPr/>
        </p:nvCxnSpPr>
        <p:spPr>
          <a:xfrm>
            <a:off x="1677144" y="3955366"/>
            <a:ext cx="1769386" cy="18151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022C903-C062-4592-BF64-A5B5675DFBDA}"/>
                  </a:ext>
                </a:extLst>
              </p:cNvPr>
              <p:cNvSpPr txBox="1"/>
              <p:nvPr/>
            </p:nvSpPr>
            <p:spPr>
              <a:xfrm>
                <a:off x="7481801" y="4703191"/>
                <a:ext cx="3824124" cy="393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− </m:t>
                    </m:r>
                    <m:r>
                      <m:rPr>
                        <m:sty m:val="p"/>
                      </m:rPr>
                      <a:rPr lang="en-GB" b="0" i="1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𝑝𝑟𝑒𝑑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GB" b="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022C903-C062-4592-BF64-A5B5675DF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801" y="4703191"/>
                <a:ext cx="3824124" cy="393185"/>
              </a:xfrm>
              <a:prstGeom prst="rect">
                <a:avLst/>
              </a:prstGeom>
              <a:blipFill>
                <a:blip r:embed="rId7"/>
                <a:stretch>
                  <a:fillRect l="-1592" t="-110938" b="-173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A421D2B-4B3E-4598-A7F2-D0896EDB05FD}"/>
                  </a:ext>
                </a:extLst>
              </p:cNvPr>
              <p:cNvSpPr txBox="1"/>
              <p:nvPr/>
            </p:nvSpPr>
            <p:spPr>
              <a:xfrm>
                <a:off x="7481801" y="5218084"/>
                <a:ext cx="4278222" cy="393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− </m:t>
                    </m:r>
                    <m:r>
                      <m:rPr>
                        <m:sty m:val="p"/>
                      </m:rPr>
                      <a:rPr lang="en-GB" b="0" i="1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𝑝𝑟𝑒𝑑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GB" b="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A421D2B-4B3E-4598-A7F2-D0896EDB0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801" y="5218084"/>
                <a:ext cx="4278222" cy="393185"/>
              </a:xfrm>
              <a:prstGeom prst="rect">
                <a:avLst/>
              </a:prstGeom>
              <a:blipFill>
                <a:blip r:embed="rId8"/>
                <a:stretch>
                  <a:fillRect l="-1425" t="-110938" b="-173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E5D3C70-DB3C-440D-AD4E-EFD5F388F9D9}"/>
              </a:ext>
            </a:extLst>
          </p:cNvPr>
          <p:cNvSpPr txBox="1"/>
          <p:nvPr/>
        </p:nvSpPr>
        <p:spPr>
          <a:xfrm>
            <a:off x="5779054" y="4082878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Which direction to step?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B59810-8F9C-4067-9EA4-932769367982}"/>
              </a:ext>
            </a:extLst>
          </p:cNvPr>
          <p:cNvSpPr txBox="1"/>
          <p:nvPr/>
        </p:nvSpPr>
        <p:spPr>
          <a:xfrm>
            <a:off x="7481801" y="5791206"/>
            <a:ext cx="147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Learning rate </a:t>
            </a:r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F3E85D7D-D71D-4E78-947C-76508FA0870C}"/>
              </a:ext>
            </a:extLst>
          </p:cNvPr>
          <p:cNvSpPr/>
          <p:nvPr/>
        </p:nvSpPr>
        <p:spPr>
          <a:xfrm>
            <a:off x="8977594" y="5299489"/>
            <a:ext cx="356102" cy="307749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C4525155-2058-47A8-81F5-86255E706FC6}"/>
              </a:ext>
            </a:extLst>
          </p:cNvPr>
          <p:cNvSpPr/>
          <p:nvPr/>
        </p:nvSpPr>
        <p:spPr>
          <a:xfrm>
            <a:off x="8382305" y="5267562"/>
            <a:ext cx="791676" cy="735551"/>
          </a:xfrm>
          <a:prstGeom prst="arc">
            <a:avLst>
              <a:gd name="adj1" fmla="val 21310957"/>
              <a:gd name="adj2" fmla="val 4538182"/>
            </a:avLst>
          </a:prstGeom>
          <a:ln>
            <a:solidFill>
              <a:srgbClr val="FF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389DFB-934E-4477-AE14-96C850C94FE9}"/>
              </a:ext>
            </a:extLst>
          </p:cNvPr>
          <p:cNvSpPr>
            <a:spLocks noChangeAspect="1"/>
          </p:cNvSpPr>
          <p:nvPr/>
        </p:nvSpPr>
        <p:spPr>
          <a:xfrm>
            <a:off x="2040474" y="4855897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EF1298C-D9F5-4233-A4AC-2DA749C6A0EC}"/>
              </a:ext>
            </a:extLst>
          </p:cNvPr>
          <p:cNvSpPr>
            <a:spLocks noChangeAspect="1"/>
          </p:cNvSpPr>
          <p:nvPr/>
        </p:nvSpPr>
        <p:spPr>
          <a:xfrm>
            <a:off x="4745242" y="4423858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3376525-B58D-4AAC-9152-FBDF3CCD75F1}"/>
              </a:ext>
            </a:extLst>
          </p:cNvPr>
          <p:cNvSpPr>
            <a:spLocks noChangeAspect="1"/>
          </p:cNvSpPr>
          <p:nvPr/>
        </p:nvSpPr>
        <p:spPr>
          <a:xfrm>
            <a:off x="2884638" y="6018164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EF7026F-A578-4D17-A391-12963829874C}"/>
              </a:ext>
            </a:extLst>
          </p:cNvPr>
          <p:cNvCxnSpPr>
            <a:cxnSpLocks/>
            <a:stCxn id="28" idx="7"/>
            <a:endCxn id="19" idx="3"/>
          </p:cNvCxnSpPr>
          <p:nvPr/>
        </p:nvCxnSpPr>
        <p:spPr>
          <a:xfrm flipV="1">
            <a:off x="2132658" y="4175062"/>
            <a:ext cx="1329688" cy="69665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F12136-D798-4AE1-94CD-ACA330A92036}"/>
              </a:ext>
            </a:extLst>
          </p:cNvPr>
          <p:cNvCxnSpPr>
            <a:cxnSpLocks/>
            <a:stCxn id="28" idx="6"/>
            <a:endCxn id="29" idx="2"/>
          </p:cNvCxnSpPr>
          <p:nvPr/>
        </p:nvCxnSpPr>
        <p:spPr>
          <a:xfrm flipV="1">
            <a:off x="2148474" y="4477858"/>
            <a:ext cx="2596768" cy="43203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DC58F0A-86B7-402D-B4B0-C4EFD8226D68}"/>
              </a:ext>
            </a:extLst>
          </p:cNvPr>
          <p:cNvCxnSpPr>
            <a:cxnSpLocks/>
            <a:stCxn id="31" idx="7"/>
            <a:endCxn id="29" idx="3"/>
          </p:cNvCxnSpPr>
          <p:nvPr/>
        </p:nvCxnSpPr>
        <p:spPr>
          <a:xfrm flipV="1">
            <a:off x="2976822" y="4516042"/>
            <a:ext cx="1784236" cy="151793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A720B61-68C4-465E-8346-F2FC5D61755E}"/>
              </a:ext>
            </a:extLst>
          </p:cNvPr>
          <p:cNvSpPr txBox="1"/>
          <p:nvPr/>
        </p:nvSpPr>
        <p:spPr>
          <a:xfrm>
            <a:off x="7512989" y="6094493"/>
            <a:ext cx="246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= too large! Divergence!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E1D55C-3CAE-453D-9074-45E05CF2B010}"/>
              </a:ext>
            </a:extLst>
          </p:cNvPr>
          <p:cNvSpPr txBox="1"/>
          <p:nvPr/>
        </p:nvSpPr>
        <p:spPr>
          <a:xfrm rot="16200000">
            <a:off x="364983" y="4114962"/>
            <a:ext cx="8686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MSE</a:t>
            </a:r>
          </a:p>
        </p:txBody>
      </p:sp>
    </p:spTree>
    <p:extLst>
      <p:ext uri="{BB962C8B-B14F-4D97-AF65-F5344CB8AC3E}">
        <p14:creationId xmlns:p14="http://schemas.microsoft.com/office/powerpoint/2010/main" val="5518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1" grpId="0" animBg="1"/>
      <p:bldP spid="4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10A7-8F5D-42FC-806B-B5AA575A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1FFE3BD3-E4C4-4B9B-99F6-D9735BCE8A30}"/>
              </a:ext>
            </a:extLst>
          </p:cNvPr>
          <p:cNvGraphicFramePr/>
          <p:nvPr/>
        </p:nvGraphicFramePr>
        <p:xfrm>
          <a:off x="1" y="1103971"/>
          <a:ext cx="12192000" cy="471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63881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2B2A-12A8-4A5D-A0E7-077131FD1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</a:t>
            </a:r>
          </a:p>
        </p:txBody>
      </p:sp>
      <p:pic>
        <p:nvPicPr>
          <p:cNvPr id="5" name="Content Placeholder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E19ED913-A686-4366-ABFA-BAED977C4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7642"/>
          <a:stretch/>
        </p:blipFill>
        <p:spPr>
          <a:xfrm>
            <a:off x="1818152" y="1879303"/>
            <a:ext cx="8555695" cy="445812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BB833-BF13-4D8D-B3D7-405563A8E3E0}"/>
              </a:ext>
            </a:extLst>
          </p:cNvPr>
          <p:cNvSpPr txBox="1"/>
          <p:nvPr/>
        </p:nvSpPr>
        <p:spPr>
          <a:xfrm>
            <a:off x="609600" y="1417638"/>
            <a:ext cx="8597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Labelled data </a:t>
            </a:r>
            <a:r>
              <a:rPr lang="en-GB" sz="2400" dirty="0">
                <a:sym typeface="Wingdings" panose="05000000000000000000" pitchFamily="2" charset="2"/>
              </a:rPr>
              <a:t> predictive model</a:t>
            </a:r>
            <a:r>
              <a:rPr lang="en-GB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28257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C3243440-14AB-44D6-AF21-7328D4C5A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76942" y="2321528"/>
            <a:ext cx="5296277" cy="3972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136B2F-E045-4636-9FB9-FBF64412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3F9C4-75D9-4EA5-A778-7CD8A1784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Split data in two with a line / hyperplane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FACE5F-4A53-4BEA-977A-EDC5CE26E22C}"/>
              </a:ext>
            </a:extLst>
          </p:cNvPr>
          <p:cNvSpPr/>
          <p:nvPr/>
        </p:nvSpPr>
        <p:spPr>
          <a:xfrm>
            <a:off x="9885731" y="1325377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5C8FCF8-F445-4E26-AF99-128AA2381952}"/>
              </a:ext>
            </a:extLst>
          </p:cNvPr>
          <p:cNvSpPr/>
          <p:nvPr/>
        </p:nvSpPr>
        <p:spPr>
          <a:xfrm>
            <a:off x="9885731" y="1600201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99AC05-CB35-4F43-A306-690E3CF84BA7}"/>
              </a:ext>
            </a:extLst>
          </p:cNvPr>
          <p:cNvSpPr txBox="1"/>
          <p:nvPr/>
        </p:nvSpPr>
        <p:spPr>
          <a:xfrm>
            <a:off x="10029731" y="1212237"/>
            <a:ext cx="177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= 1 (is red) </a:t>
            </a:r>
          </a:p>
          <a:p>
            <a:r>
              <a:rPr lang="en-GB" dirty="0"/>
              <a:t>= 0 (is not red)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F8E1EC-236D-4791-B214-99C4FB190548}"/>
              </a:ext>
            </a:extLst>
          </p:cNvPr>
          <p:cNvSpPr txBox="1"/>
          <p:nvPr/>
        </p:nvSpPr>
        <p:spPr>
          <a:xfrm>
            <a:off x="8391050" y="4968819"/>
            <a:ext cx="2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Very probable = blue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F9BF6-E8E3-4303-8954-53CF9E023C1F}"/>
              </a:ext>
            </a:extLst>
          </p:cNvPr>
          <p:cNvSpPr txBox="1"/>
          <p:nvPr/>
        </p:nvSpPr>
        <p:spPr>
          <a:xfrm>
            <a:off x="1864259" y="2121384"/>
            <a:ext cx="2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Very probable = 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2CBC1-75B8-4E0A-BAFA-EC284D6215B3}"/>
              </a:ext>
            </a:extLst>
          </p:cNvPr>
          <p:cNvSpPr txBox="1"/>
          <p:nvPr/>
        </p:nvSpPr>
        <p:spPr>
          <a:xfrm>
            <a:off x="6397026" y="3959923"/>
            <a:ext cx="2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Uncertain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4AB98AC-3D3B-4A62-B1B7-3A85DF3E54B5}"/>
              </a:ext>
            </a:extLst>
          </p:cNvPr>
          <p:cNvSpPr/>
          <p:nvPr/>
        </p:nvSpPr>
        <p:spPr>
          <a:xfrm>
            <a:off x="7760330" y="5153485"/>
            <a:ext cx="1294644" cy="704310"/>
          </a:xfrm>
          <a:prstGeom prst="arc">
            <a:avLst>
              <a:gd name="adj1" fmla="val 11473384"/>
              <a:gd name="adj2" fmla="val 15901815"/>
            </a:avLst>
          </a:prstGeom>
          <a:noFill/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C51B15A-C41B-4EFB-B38A-0EC79A90318D}"/>
              </a:ext>
            </a:extLst>
          </p:cNvPr>
          <p:cNvSpPr/>
          <p:nvPr/>
        </p:nvSpPr>
        <p:spPr>
          <a:xfrm>
            <a:off x="5785166" y="4153177"/>
            <a:ext cx="1294644" cy="704310"/>
          </a:xfrm>
          <a:prstGeom prst="arc">
            <a:avLst>
              <a:gd name="adj1" fmla="val 11473384"/>
              <a:gd name="adj2" fmla="val 15901815"/>
            </a:avLst>
          </a:prstGeom>
          <a:noFill/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150EB02B-05DF-4076-B4C3-0AA54D2A2C2F}"/>
              </a:ext>
            </a:extLst>
          </p:cNvPr>
          <p:cNvSpPr/>
          <p:nvPr/>
        </p:nvSpPr>
        <p:spPr>
          <a:xfrm>
            <a:off x="5266099" y="4153177"/>
            <a:ext cx="1926879" cy="721487"/>
          </a:xfrm>
          <a:prstGeom prst="arc">
            <a:avLst>
              <a:gd name="adj1" fmla="val 11473384"/>
              <a:gd name="adj2" fmla="val 17771186"/>
            </a:avLst>
          </a:prstGeom>
          <a:noFill/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45906D0D-422B-4B03-98D4-0AF92749535A}"/>
              </a:ext>
            </a:extLst>
          </p:cNvPr>
          <p:cNvSpPr/>
          <p:nvPr/>
        </p:nvSpPr>
        <p:spPr>
          <a:xfrm flipH="1">
            <a:off x="3242650" y="2311209"/>
            <a:ext cx="1690733" cy="1032574"/>
          </a:xfrm>
          <a:prstGeom prst="arc">
            <a:avLst>
              <a:gd name="adj1" fmla="val 10754659"/>
              <a:gd name="adj2" fmla="val 15901815"/>
            </a:avLst>
          </a:prstGeom>
          <a:noFill/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3A53B81-EADB-4F34-BD1B-19959B23482B}"/>
                  </a:ext>
                </a:extLst>
              </p:cNvPr>
              <p:cNvSpPr txBox="1"/>
              <p:nvPr/>
            </p:nvSpPr>
            <p:spPr>
              <a:xfrm>
                <a:off x="2522466" y="2429840"/>
                <a:ext cx="488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1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3A53B81-EADB-4F34-BD1B-19959B234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66" y="2429840"/>
                <a:ext cx="488082" cy="276999"/>
              </a:xfrm>
              <a:prstGeom prst="rect">
                <a:avLst/>
              </a:prstGeom>
              <a:blipFill>
                <a:blip r:embed="rId4"/>
                <a:stretch>
                  <a:fillRect l="-17500" t="-28889" r="-27500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50B4B1-0E11-411F-92AA-21D995BAFF57}"/>
                  </a:ext>
                </a:extLst>
              </p:cNvPr>
              <p:cNvSpPr txBox="1"/>
              <p:nvPr/>
            </p:nvSpPr>
            <p:spPr>
              <a:xfrm>
                <a:off x="9320851" y="5243715"/>
                <a:ext cx="488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0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50B4B1-0E11-411F-92AA-21D995BAF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0851" y="5243715"/>
                <a:ext cx="488082" cy="276999"/>
              </a:xfrm>
              <a:prstGeom prst="rect">
                <a:avLst/>
              </a:prstGeom>
              <a:blipFill>
                <a:blip r:embed="rId5"/>
                <a:stretch>
                  <a:fillRect l="-17500" t="-28261" r="-28750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5462BC68-AC7E-4220-8E70-77FF94CFE8C8}"/>
              </a:ext>
            </a:extLst>
          </p:cNvPr>
          <p:cNvSpPr/>
          <p:nvPr/>
        </p:nvSpPr>
        <p:spPr>
          <a:xfrm>
            <a:off x="3641268" y="4080510"/>
            <a:ext cx="187782" cy="310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B52E8D-9C12-4905-B77D-4820895AE35F}"/>
              </a:ext>
            </a:extLst>
          </p:cNvPr>
          <p:cNvSpPr/>
          <p:nvPr/>
        </p:nvSpPr>
        <p:spPr>
          <a:xfrm>
            <a:off x="6038850" y="6116477"/>
            <a:ext cx="187782" cy="310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48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5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36B2F-E045-4636-9FB9-FBF64412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3F9C4-75D9-4EA5-A778-7CD8A1784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Split data in two with a line / hyperplane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Sigmoid function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FACE5F-4A53-4BEA-977A-EDC5CE26E22C}"/>
              </a:ext>
            </a:extLst>
          </p:cNvPr>
          <p:cNvSpPr/>
          <p:nvPr/>
        </p:nvSpPr>
        <p:spPr>
          <a:xfrm>
            <a:off x="9885731" y="1325377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5C8FCF8-F445-4E26-AF99-128AA2381952}"/>
              </a:ext>
            </a:extLst>
          </p:cNvPr>
          <p:cNvSpPr/>
          <p:nvPr/>
        </p:nvSpPr>
        <p:spPr>
          <a:xfrm>
            <a:off x="9885731" y="1600201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3243440-14AB-44D6-AF21-7328D4C5A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76943" y="2321528"/>
            <a:ext cx="5296275" cy="3972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691FCC-2338-4288-8728-8970E4548BDC}"/>
              </a:ext>
            </a:extLst>
          </p:cNvPr>
          <p:cNvSpPr txBox="1"/>
          <p:nvPr/>
        </p:nvSpPr>
        <p:spPr>
          <a:xfrm>
            <a:off x="10029731" y="1212237"/>
            <a:ext cx="177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= 1 (is red) </a:t>
            </a:r>
          </a:p>
          <a:p>
            <a:r>
              <a:rPr lang="en-GB" dirty="0"/>
              <a:t>= 0 (is not red)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7279D-CAF7-479E-822E-BDE4974B1333}"/>
                  </a:ext>
                </a:extLst>
              </p:cNvPr>
              <p:cNvSpPr txBox="1"/>
              <p:nvPr/>
            </p:nvSpPr>
            <p:spPr>
              <a:xfrm>
                <a:off x="1383833" y="3988530"/>
                <a:ext cx="1259960" cy="525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7279D-CAF7-479E-822E-BDE4974B1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833" y="3988530"/>
                <a:ext cx="1259960" cy="5250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9541E8D-3088-4B56-82D1-3048B11FB3FF}"/>
              </a:ext>
            </a:extLst>
          </p:cNvPr>
          <p:cNvSpPr txBox="1"/>
          <p:nvPr/>
        </p:nvSpPr>
        <p:spPr>
          <a:xfrm>
            <a:off x="8391050" y="4968819"/>
            <a:ext cx="2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Very probable = blue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39C8D04-42E3-4F0F-A722-9B14BD7706A6}"/>
              </a:ext>
            </a:extLst>
          </p:cNvPr>
          <p:cNvSpPr/>
          <p:nvPr/>
        </p:nvSpPr>
        <p:spPr>
          <a:xfrm>
            <a:off x="7760330" y="5153485"/>
            <a:ext cx="1294644" cy="704310"/>
          </a:xfrm>
          <a:prstGeom prst="arc">
            <a:avLst>
              <a:gd name="adj1" fmla="val 11473384"/>
              <a:gd name="adj2" fmla="val 15901815"/>
            </a:avLst>
          </a:prstGeom>
          <a:noFill/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821BA-67E7-494B-B193-28C373366AFF}"/>
              </a:ext>
            </a:extLst>
          </p:cNvPr>
          <p:cNvSpPr txBox="1"/>
          <p:nvPr/>
        </p:nvSpPr>
        <p:spPr>
          <a:xfrm>
            <a:off x="1864259" y="2121384"/>
            <a:ext cx="2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Very probable = red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F8BDD8F7-5CD7-4F69-A1FE-D318B1594D3E}"/>
              </a:ext>
            </a:extLst>
          </p:cNvPr>
          <p:cNvSpPr/>
          <p:nvPr/>
        </p:nvSpPr>
        <p:spPr>
          <a:xfrm flipH="1">
            <a:off x="3242650" y="2311209"/>
            <a:ext cx="1690733" cy="1032574"/>
          </a:xfrm>
          <a:prstGeom prst="arc">
            <a:avLst>
              <a:gd name="adj1" fmla="val 10754659"/>
              <a:gd name="adj2" fmla="val 15901815"/>
            </a:avLst>
          </a:prstGeom>
          <a:noFill/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F38BD8-A994-44C9-8677-A9268C0B850E}"/>
                  </a:ext>
                </a:extLst>
              </p:cNvPr>
              <p:cNvSpPr txBox="1"/>
              <p:nvPr/>
            </p:nvSpPr>
            <p:spPr>
              <a:xfrm>
                <a:off x="2106935" y="2659621"/>
                <a:ext cx="1319144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=0.95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F38BD8-A994-44C9-8677-A9268C0B8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935" y="2659621"/>
                <a:ext cx="1319144" cy="298415"/>
              </a:xfrm>
              <a:prstGeom prst="rect">
                <a:avLst/>
              </a:prstGeom>
              <a:blipFill>
                <a:blip r:embed="rId5"/>
                <a:stretch>
                  <a:fillRect l="-4167" r="-4630" b="-265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98AB67-F0F3-4DB9-A04F-9155E1F514C5}"/>
                  </a:ext>
                </a:extLst>
              </p:cNvPr>
              <p:cNvSpPr txBox="1"/>
              <p:nvPr/>
            </p:nvSpPr>
            <p:spPr>
              <a:xfrm>
                <a:off x="8905320" y="5493412"/>
                <a:ext cx="1319144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98AB67-F0F3-4DB9-A04F-9155E1F51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320" y="5493412"/>
                <a:ext cx="1319144" cy="298415"/>
              </a:xfrm>
              <a:prstGeom prst="rect">
                <a:avLst/>
              </a:prstGeom>
              <a:blipFill>
                <a:blip r:embed="rId6"/>
                <a:stretch>
                  <a:fillRect l="-4167" r="-4630" b="-265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3547DE-BEEC-4624-84BB-B36EF782D34A}"/>
                  </a:ext>
                </a:extLst>
              </p:cNvPr>
              <p:cNvSpPr txBox="1"/>
              <p:nvPr/>
            </p:nvSpPr>
            <p:spPr>
              <a:xfrm>
                <a:off x="2522466" y="2429840"/>
                <a:ext cx="488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3547DE-BEEC-4624-84BB-B36EF782D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66" y="2429840"/>
                <a:ext cx="488082" cy="276999"/>
              </a:xfrm>
              <a:prstGeom prst="rect">
                <a:avLst/>
              </a:prstGeom>
              <a:blipFill>
                <a:blip r:embed="rId7"/>
                <a:stretch>
                  <a:fillRect l="-17500" t="-28889" r="-27500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CD8AE0-3FBE-47DA-A86C-58524E79A7EF}"/>
                  </a:ext>
                </a:extLst>
              </p:cNvPr>
              <p:cNvSpPr txBox="1"/>
              <p:nvPr/>
            </p:nvSpPr>
            <p:spPr>
              <a:xfrm>
                <a:off x="9320851" y="5243715"/>
                <a:ext cx="488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CD8AE0-3FBE-47DA-A86C-58524E79A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0851" y="5243715"/>
                <a:ext cx="488082" cy="276999"/>
              </a:xfrm>
              <a:prstGeom prst="rect">
                <a:avLst/>
              </a:prstGeom>
              <a:blipFill>
                <a:blip r:embed="rId8"/>
                <a:stretch>
                  <a:fillRect l="-17500" t="-28261" r="-28750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C9B52A36-5CD6-43B0-AF8E-5A8A88F1B75D}"/>
              </a:ext>
            </a:extLst>
          </p:cNvPr>
          <p:cNvSpPr/>
          <p:nvPr/>
        </p:nvSpPr>
        <p:spPr>
          <a:xfrm>
            <a:off x="3641268" y="4080510"/>
            <a:ext cx="187782" cy="310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0B0BBC-0748-4648-A772-2233DFF9D2F1}"/>
              </a:ext>
            </a:extLst>
          </p:cNvPr>
          <p:cNvSpPr/>
          <p:nvPr/>
        </p:nvSpPr>
        <p:spPr>
          <a:xfrm>
            <a:off x="6038850" y="6116477"/>
            <a:ext cx="187782" cy="310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24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06430-0C81-4A12-961D-3FE9A096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 – what is it? </a:t>
            </a:r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2C0A8466-DB23-4617-BD96-BF44F0F3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190534">
            <a:off x="3026722" y="2154378"/>
            <a:ext cx="1828799" cy="1828799"/>
          </a:xfrm>
          <a:prstGeom prst="rect">
            <a:avLst/>
          </a:prstGeom>
        </p:spPr>
      </p:pic>
      <p:pic>
        <p:nvPicPr>
          <p:cNvPr id="8" name="Graphic 7" descr="Suburban scene">
            <a:extLst>
              <a:ext uri="{FF2B5EF4-FFF2-40B4-BE49-F238E27FC236}">
                <a16:creationId xmlns:a16="http://schemas.microsoft.com/office/drawing/2014/main" id="{C63F6F3D-B81E-4DFD-8386-ABE298765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818" y="5428819"/>
            <a:ext cx="1154545" cy="1154545"/>
          </a:xfrm>
          <a:prstGeom prst="rect">
            <a:avLst/>
          </a:prstGeom>
        </p:spPr>
      </p:pic>
      <p:grpSp>
        <p:nvGrpSpPr>
          <p:cNvPr id="19" name="Graphic 4" descr="Mountains">
            <a:extLst>
              <a:ext uri="{FF2B5EF4-FFF2-40B4-BE49-F238E27FC236}">
                <a16:creationId xmlns:a16="http://schemas.microsoft.com/office/drawing/2014/main" id="{33648019-0C23-4142-984D-E48090332D11}"/>
              </a:ext>
            </a:extLst>
          </p:cNvPr>
          <p:cNvGrpSpPr/>
          <p:nvPr/>
        </p:nvGrpSpPr>
        <p:grpSpPr>
          <a:xfrm>
            <a:off x="2605490" y="3301999"/>
            <a:ext cx="3911600" cy="3911600"/>
            <a:chOff x="2605490" y="3301999"/>
            <a:chExt cx="3911600" cy="3911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E1AC0C-44AB-4369-B65E-7DF2CE708072}"/>
                </a:ext>
              </a:extLst>
            </p:cNvPr>
            <p:cNvSpPr/>
            <p:nvPr/>
          </p:nvSpPr>
          <p:spPr>
            <a:xfrm>
              <a:off x="5148030" y="4927757"/>
              <a:ext cx="1206076" cy="1470924"/>
            </a:xfrm>
            <a:custGeom>
              <a:avLst/>
              <a:gdLst>
                <a:gd name="connsiteX0" fmla="*/ 1193853 w 1206076"/>
                <a:gd name="connsiteY0" fmla="*/ 1340538 h 1470924"/>
                <a:gd name="connsiteX1" fmla="*/ 378936 w 1206076"/>
                <a:gd name="connsiteY1" fmla="*/ 36671 h 1470924"/>
                <a:gd name="connsiteX2" fmla="*/ 309668 w 1206076"/>
                <a:gd name="connsiteY2" fmla="*/ 0 h 1470924"/>
                <a:gd name="connsiteX3" fmla="*/ 240400 w 1206076"/>
                <a:gd name="connsiteY3" fmla="*/ 36671 h 1470924"/>
                <a:gd name="connsiteX4" fmla="*/ 0 w 1206076"/>
                <a:gd name="connsiteY4" fmla="*/ 419682 h 1470924"/>
                <a:gd name="connsiteX5" fmla="*/ 513397 w 1206076"/>
                <a:gd name="connsiteY5" fmla="*/ 1250897 h 1470924"/>
                <a:gd name="connsiteX6" fmla="*/ 537845 w 1206076"/>
                <a:gd name="connsiteY6" fmla="*/ 1470925 h 1470924"/>
                <a:gd name="connsiteX7" fmla="*/ 1116436 w 1206076"/>
                <a:gd name="connsiteY7" fmla="*/ 1470925 h 1470924"/>
                <a:gd name="connsiteX8" fmla="*/ 1193853 w 1206076"/>
                <a:gd name="connsiteY8" fmla="*/ 1426104 h 1470924"/>
                <a:gd name="connsiteX9" fmla="*/ 1193853 w 1206076"/>
                <a:gd name="connsiteY9" fmla="*/ 1340538 h 1470924"/>
                <a:gd name="connsiteX10" fmla="*/ 1193853 w 1206076"/>
                <a:gd name="connsiteY10" fmla="*/ 1340538 h 147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6076" h="1470924">
                  <a:moveTo>
                    <a:pt x="1193853" y="1340538"/>
                  </a:moveTo>
                  <a:lnTo>
                    <a:pt x="378936" y="36671"/>
                  </a:lnTo>
                  <a:cubicBezTo>
                    <a:pt x="362638" y="12224"/>
                    <a:pt x="338190" y="0"/>
                    <a:pt x="309668" y="0"/>
                  </a:cubicBezTo>
                  <a:cubicBezTo>
                    <a:pt x="281146" y="0"/>
                    <a:pt x="256699" y="16298"/>
                    <a:pt x="240400" y="36671"/>
                  </a:cubicBezTo>
                  <a:lnTo>
                    <a:pt x="0" y="419682"/>
                  </a:lnTo>
                  <a:lnTo>
                    <a:pt x="513397" y="1250897"/>
                  </a:lnTo>
                  <a:cubicBezTo>
                    <a:pt x="558218" y="1316090"/>
                    <a:pt x="566367" y="1397582"/>
                    <a:pt x="537845" y="1470925"/>
                  </a:cubicBezTo>
                  <a:lnTo>
                    <a:pt x="1116436" y="1470925"/>
                  </a:lnTo>
                  <a:cubicBezTo>
                    <a:pt x="1149032" y="1470925"/>
                    <a:pt x="1177555" y="1454626"/>
                    <a:pt x="1193853" y="1426104"/>
                  </a:cubicBezTo>
                  <a:cubicBezTo>
                    <a:pt x="1210151" y="1397582"/>
                    <a:pt x="1210151" y="1364985"/>
                    <a:pt x="1193853" y="1340538"/>
                  </a:cubicBezTo>
                  <a:lnTo>
                    <a:pt x="1193853" y="1340538"/>
                  </a:ln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481F10-D05D-4C8B-8A71-7632A477C77C}"/>
                </a:ext>
              </a:extLst>
            </p:cNvPr>
            <p:cNvSpPr/>
            <p:nvPr/>
          </p:nvSpPr>
          <p:spPr>
            <a:xfrm>
              <a:off x="2768280" y="4116915"/>
              <a:ext cx="2771102" cy="2281766"/>
            </a:xfrm>
            <a:custGeom>
              <a:avLst/>
              <a:gdLst>
                <a:gd name="connsiteX0" fmla="*/ 1593355 w 2771102"/>
                <a:gd name="connsiteY0" fmla="*/ 941229 h 2281766"/>
                <a:gd name="connsiteX1" fmla="*/ 1385551 w 2771102"/>
                <a:gd name="connsiteY1" fmla="*/ 1128660 h 2281766"/>
                <a:gd name="connsiteX2" fmla="*/ 1177748 w 2771102"/>
                <a:gd name="connsiteY2" fmla="*/ 945303 h 2281766"/>
                <a:gd name="connsiteX3" fmla="*/ 786588 w 2771102"/>
                <a:gd name="connsiteY3" fmla="*/ 1181629 h 2281766"/>
                <a:gd name="connsiteX4" fmla="*/ 1385551 w 2771102"/>
                <a:gd name="connsiteY4" fmla="*/ 203729 h 2281766"/>
                <a:gd name="connsiteX5" fmla="*/ 1984515 w 2771102"/>
                <a:gd name="connsiteY5" fmla="*/ 1181629 h 2281766"/>
                <a:gd name="connsiteX6" fmla="*/ 1593355 w 2771102"/>
                <a:gd name="connsiteY6" fmla="*/ 941229 h 2281766"/>
                <a:gd name="connsiteX7" fmla="*/ 2754611 w 2771102"/>
                <a:gd name="connsiteY7" fmla="*/ 2151380 h 2281766"/>
                <a:gd name="connsiteX8" fmla="*/ 1454819 w 2771102"/>
                <a:gd name="connsiteY8" fmla="*/ 36671 h 2281766"/>
                <a:gd name="connsiteX9" fmla="*/ 1385551 w 2771102"/>
                <a:gd name="connsiteY9" fmla="*/ 0 h 2281766"/>
                <a:gd name="connsiteX10" fmla="*/ 1316283 w 2771102"/>
                <a:gd name="connsiteY10" fmla="*/ 36671 h 2281766"/>
                <a:gd name="connsiteX11" fmla="*/ 16491 w 2771102"/>
                <a:gd name="connsiteY11" fmla="*/ 2151380 h 2281766"/>
                <a:gd name="connsiteX12" fmla="*/ 8342 w 2771102"/>
                <a:gd name="connsiteY12" fmla="*/ 2241021 h 2281766"/>
                <a:gd name="connsiteX13" fmla="*/ 85759 w 2771102"/>
                <a:gd name="connsiteY13" fmla="*/ 2281767 h 2281766"/>
                <a:gd name="connsiteX14" fmla="*/ 2685344 w 2771102"/>
                <a:gd name="connsiteY14" fmla="*/ 2281767 h 2281766"/>
                <a:gd name="connsiteX15" fmla="*/ 2762761 w 2771102"/>
                <a:gd name="connsiteY15" fmla="*/ 2236946 h 2281766"/>
                <a:gd name="connsiteX16" fmla="*/ 2754611 w 2771102"/>
                <a:gd name="connsiteY16" fmla="*/ 2151380 h 228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1102" h="2281766">
                  <a:moveTo>
                    <a:pt x="1593355" y="941229"/>
                  </a:moveTo>
                  <a:lnTo>
                    <a:pt x="1385551" y="1128660"/>
                  </a:lnTo>
                  <a:lnTo>
                    <a:pt x="1177748" y="945303"/>
                  </a:lnTo>
                  <a:lnTo>
                    <a:pt x="786588" y="1181629"/>
                  </a:lnTo>
                  <a:lnTo>
                    <a:pt x="1385551" y="203729"/>
                  </a:lnTo>
                  <a:lnTo>
                    <a:pt x="1984515" y="1181629"/>
                  </a:lnTo>
                  <a:lnTo>
                    <a:pt x="1593355" y="941229"/>
                  </a:lnTo>
                  <a:close/>
                  <a:moveTo>
                    <a:pt x="2754611" y="2151380"/>
                  </a:moveTo>
                  <a:lnTo>
                    <a:pt x="1454819" y="36671"/>
                  </a:lnTo>
                  <a:cubicBezTo>
                    <a:pt x="1438521" y="16298"/>
                    <a:pt x="1414074" y="0"/>
                    <a:pt x="1385551" y="0"/>
                  </a:cubicBezTo>
                  <a:cubicBezTo>
                    <a:pt x="1357029" y="0"/>
                    <a:pt x="1332582" y="12224"/>
                    <a:pt x="1316283" y="36671"/>
                  </a:cubicBezTo>
                  <a:lnTo>
                    <a:pt x="16491" y="2151380"/>
                  </a:lnTo>
                  <a:cubicBezTo>
                    <a:pt x="-3882" y="2175828"/>
                    <a:pt x="-3882" y="2212499"/>
                    <a:pt x="8342" y="2241021"/>
                  </a:cubicBezTo>
                  <a:cubicBezTo>
                    <a:pt x="24641" y="2265468"/>
                    <a:pt x="53163" y="2281767"/>
                    <a:pt x="85759" y="2281767"/>
                  </a:cubicBezTo>
                  <a:lnTo>
                    <a:pt x="2685344" y="2281767"/>
                  </a:lnTo>
                  <a:cubicBezTo>
                    <a:pt x="2717940" y="2281767"/>
                    <a:pt x="2746462" y="2265468"/>
                    <a:pt x="2762761" y="2236946"/>
                  </a:cubicBezTo>
                  <a:cubicBezTo>
                    <a:pt x="2774984" y="2208424"/>
                    <a:pt x="2774984" y="2175828"/>
                    <a:pt x="2754611" y="2151380"/>
                  </a:cubicBez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EBC68C0-5503-4F56-B1A8-4814606A4E57}"/>
              </a:ext>
            </a:extLst>
          </p:cNvPr>
          <p:cNvSpPr/>
          <p:nvPr/>
        </p:nvSpPr>
        <p:spPr>
          <a:xfrm>
            <a:off x="1026873" y="3731491"/>
            <a:ext cx="2771102" cy="2667191"/>
          </a:xfrm>
          <a:custGeom>
            <a:avLst/>
            <a:gdLst>
              <a:gd name="connsiteX0" fmla="*/ 1593355 w 2771102"/>
              <a:gd name="connsiteY0" fmla="*/ 941229 h 2281766"/>
              <a:gd name="connsiteX1" fmla="*/ 1385551 w 2771102"/>
              <a:gd name="connsiteY1" fmla="*/ 1128660 h 2281766"/>
              <a:gd name="connsiteX2" fmla="*/ 1177748 w 2771102"/>
              <a:gd name="connsiteY2" fmla="*/ 945303 h 2281766"/>
              <a:gd name="connsiteX3" fmla="*/ 786588 w 2771102"/>
              <a:gd name="connsiteY3" fmla="*/ 1181629 h 2281766"/>
              <a:gd name="connsiteX4" fmla="*/ 1385551 w 2771102"/>
              <a:gd name="connsiteY4" fmla="*/ 203729 h 2281766"/>
              <a:gd name="connsiteX5" fmla="*/ 1984515 w 2771102"/>
              <a:gd name="connsiteY5" fmla="*/ 1181629 h 2281766"/>
              <a:gd name="connsiteX6" fmla="*/ 1593355 w 2771102"/>
              <a:gd name="connsiteY6" fmla="*/ 941229 h 2281766"/>
              <a:gd name="connsiteX7" fmla="*/ 2754611 w 2771102"/>
              <a:gd name="connsiteY7" fmla="*/ 2151380 h 2281766"/>
              <a:gd name="connsiteX8" fmla="*/ 1454819 w 2771102"/>
              <a:gd name="connsiteY8" fmla="*/ 36671 h 2281766"/>
              <a:gd name="connsiteX9" fmla="*/ 1385551 w 2771102"/>
              <a:gd name="connsiteY9" fmla="*/ 0 h 2281766"/>
              <a:gd name="connsiteX10" fmla="*/ 1316283 w 2771102"/>
              <a:gd name="connsiteY10" fmla="*/ 36671 h 2281766"/>
              <a:gd name="connsiteX11" fmla="*/ 16491 w 2771102"/>
              <a:gd name="connsiteY11" fmla="*/ 2151380 h 2281766"/>
              <a:gd name="connsiteX12" fmla="*/ 8342 w 2771102"/>
              <a:gd name="connsiteY12" fmla="*/ 2241021 h 2281766"/>
              <a:gd name="connsiteX13" fmla="*/ 85759 w 2771102"/>
              <a:gd name="connsiteY13" fmla="*/ 2281767 h 2281766"/>
              <a:gd name="connsiteX14" fmla="*/ 2685344 w 2771102"/>
              <a:gd name="connsiteY14" fmla="*/ 2281767 h 2281766"/>
              <a:gd name="connsiteX15" fmla="*/ 2762761 w 2771102"/>
              <a:gd name="connsiteY15" fmla="*/ 2236946 h 2281766"/>
              <a:gd name="connsiteX16" fmla="*/ 2754611 w 2771102"/>
              <a:gd name="connsiteY16" fmla="*/ 2151380 h 228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71102" h="2281766">
                <a:moveTo>
                  <a:pt x="1593355" y="941229"/>
                </a:moveTo>
                <a:lnTo>
                  <a:pt x="1385551" y="1128660"/>
                </a:lnTo>
                <a:lnTo>
                  <a:pt x="1177748" y="945303"/>
                </a:lnTo>
                <a:lnTo>
                  <a:pt x="786588" y="1181629"/>
                </a:lnTo>
                <a:lnTo>
                  <a:pt x="1385551" y="203729"/>
                </a:lnTo>
                <a:lnTo>
                  <a:pt x="1984515" y="1181629"/>
                </a:lnTo>
                <a:lnTo>
                  <a:pt x="1593355" y="941229"/>
                </a:lnTo>
                <a:close/>
                <a:moveTo>
                  <a:pt x="2754611" y="2151380"/>
                </a:moveTo>
                <a:lnTo>
                  <a:pt x="1454819" y="36671"/>
                </a:lnTo>
                <a:cubicBezTo>
                  <a:pt x="1438521" y="16298"/>
                  <a:pt x="1414074" y="0"/>
                  <a:pt x="1385551" y="0"/>
                </a:cubicBezTo>
                <a:cubicBezTo>
                  <a:pt x="1357029" y="0"/>
                  <a:pt x="1332582" y="12224"/>
                  <a:pt x="1316283" y="36671"/>
                </a:cubicBezTo>
                <a:lnTo>
                  <a:pt x="16491" y="2151380"/>
                </a:lnTo>
                <a:cubicBezTo>
                  <a:pt x="-3882" y="2175828"/>
                  <a:pt x="-3882" y="2212499"/>
                  <a:pt x="8342" y="2241021"/>
                </a:cubicBezTo>
                <a:cubicBezTo>
                  <a:pt x="24641" y="2265468"/>
                  <a:pt x="53163" y="2281767"/>
                  <a:pt x="85759" y="2281767"/>
                </a:cubicBezTo>
                <a:lnTo>
                  <a:pt x="2685344" y="2281767"/>
                </a:lnTo>
                <a:cubicBezTo>
                  <a:pt x="2717940" y="2281767"/>
                  <a:pt x="2746462" y="2265468"/>
                  <a:pt x="2762761" y="2236946"/>
                </a:cubicBezTo>
                <a:cubicBezTo>
                  <a:pt x="2774984" y="2208424"/>
                  <a:pt x="2774984" y="2175828"/>
                  <a:pt x="2754611" y="2151380"/>
                </a:cubicBezTo>
                <a:close/>
              </a:path>
            </a:pathLst>
          </a:custGeom>
          <a:solidFill>
            <a:srgbClr val="000000"/>
          </a:solidFill>
          <a:ln w="406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DC897-C615-4783-A326-B027293F5036}"/>
              </a:ext>
            </a:extLst>
          </p:cNvPr>
          <p:cNvSpPr txBox="1"/>
          <p:nvPr/>
        </p:nvSpPr>
        <p:spPr>
          <a:xfrm>
            <a:off x="6652620" y="3142573"/>
            <a:ext cx="28103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Turn right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Go 4 steps forward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Turn left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Go 6 steps forward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46538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36B2F-E045-4636-9FB9-FBF64412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3F9C4-75D9-4EA5-A778-7CD8A1784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190321" cy="4525963"/>
          </a:xfrm>
        </p:spPr>
        <p:txBody>
          <a:bodyPr/>
          <a:lstStyle/>
          <a:p>
            <a:r>
              <a:rPr lang="en-GB" dirty="0"/>
              <a:t>Split data in two with a line / hyperplane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Sigmoid function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FACE5F-4A53-4BEA-977A-EDC5CE26E22C}"/>
              </a:ext>
            </a:extLst>
          </p:cNvPr>
          <p:cNvSpPr/>
          <p:nvPr/>
        </p:nvSpPr>
        <p:spPr>
          <a:xfrm>
            <a:off x="9885731" y="1325377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5C8FCF8-F445-4E26-AF99-128AA2381952}"/>
              </a:ext>
            </a:extLst>
          </p:cNvPr>
          <p:cNvSpPr/>
          <p:nvPr/>
        </p:nvSpPr>
        <p:spPr>
          <a:xfrm>
            <a:off x="9885731" y="1600201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3243440-14AB-44D6-AF21-7328D4C5A9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0"/>
          <a:stretch/>
        </p:blipFill>
        <p:spPr>
          <a:xfrm>
            <a:off x="3641268" y="2321528"/>
            <a:ext cx="5031950" cy="3972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691FCC-2338-4288-8728-8970E4548BDC}"/>
              </a:ext>
            </a:extLst>
          </p:cNvPr>
          <p:cNvSpPr txBox="1"/>
          <p:nvPr/>
        </p:nvSpPr>
        <p:spPr>
          <a:xfrm>
            <a:off x="10029731" y="1212237"/>
            <a:ext cx="177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= 1 (is red) </a:t>
            </a:r>
          </a:p>
          <a:p>
            <a:r>
              <a:rPr lang="en-GB" dirty="0"/>
              <a:t>= 0 (is not red)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7279D-CAF7-479E-822E-BDE4974B1333}"/>
                  </a:ext>
                </a:extLst>
              </p:cNvPr>
              <p:cNvSpPr txBox="1"/>
              <p:nvPr/>
            </p:nvSpPr>
            <p:spPr>
              <a:xfrm>
                <a:off x="1383833" y="3988530"/>
                <a:ext cx="1259960" cy="525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7279D-CAF7-479E-822E-BDE4974B1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833" y="3988530"/>
                <a:ext cx="1259960" cy="5250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9541E8D-3088-4B56-82D1-3048B11FB3FF}"/>
              </a:ext>
            </a:extLst>
          </p:cNvPr>
          <p:cNvSpPr txBox="1"/>
          <p:nvPr/>
        </p:nvSpPr>
        <p:spPr>
          <a:xfrm>
            <a:off x="8391050" y="4968819"/>
            <a:ext cx="2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Very probable = blue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39C8D04-42E3-4F0F-A722-9B14BD7706A6}"/>
              </a:ext>
            </a:extLst>
          </p:cNvPr>
          <p:cNvSpPr/>
          <p:nvPr/>
        </p:nvSpPr>
        <p:spPr>
          <a:xfrm>
            <a:off x="7760330" y="5153485"/>
            <a:ext cx="1294644" cy="704310"/>
          </a:xfrm>
          <a:prstGeom prst="arc">
            <a:avLst>
              <a:gd name="adj1" fmla="val 11473384"/>
              <a:gd name="adj2" fmla="val 15901815"/>
            </a:avLst>
          </a:prstGeom>
          <a:noFill/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821BA-67E7-494B-B193-28C373366AFF}"/>
              </a:ext>
            </a:extLst>
          </p:cNvPr>
          <p:cNvSpPr txBox="1"/>
          <p:nvPr/>
        </p:nvSpPr>
        <p:spPr>
          <a:xfrm>
            <a:off x="1864259" y="2121384"/>
            <a:ext cx="2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Very probable = red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F8BDD8F7-5CD7-4F69-A1FE-D318B1594D3E}"/>
              </a:ext>
            </a:extLst>
          </p:cNvPr>
          <p:cNvSpPr/>
          <p:nvPr/>
        </p:nvSpPr>
        <p:spPr>
          <a:xfrm flipH="1">
            <a:off x="3242650" y="2311209"/>
            <a:ext cx="1690733" cy="1032574"/>
          </a:xfrm>
          <a:prstGeom prst="arc">
            <a:avLst>
              <a:gd name="adj1" fmla="val 10754659"/>
              <a:gd name="adj2" fmla="val 15901815"/>
            </a:avLst>
          </a:prstGeom>
          <a:noFill/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F38BD8-A994-44C9-8677-A9268C0B850E}"/>
                  </a:ext>
                </a:extLst>
              </p:cNvPr>
              <p:cNvSpPr txBox="1"/>
              <p:nvPr/>
            </p:nvSpPr>
            <p:spPr>
              <a:xfrm>
                <a:off x="2106935" y="2659621"/>
                <a:ext cx="1319144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=0.95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F38BD8-A994-44C9-8677-A9268C0B8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935" y="2659621"/>
                <a:ext cx="1319144" cy="298415"/>
              </a:xfrm>
              <a:prstGeom prst="rect">
                <a:avLst/>
              </a:prstGeom>
              <a:blipFill>
                <a:blip r:embed="rId5"/>
                <a:stretch>
                  <a:fillRect l="-4167" r="-4630" b="-265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98AB67-F0F3-4DB9-A04F-9155E1F514C5}"/>
                  </a:ext>
                </a:extLst>
              </p:cNvPr>
              <p:cNvSpPr txBox="1"/>
              <p:nvPr/>
            </p:nvSpPr>
            <p:spPr>
              <a:xfrm>
                <a:off x="8905320" y="5493412"/>
                <a:ext cx="1319144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98AB67-F0F3-4DB9-A04F-9155E1F51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320" y="5493412"/>
                <a:ext cx="1319144" cy="298415"/>
              </a:xfrm>
              <a:prstGeom prst="rect">
                <a:avLst/>
              </a:prstGeom>
              <a:blipFill>
                <a:blip r:embed="rId6"/>
                <a:stretch>
                  <a:fillRect l="-4167" r="-4630" b="-265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3547DE-BEEC-4624-84BB-B36EF782D34A}"/>
                  </a:ext>
                </a:extLst>
              </p:cNvPr>
              <p:cNvSpPr txBox="1"/>
              <p:nvPr/>
            </p:nvSpPr>
            <p:spPr>
              <a:xfrm>
                <a:off x="2522466" y="2429840"/>
                <a:ext cx="488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3547DE-BEEC-4624-84BB-B36EF782D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66" y="2429840"/>
                <a:ext cx="488082" cy="276999"/>
              </a:xfrm>
              <a:prstGeom prst="rect">
                <a:avLst/>
              </a:prstGeom>
              <a:blipFill>
                <a:blip r:embed="rId7"/>
                <a:stretch>
                  <a:fillRect l="-17500" t="-28889" r="-27500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CD8AE0-3FBE-47DA-A86C-58524E79A7EF}"/>
                  </a:ext>
                </a:extLst>
              </p:cNvPr>
              <p:cNvSpPr txBox="1"/>
              <p:nvPr/>
            </p:nvSpPr>
            <p:spPr>
              <a:xfrm>
                <a:off x="9320851" y="5243715"/>
                <a:ext cx="488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CD8AE0-3FBE-47DA-A86C-58524E79A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0851" y="5243715"/>
                <a:ext cx="488082" cy="276999"/>
              </a:xfrm>
              <a:prstGeom prst="rect">
                <a:avLst/>
              </a:prstGeom>
              <a:blipFill>
                <a:blip r:embed="rId8"/>
                <a:stretch>
                  <a:fillRect l="-17500" t="-28261" r="-28750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4212B3-113B-463A-88AF-E6D7691A18F7}"/>
                  </a:ext>
                </a:extLst>
              </p:cNvPr>
              <p:cNvSpPr txBox="1"/>
              <p:nvPr/>
            </p:nvSpPr>
            <p:spPr>
              <a:xfrm>
                <a:off x="8573512" y="2958141"/>
                <a:ext cx="3326954" cy="14325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𝑝𝑟𝑒𝑑</m:t>
                                      </m:r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𝑝𝑟𝑒𝑑</m:t>
                                      </m:r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4212B3-113B-463A-88AF-E6D7691A1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3512" y="2958141"/>
                <a:ext cx="3326954" cy="1432508"/>
              </a:xfrm>
              <a:prstGeom prst="rect">
                <a:avLst/>
              </a:prstGeom>
              <a:blipFill>
                <a:blip r:embed="rId9"/>
                <a:stretch>
                  <a:fillRect r="-58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9A194B-C0EF-43A3-B3EE-81D4618C78AB}"/>
                  </a:ext>
                </a:extLst>
              </p:cNvPr>
              <p:cNvSpPr txBox="1"/>
              <p:nvPr/>
            </p:nvSpPr>
            <p:spPr>
              <a:xfrm>
                <a:off x="8378401" y="4794555"/>
                <a:ext cx="3717177" cy="10632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Derivatives</a:t>
                </a:r>
                <a:r>
                  <a:rPr lang="en-GB" sz="2400" b="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𝑝𝑟𝑒𝑑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9A194B-C0EF-43A3-B3EE-81D4618C7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01" y="4794555"/>
                <a:ext cx="3717177" cy="1063240"/>
              </a:xfrm>
              <a:prstGeom prst="rect">
                <a:avLst/>
              </a:prstGeom>
              <a:blipFill>
                <a:blip r:embed="rId10"/>
                <a:stretch>
                  <a:fillRect l="-4590" t="-97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4CE4019-037C-4E1A-AB08-781957B19786}"/>
              </a:ext>
            </a:extLst>
          </p:cNvPr>
          <p:cNvSpPr/>
          <p:nvPr/>
        </p:nvSpPr>
        <p:spPr>
          <a:xfrm>
            <a:off x="8318995" y="2176145"/>
            <a:ext cx="3025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Minimize Log-loss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9A64BF-5408-424F-B309-270EE81CDB5F}"/>
              </a:ext>
            </a:extLst>
          </p:cNvPr>
          <p:cNvSpPr/>
          <p:nvPr/>
        </p:nvSpPr>
        <p:spPr>
          <a:xfrm>
            <a:off x="3641268" y="4080510"/>
            <a:ext cx="187782" cy="310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138F28-2EC0-4FAE-8FA2-FFDC57E5140B}"/>
              </a:ext>
            </a:extLst>
          </p:cNvPr>
          <p:cNvSpPr/>
          <p:nvPr/>
        </p:nvSpPr>
        <p:spPr>
          <a:xfrm>
            <a:off x="6038850" y="6116477"/>
            <a:ext cx="187782" cy="310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D8B3B8-ED79-4D68-ACA0-A673B6001AD9}"/>
              </a:ext>
            </a:extLst>
          </p:cNvPr>
          <p:cNvSpPr/>
          <p:nvPr/>
        </p:nvSpPr>
        <p:spPr>
          <a:xfrm>
            <a:off x="7378574" y="342900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08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36B2F-E045-4636-9FB9-FBF64412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3F9C4-75D9-4EA5-A778-7CD8A1784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Split data in two with a line / hyperplane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FACE5F-4A53-4BEA-977A-EDC5CE26E22C}"/>
              </a:ext>
            </a:extLst>
          </p:cNvPr>
          <p:cNvSpPr/>
          <p:nvPr/>
        </p:nvSpPr>
        <p:spPr>
          <a:xfrm>
            <a:off x="9885731" y="1325377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5C8FCF8-F445-4E26-AF99-128AA2381952}"/>
              </a:ext>
            </a:extLst>
          </p:cNvPr>
          <p:cNvSpPr/>
          <p:nvPr/>
        </p:nvSpPr>
        <p:spPr>
          <a:xfrm>
            <a:off x="9885731" y="1600201"/>
            <a:ext cx="144000" cy="144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3243440-14AB-44D6-AF21-7328D4C5A9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76943" y="2321528"/>
            <a:ext cx="5296275" cy="3972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691FCC-2338-4288-8728-8970E4548BDC}"/>
              </a:ext>
            </a:extLst>
          </p:cNvPr>
          <p:cNvSpPr txBox="1"/>
          <p:nvPr/>
        </p:nvSpPr>
        <p:spPr>
          <a:xfrm>
            <a:off x="10029731" y="1212237"/>
            <a:ext cx="177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= 1 (is red) </a:t>
            </a:r>
          </a:p>
          <a:p>
            <a:r>
              <a:rPr lang="en-GB" dirty="0"/>
              <a:t>= 0 (is not red)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541E8D-3088-4B56-82D1-3048B11FB3FF}"/>
              </a:ext>
            </a:extLst>
          </p:cNvPr>
          <p:cNvSpPr txBox="1"/>
          <p:nvPr/>
        </p:nvSpPr>
        <p:spPr>
          <a:xfrm>
            <a:off x="8391050" y="4968819"/>
            <a:ext cx="2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Very probable = blue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39C8D04-42E3-4F0F-A722-9B14BD7706A6}"/>
              </a:ext>
            </a:extLst>
          </p:cNvPr>
          <p:cNvSpPr/>
          <p:nvPr/>
        </p:nvSpPr>
        <p:spPr>
          <a:xfrm>
            <a:off x="7760330" y="5153485"/>
            <a:ext cx="1294644" cy="704310"/>
          </a:xfrm>
          <a:prstGeom prst="arc">
            <a:avLst>
              <a:gd name="adj1" fmla="val 11473384"/>
              <a:gd name="adj2" fmla="val 15901815"/>
            </a:avLst>
          </a:prstGeom>
          <a:noFill/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821BA-67E7-494B-B193-28C373366AFF}"/>
              </a:ext>
            </a:extLst>
          </p:cNvPr>
          <p:cNvSpPr txBox="1"/>
          <p:nvPr/>
        </p:nvSpPr>
        <p:spPr>
          <a:xfrm>
            <a:off x="1864259" y="2121384"/>
            <a:ext cx="2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Very probable = red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F8BDD8F7-5CD7-4F69-A1FE-D318B1594D3E}"/>
              </a:ext>
            </a:extLst>
          </p:cNvPr>
          <p:cNvSpPr/>
          <p:nvPr/>
        </p:nvSpPr>
        <p:spPr>
          <a:xfrm flipH="1">
            <a:off x="3242650" y="2311209"/>
            <a:ext cx="1690733" cy="1032574"/>
          </a:xfrm>
          <a:prstGeom prst="arc">
            <a:avLst>
              <a:gd name="adj1" fmla="val 10754659"/>
              <a:gd name="adj2" fmla="val 15901815"/>
            </a:avLst>
          </a:prstGeom>
          <a:noFill/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F38BD8-A994-44C9-8677-A9268C0B850E}"/>
                  </a:ext>
                </a:extLst>
              </p:cNvPr>
              <p:cNvSpPr txBox="1"/>
              <p:nvPr/>
            </p:nvSpPr>
            <p:spPr>
              <a:xfrm>
                <a:off x="2106935" y="2659621"/>
                <a:ext cx="1319144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=0.95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F38BD8-A994-44C9-8677-A9268C0B8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935" y="2659621"/>
                <a:ext cx="1319144" cy="298415"/>
              </a:xfrm>
              <a:prstGeom prst="rect">
                <a:avLst/>
              </a:prstGeom>
              <a:blipFill>
                <a:blip r:embed="rId4"/>
                <a:stretch>
                  <a:fillRect l="-4167" r="-4630" b="-265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98AB67-F0F3-4DB9-A04F-9155E1F514C5}"/>
                  </a:ext>
                </a:extLst>
              </p:cNvPr>
              <p:cNvSpPr txBox="1"/>
              <p:nvPr/>
            </p:nvSpPr>
            <p:spPr>
              <a:xfrm>
                <a:off x="8905320" y="5493412"/>
                <a:ext cx="1319144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98AB67-F0F3-4DB9-A04F-9155E1F51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320" y="5493412"/>
                <a:ext cx="1319144" cy="298415"/>
              </a:xfrm>
              <a:prstGeom prst="rect">
                <a:avLst/>
              </a:prstGeom>
              <a:blipFill>
                <a:blip r:embed="rId5"/>
                <a:stretch>
                  <a:fillRect l="-4167" r="-4630" b="-265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3547DE-BEEC-4624-84BB-B36EF782D34A}"/>
                  </a:ext>
                </a:extLst>
              </p:cNvPr>
              <p:cNvSpPr txBox="1"/>
              <p:nvPr/>
            </p:nvSpPr>
            <p:spPr>
              <a:xfrm>
                <a:off x="2522466" y="2429840"/>
                <a:ext cx="488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3547DE-BEEC-4624-84BB-B36EF782D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66" y="2429840"/>
                <a:ext cx="488082" cy="276999"/>
              </a:xfrm>
              <a:prstGeom prst="rect">
                <a:avLst/>
              </a:prstGeom>
              <a:blipFill>
                <a:blip r:embed="rId6"/>
                <a:stretch>
                  <a:fillRect l="-17500" t="-28889" r="-27500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CD8AE0-3FBE-47DA-A86C-58524E79A7EF}"/>
                  </a:ext>
                </a:extLst>
              </p:cNvPr>
              <p:cNvSpPr txBox="1"/>
              <p:nvPr/>
            </p:nvSpPr>
            <p:spPr>
              <a:xfrm>
                <a:off x="9320851" y="5243715"/>
                <a:ext cx="488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CD8AE0-3FBE-47DA-A86C-58524E79A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0851" y="5243715"/>
                <a:ext cx="488082" cy="276999"/>
              </a:xfrm>
              <a:prstGeom prst="rect">
                <a:avLst/>
              </a:prstGeom>
              <a:blipFill>
                <a:blip r:embed="rId7"/>
                <a:stretch>
                  <a:fillRect l="-17500" t="-28261" r="-28750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C9B52A36-5CD6-43B0-AF8E-5A8A88F1B75D}"/>
              </a:ext>
            </a:extLst>
          </p:cNvPr>
          <p:cNvSpPr/>
          <p:nvPr/>
        </p:nvSpPr>
        <p:spPr>
          <a:xfrm>
            <a:off x="3641268" y="4080510"/>
            <a:ext cx="187782" cy="310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0B0BBC-0748-4648-A772-2233DFF9D2F1}"/>
              </a:ext>
            </a:extLst>
          </p:cNvPr>
          <p:cNvSpPr/>
          <p:nvPr/>
        </p:nvSpPr>
        <p:spPr>
          <a:xfrm>
            <a:off x="6038850" y="6116477"/>
            <a:ext cx="187782" cy="310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49B809F-A0CE-42E8-9A9E-1BD27DE7D1D7}"/>
              </a:ext>
            </a:extLst>
          </p:cNvPr>
          <p:cNvSpPr txBox="1">
            <a:spLocks/>
          </p:cNvSpPr>
          <p:nvPr/>
        </p:nvSpPr>
        <p:spPr>
          <a:xfrm>
            <a:off x="0" y="1325377"/>
            <a:ext cx="12192000" cy="5101239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dirty="0"/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26066477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36B2F-E045-4636-9FB9-FBF64412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Classification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FB49E2A4-9F69-4909-9CD5-C23D51C8C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6095" y="1172038"/>
            <a:ext cx="7079809" cy="5309857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A0C05E-151D-4352-8CE7-03C6B10CC2A9}"/>
              </a:ext>
            </a:extLst>
          </p:cNvPr>
          <p:cNvSpPr/>
          <p:nvPr/>
        </p:nvSpPr>
        <p:spPr>
          <a:xfrm>
            <a:off x="2663190" y="3611988"/>
            <a:ext cx="537210" cy="310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0666F5-AD3E-41DD-AF05-63A5E18B71AB}"/>
              </a:ext>
            </a:extLst>
          </p:cNvPr>
          <p:cNvSpPr/>
          <p:nvPr/>
        </p:nvSpPr>
        <p:spPr>
          <a:xfrm>
            <a:off x="6038850" y="6171756"/>
            <a:ext cx="487680" cy="310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3162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36B2F-E045-4636-9FB9-FBF64412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Supervised learning – Classification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49E2A4-9F69-4909-9CD5-C23D51C8C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556095" y="1172038"/>
            <a:ext cx="7079808" cy="5309857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35448A-1731-4A0E-8A49-1688A0D8F484}"/>
              </a:ext>
            </a:extLst>
          </p:cNvPr>
          <p:cNvSpPr/>
          <p:nvPr/>
        </p:nvSpPr>
        <p:spPr>
          <a:xfrm>
            <a:off x="2663190" y="3611988"/>
            <a:ext cx="537210" cy="310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368EF0-3823-4202-80E7-26964C42253F}"/>
              </a:ext>
            </a:extLst>
          </p:cNvPr>
          <p:cNvSpPr/>
          <p:nvPr/>
        </p:nvSpPr>
        <p:spPr>
          <a:xfrm>
            <a:off x="6038850" y="6171756"/>
            <a:ext cx="487680" cy="310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6184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E349-5CDD-4E43-800E-8748464D9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Neural networks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C13D09-AB6C-4A02-B2A0-F74C04FAF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909498" y="1678528"/>
            <a:ext cx="4393016" cy="2650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6C25B6-5CED-42D8-B2C7-7859FC783379}"/>
              </a:ext>
            </a:extLst>
          </p:cNvPr>
          <p:cNvSpPr txBox="1"/>
          <p:nvPr/>
        </p:nvSpPr>
        <p:spPr>
          <a:xfrm>
            <a:off x="6978676" y="4313444"/>
            <a:ext cx="175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Output layer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767E8-CF16-4FAA-A552-99A9BBB15B87}"/>
              </a:ext>
            </a:extLst>
          </p:cNvPr>
          <p:cNvSpPr txBox="1"/>
          <p:nvPr/>
        </p:nvSpPr>
        <p:spPr>
          <a:xfrm>
            <a:off x="5213321" y="4849704"/>
            <a:ext cx="1765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Hidden layer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A243C-0999-4766-BEDE-C256B622893F}"/>
              </a:ext>
            </a:extLst>
          </p:cNvPr>
          <p:cNvSpPr txBox="1"/>
          <p:nvPr/>
        </p:nvSpPr>
        <p:spPr>
          <a:xfrm>
            <a:off x="3705225" y="4328907"/>
            <a:ext cx="1528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Input layer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E800785A-0819-4536-A2FA-4D5311DDB61B}"/>
              </a:ext>
            </a:extLst>
          </p:cNvPr>
          <p:cNvSpPr/>
          <p:nvPr/>
        </p:nvSpPr>
        <p:spPr>
          <a:xfrm>
            <a:off x="6106006" y="963063"/>
            <a:ext cx="1952116" cy="1738058"/>
          </a:xfrm>
          <a:prstGeom prst="arc">
            <a:avLst>
              <a:gd name="adj1" fmla="val 10787362"/>
              <a:gd name="adj2" fmla="val 16027858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A1EE8-08DB-4500-8B72-DBFD613C93FD}"/>
              </a:ext>
            </a:extLst>
          </p:cNvPr>
          <p:cNvSpPr txBox="1"/>
          <p:nvPr/>
        </p:nvSpPr>
        <p:spPr>
          <a:xfrm>
            <a:off x="6978676" y="780318"/>
            <a:ext cx="891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Neuron</a:t>
            </a:r>
          </a:p>
        </p:txBody>
      </p:sp>
    </p:spTree>
    <p:extLst>
      <p:ext uri="{BB962C8B-B14F-4D97-AF65-F5344CB8AC3E}">
        <p14:creationId xmlns:p14="http://schemas.microsoft.com/office/powerpoint/2010/main" val="4992333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7A92-7FD4-4D13-B577-0243A1644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Neural networks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21B09D-825C-4F1D-87D6-1E92B083B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831292" y="1270526"/>
            <a:ext cx="2529415" cy="1897062"/>
          </a:xfrm>
          <a:ln>
            <a:solidFill>
              <a:schemeClr val="tx1"/>
            </a:solidFill>
          </a:ln>
        </p:spPr>
      </p:pic>
      <p:pic>
        <p:nvPicPr>
          <p:cNvPr id="6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07D0078D-4CE4-4C67-9240-5C4805092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292" y="3975790"/>
            <a:ext cx="2529416" cy="1897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39E2011-5822-4E15-A022-F08FB666F8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598863" y="2470536"/>
            <a:ext cx="2529415" cy="18970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78C45C0-8C53-44F8-96C8-0C69800609C5}"/>
              </a:ext>
            </a:extLst>
          </p:cNvPr>
          <p:cNvSpPr/>
          <p:nvPr/>
        </p:nvSpPr>
        <p:spPr>
          <a:xfrm>
            <a:off x="1128665" y="1679057"/>
            <a:ext cx="1080000" cy="1080000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Feature 1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DA980FC2-1F1B-4DD4-B76E-B1A1A30EB1A0}"/>
              </a:ext>
            </a:extLst>
          </p:cNvPr>
          <p:cNvSpPr/>
          <p:nvPr/>
        </p:nvSpPr>
        <p:spPr>
          <a:xfrm>
            <a:off x="1128665" y="4384321"/>
            <a:ext cx="1080000" cy="1080000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Feature 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6827F6-5741-41C7-96D6-3E75DEB86561}"/>
              </a:ext>
            </a:extLst>
          </p:cNvPr>
          <p:cNvCxnSpPr>
            <a:stCxn id="8" idx="6"/>
            <a:endCxn id="5" idx="1"/>
          </p:cNvCxnSpPr>
          <p:nvPr/>
        </p:nvCxnSpPr>
        <p:spPr>
          <a:xfrm>
            <a:off x="2208665" y="2219057"/>
            <a:ext cx="2622627" cy="0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E8445-0686-4DA5-9BE1-65ADE2C65209}"/>
              </a:ext>
            </a:extLst>
          </p:cNvPr>
          <p:cNvCxnSpPr>
            <a:stCxn id="9" idx="6"/>
            <a:endCxn id="6" idx="1"/>
          </p:cNvCxnSpPr>
          <p:nvPr/>
        </p:nvCxnSpPr>
        <p:spPr>
          <a:xfrm>
            <a:off x="2208665" y="4924321"/>
            <a:ext cx="2622627" cy="0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39896D-16E3-4B67-9666-25F6A11059DD}"/>
              </a:ext>
            </a:extLst>
          </p:cNvPr>
          <p:cNvCxnSpPr>
            <a:stCxn id="9" idx="7"/>
            <a:endCxn id="5" idx="1"/>
          </p:cNvCxnSpPr>
          <p:nvPr/>
        </p:nvCxnSpPr>
        <p:spPr>
          <a:xfrm flipV="1">
            <a:off x="2050503" y="2219057"/>
            <a:ext cx="2780789" cy="2323426"/>
          </a:xfrm>
          <a:prstGeom prst="straightConnector1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A1BED7-34CF-4396-B0AC-842BA0AC0DD0}"/>
              </a:ext>
            </a:extLst>
          </p:cNvPr>
          <p:cNvCxnSpPr>
            <a:stCxn id="8" idx="5"/>
            <a:endCxn id="6" idx="1"/>
          </p:cNvCxnSpPr>
          <p:nvPr/>
        </p:nvCxnSpPr>
        <p:spPr>
          <a:xfrm>
            <a:off x="2050503" y="2600895"/>
            <a:ext cx="2780789" cy="2323426"/>
          </a:xfrm>
          <a:prstGeom prst="straightConnector1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20532B-879D-412F-923B-1DEBF67D985E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7360708" y="3419067"/>
            <a:ext cx="1238155" cy="1505254"/>
          </a:xfrm>
          <a:prstGeom prst="straightConnector1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BB762A-0E9B-4D13-849C-B2165B8C8C01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7360707" y="2219057"/>
            <a:ext cx="1238156" cy="1200010"/>
          </a:xfrm>
          <a:prstGeom prst="straightConnector1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52DE581-79E6-40A4-9CD0-CBF5E4C373D9}"/>
              </a:ext>
            </a:extLst>
          </p:cNvPr>
          <p:cNvSpPr txBox="1"/>
          <p:nvPr/>
        </p:nvSpPr>
        <p:spPr>
          <a:xfrm>
            <a:off x="8984899" y="6043309"/>
            <a:ext cx="175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Output layer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FAFC75-B81C-4AA0-BAB3-295B0B1961DE}"/>
              </a:ext>
            </a:extLst>
          </p:cNvPr>
          <p:cNvSpPr txBox="1"/>
          <p:nvPr/>
        </p:nvSpPr>
        <p:spPr>
          <a:xfrm>
            <a:off x="5213321" y="6043310"/>
            <a:ext cx="1765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Hidden layer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E5A202-9AEC-49A6-9E9B-DE75AE6193AB}"/>
              </a:ext>
            </a:extLst>
          </p:cNvPr>
          <p:cNvSpPr txBox="1"/>
          <p:nvPr/>
        </p:nvSpPr>
        <p:spPr>
          <a:xfrm>
            <a:off x="904610" y="6043310"/>
            <a:ext cx="1528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Input layer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0C4D6E-B2D9-4763-B6D3-4D0EA8411187}"/>
              </a:ext>
            </a:extLst>
          </p:cNvPr>
          <p:cNvCxnSpPr>
            <a:cxnSpLocks/>
          </p:cNvCxnSpPr>
          <p:nvPr/>
        </p:nvCxnSpPr>
        <p:spPr>
          <a:xfrm>
            <a:off x="609600" y="2219057"/>
            <a:ext cx="607137" cy="0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2140B9-8FF1-4528-9C1C-52957438A792}"/>
              </a:ext>
            </a:extLst>
          </p:cNvPr>
          <p:cNvCxnSpPr>
            <a:cxnSpLocks/>
          </p:cNvCxnSpPr>
          <p:nvPr/>
        </p:nvCxnSpPr>
        <p:spPr>
          <a:xfrm>
            <a:off x="609600" y="4950447"/>
            <a:ext cx="607137" cy="0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B216C5-7505-4374-B334-882632E95E59}"/>
              </a:ext>
            </a:extLst>
          </p:cNvPr>
          <p:cNvCxnSpPr>
            <a:cxnSpLocks/>
          </p:cNvCxnSpPr>
          <p:nvPr/>
        </p:nvCxnSpPr>
        <p:spPr>
          <a:xfrm>
            <a:off x="11128278" y="3419067"/>
            <a:ext cx="607137" cy="0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039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10A7-8F5D-42FC-806B-B5AA575A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1FFE3BD3-E4C4-4B9B-99F6-D9735BCE8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6615287"/>
              </p:ext>
            </p:extLst>
          </p:nvPr>
        </p:nvGraphicFramePr>
        <p:xfrm>
          <a:off x="1" y="1103971"/>
          <a:ext cx="12192000" cy="471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99019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10A7-8F5D-42FC-806B-B5AA575A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Reinforcement learning</a:t>
            </a: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E2560381-3410-4CD1-A9E3-0BF774A021C0}"/>
              </a:ext>
            </a:extLst>
          </p:cNvPr>
          <p:cNvSpPr/>
          <p:nvPr/>
        </p:nvSpPr>
        <p:spPr>
          <a:xfrm>
            <a:off x="5186127" y="1585865"/>
            <a:ext cx="1819746" cy="769545"/>
          </a:xfrm>
          <a:prstGeom prst="flowChartProcess">
            <a:avLst/>
          </a:prstGeom>
          <a:solidFill>
            <a:srgbClr val="0050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Environment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1AAA021B-4876-4A8C-831E-304332F4B1CA}"/>
              </a:ext>
            </a:extLst>
          </p:cNvPr>
          <p:cNvSpPr/>
          <p:nvPr/>
        </p:nvSpPr>
        <p:spPr>
          <a:xfrm>
            <a:off x="5186127" y="5272134"/>
            <a:ext cx="1819746" cy="769545"/>
          </a:xfrm>
          <a:prstGeom prst="flowChartProcess">
            <a:avLst/>
          </a:prstGeom>
          <a:solidFill>
            <a:srgbClr val="0050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Agent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3CD7C47-CD43-4D51-993E-69A183664D43}"/>
              </a:ext>
            </a:extLst>
          </p:cNvPr>
          <p:cNvSpPr/>
          <p:nvPr/>
        </p:nvSpPr>
        <p:spPr>
          <a:xfrm>
            <a:off x="2468580" y="3428999"/>
            <a:ext cx="1819746" cy="769545"/>
          </a:xfrm>
          <a:prstGeom prst="flowChartProcess">
            <a:avLst/>
          </a:prstGeom>
          <a:solidFill>
            <a:srgbClr val="0050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Interpreter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6A7852B1-5690-4AD0-AFF0-6AFAD94D1AA8}"/>
              </a:ext>
            </a:extLst>
          </p:cNvPr>
          <p:cNvCxnSpPr>
            <a:stCxn id="6" idx="2"/>
            <a:endCxn id="5" idx="1"/>
          </p:cNvCxnSpPr>
          <p:nvPr/>
        </p:nvCxnSpPr>
        <p:spPr>
          <a:xfrm rot="16200000" flipH="1">
            <a:off x="3553109" y="4023888"/>
            <a:ext cx="1458363" cy="1807674"/>
          </a:xfrm>
          <a:prstGeom prst="bentConnector2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CAABAD5-12B2-40B6-8900-50D24F7274C2}"/>
              </a:ext>
            </a:extLst>
          </p:cNvPr>
          <p:cNvCxnSpPr>
            <a:stCxn id="3" idx="1"/>
            <a:endCxn id="6" idx="0"/>
          </p:cNvCxnSpPr>
          <p:nvPr/>
        </p:nvCxnSpPr>
        <p:spPr>
          <a:xfrm rot="10800000" flipV="1">
            <a:off x="3378453" y="1970637"/>
            <a:ext cx="1807674" cy="1458361"/>
          </a:xfrm>
          <a:prstGeom prst="bentConnector2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BBBFDD90-BBB6-4CC8-B912-3440600A90EE}"/>
              </a:ext>
            </a:extLst>
          </p:cNvPr>
          <p:cNvCxnSpPr>
            <a:cxnSpLocks/>
            <a:endCxn id="3" idx="3"/>
          </p:cNvCxnSpPr>
          <p:nvPr/>
        </p:nvCxnSpPr>
        <p:spPr>
          <a:xfrm rot="5400000" flipH="1" flipV="1">
            <a:off x="5156388" y="3813774"/>
            <a:ext cx="3692620" cy="6349"/>
          </a:xfrm>
          <a:prstGeom prst="bentConnector4">
            <a:avLst>
              <a:gd name="adj1" fmla="val -324"/>
              <a:gd name="adj2" fmla="val 31649535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5051B564-8605-44C5-A00B-04BC0D3902AE}"/>
              </a:ext>
            </a:extLst>
          </p:cNvPr>
          <p:cNvCxnSpPr>
            <a:cxnSpLocks/>
          </p:cNvCxnSpPr>
          <p:nvPr/>
        </p:nvCxnSpPr>
        <p:spPr>
          <a:xfrm>
            <a:off x="3505204" y="4198546"/>
            <a:ext cx="1680924" cy="1328218"/>
          </a:xfrm>
          <a:prstGeom prst="bentConnector3">
            <a:avLst>
              <a:gd name="adj1" fmla="val -90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Maze">
            <a:extLst>
              <a:ext uri="{FF2B5EF4-FFF2-40B4-BE49-F238E27FC236}">
                <a16:creationId xmlns:a16="http://schemas.microsoft.com/office/drawing/2014/main" id="{A918A409-6E8A-4341-999E-70AA7CE03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2346373"/>
            <a:ext cx="914400" cy="914400"/>
          </a:xfrm>
          <a:prstGeom prst="rect">
            <a:avLst/>
          </a:prstGeom>
        </p:spPr>
      </p:pic>
      <p:pic>
        <p:nvPicPr>
          <p:cNvPr id="39" name="Graphic 38" descr="Robot">
            <a:extLst>
              <a:ext uri="{FF2B5EF4-FFF2-40B4-BE49-F238E27FC236}">
                <a16:creationId xmlns:a16="http://schemas.microsoft.com/office/drawing/2014/main" id="{E9C4A4C8-BBDC-4DFA-85E3-F39D8E02B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4278139"/>
            <a:ext cx="914400" cy="914400"/>
          </a:xfrm>
          <a:prstGeom prst="rect">
            <a:avLst/>
          </a:prstGeom>
        </p:spPr>
      </p:pic>
      <p:pic>
        <p:nvPicPr>
          <p:cNvPr id="41" name="Graphic 40" descr="Eye">
            <a:extLst>
              <a:ext uri="{FF2B5EF4-FFF2-40B4-BE49-F238E27FC236}">
                <a16:creationId xmlns:a16="http://schemas.microsoft.com/office/drawing/2014/main" id="{674DF6CA-FF4E-4B08-86F1-DC8E017487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45666" y="3284146"/>
            <a:ext cx="914400" cy="914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A822566-4105-4E6D-99FF-66768B35DA10}"/>
              </a:ext>
            </a:extLst>
          </p:cNvPr>
          <p:cNvSpPr txBox="1"/>
          <p:nvPr/>
        </p:nvSpPr>
        <p:spPr>
          <a:xfrm>
            <a:off x="9098733" y="355668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1B73E9-BB94-4A05-B720-53B4F2219B8D}"/>
              </a:ext>
            </a:extLst>
          </p:cNvPr>
          <p:cNvSpPr txBox="1"/>
          <p:nvPr/>
        </p:nvSpPr>
        <p:spPr>
          <a:xfrm>
            <a:off x="3637160" y="5112941"/>
            <a:ext cx="89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Reward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18C109-71B2-4E05-B1AE-2F70A41D02DC}"/>
              </a:ext>
            </a:extLst>
          </p:cNvPr>
          <p:cNvSpPr txBox="1"/>
          <p:nvPr/>
        </p:nvSpPr>
        <p:spPr>
          <a:xfrm>
            <a:off x="3751646" y="5672347"/>
            <a:ext cx="66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C7477D-B930-4512-BD92-9A4849EE3F90}"/>
              </a:ext>
            </a:extLst>
          </p:cNvPr>
          <p:cNvSpPr txBox="1"/>
          <p:nvPr/>
        </p:nvSpPr>
        <p:spPr>
          <a:xfrm>
            <a:off x="609600" y="1563829"/>
            <a:ext cx="2904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“right or wrong” input sequence – just act “smart” in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31753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10A7-8F5D-42FC-806B-B5AA575A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Reinforcement learning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CFB1F6-ED82-435D-A11F-AAF28FAC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361" y="1157144"/>
            <a:ext cx="5579277" cy="5230574"/>
          </a:xfrm>
          <a:prstGeom prst="rect">
            <a:avLst/>
          </a:prstGeom>
        </p:spPr>
      </p:pic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9C41F22D-A8E5-486C-99F7-4E13F1C62FC3}"/>
              </a:ext>
            </a:extLst>
          </p:cNvPr>
          <p:cNvSpPr/>
          <p:nvPr/>
        </p:nvSpPr>
        <p:spPr>
          <a:xfrm>
            <a:off x="5567881" y="4454305"/>
            <a:ext cx="679010" cy="615636"/>
          </a:xfrm>
          <a:prstGeom prst="flowChartProcess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E24958-3FD6-499D-8C0E-02DDFD1371C0}"/>
              </a:ext>
            </a:extLst>
          </p:cNvPr>
          <p:cNvSpPr txBox="1"/>
          <p:nvPr/>
        </p:nvSpPr>
        <p:spPr>
          <a:xfrm>
            <a:off x="5510023" y="4043302"/>
            <a:ext cx="74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Agent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DDE08AB2-0A04-4EFD-BB07-0A9D8B11149A}"/>
              </a:ext>
            </a:extLst>
          </p:cNvPr>
          <p:cNvSpPr/>
          <p:nvPr/>
        </p:nvSpPr>
        <p:spPr>
          <a:xfrm>
            <a:off x="3438807" y="1321806"/>
            <a:ext cx="5252519" cy="4923576"/>
          </a:xfrm>
          <a:prstGeom prst="flowChartProcess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1345EB-C600-4DF9-ACE0-86FFFD65E9CC}"/>
              </a:ext>
            </a:extLst>
          </p:cNvPr>
          <p:cNvSpPr txBox="1"/>
          <p:nvPr/>
        </p:nvSpPr>
        <p:spPr>
          <a:xfrm>
            <a:off x="3543912" y="3072669"/>
            <a:ext cx="141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A6149CD7-B3D1-4E8F-8C81-330DEDE197C6}"/>
              </a:ext>
            </a:extLst>
          </p:cNvPr>
          <p:cNvSpPr/>
          <p:nvPr/>
        </p:nvSpPr>
        <p:spPr>
          <a:xfrm>
            <a:off x="3591207" y="1417638"/>
            <a:ext cx="1514947" cy="481343"/>
          </a:xfrm>
          <a:prstGeom prst="flowChartProcess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ED157E-8A3F-48B8-907B-BEA54C2DD283}"/>
              </a:ext>
            </a:extLst>
          </p:cNvPr>
          <p:cNvSpPr txBox="1"/>
          <p:nvPr/>
        </p:nvSpPr>
        <p:spPr>
          <a:xfrm>
            <a:off x="3893395" y="1930812"/>
            <a:ext cx="91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Reward</a:t>
            </a:r>
          </a:p>
        </p:txBody>
      </p:sp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8B357623-AE91-47A3-99A7-84F1B16DE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084" y="2037456"/>
            <a:ext cx="2949497" cy="19674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98472DD-2AB2-43C5-B958-A871BD96F28D}"/>
              </a:ext>
            </a:extLst>
          </p:cNvPr>
          <p:cNvSpPr txBox="1"/>
          <p:nvPr/>
        </p:nvSpPr>
        <p:spPr>
          <a:xfrm>
            <a:off x="9841225" y="377243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123119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20" grpId="0" animBg="1"/>
      <p:bldP spid="21" grpId="0"/>
      <p:bldP spid="22" grpId="0" animBg="1"/>
      <p:bldP spid="23" grpId="0"/>
      <p:bldP spid="2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095214-C061-4FE8-804D-0664B936A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492" y="1851167"/>
            <a:ext cx="3366043" cy="31556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5C5B65-9525-4537-83EC-C4F36ED0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GB" dirty="0"/>
              <a:t>Reinforcement learning</a:t>
            </a:r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3775BC3B-9C9B-4FFE-A9AC-494233896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535" y="1647300"/>
            <a:ext cx="4781550" cy="3200400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E7E2A8B5-D898-4BE0-A269-DD866F5F1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4085" y="2842788"/>
            <a:ext cx="2312219" cy="1542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8533B1-723B-4754-BA5A-6E359F95FD06}"/>
              </a:ext>
            </a:extLst>
          </p:cNvPr>
          <p:cNvSpPr txBox="1"/>
          <p:nvPr/>
        </p:nvSpPr>
        <p:spPr>
          <a:xfrm>
            <a:off x="5370288" y="5229897"/>
            <a:ext cx="3366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Policy network</a:t>
            </a:r>
          </a:p>
        </p:txBody>
      </p:sp>
    </p:spTree>
    <p:extLst>
      <p:ext uri="{BB962C8B-B14F-4D97-AF65-F5344CB8AC3E}">
        <p14:creationId xmlns:p14="http://schemas.microsoft.com/office/powerpoint/2010/main" val="3841053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06430-0C81-4A12-961D-3FE9A096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 – what is it? </a:t>
            </a:r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2C0A8466-DB23-4617-BD96-BF44F0F3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2742">
            <a:off x="3026722" y="2154378"/>
            <a:ext cx="1828799" cy="1828799"/>
          </a:xfrm>
          <a:prstGeom prst="rect">
            <a:avLst/>
          </a:prstGeom>
        </p:spPr>
      </p:pic>
      <p:pic>
        <p:nvPicPr>
          <p:cNvPr id="8" name="Graphic 7" descr="Suburban scene">
            <a:extLst>
              <a:ext uri="{FF2B5EF4-FFF2-40B4-BE49-F238E27FC236}">
                <a16:creationId xmlns:a16="http://schemas.microsoft.com/office/drawing/2014/main" id="{C63F6F3D-B81E-4DFD-8386-ABE298765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818" y="5428819"/>
            <a:ext cx="1154545" cy="1154545"/>
          </a:xfrm>
          <a:prstGeom prst="rect">
            <a:avLst/>
          </a:prstGeom>
        </p:spPr>
      </p:pic>
      <p:grpSp>
        <p:nvGrpSpPr>
          <p:cNvPr id="19" name="Graphic 4" descr="Mountains">
            <a:extLst>
              <a:ext uri="{FF2B5EF4-FFF2-40B4-BE49-F238E27FC236}">
                <a16:creationId xmlns:a16="http://schemas.microsoft.com/office/drawing/2014/main" id="{33648019-0C23-4142-984D-E48090332D11}"/>
              </a:ext>
            </a:extLst>
          </p:cNvPr>
          <p:cNvGrpSpPr/>
          <p:nvPr/>
        </p:nvGrpSpPr>
        <p:grpSpPr>
          <a:xfrm>
            <a:off x="2605490" y="3301999"/>
            <a:ext cx="3911600" cy="3911600"/>
            <a:chOff x="2605490" y="3301999"/>
            <a:chExt cx="3911600" cy="3911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E1AC0C-44AB-4369-B65E-7DF2CE708072}"/>
                </a:ext>
              </a:extLst>
            </p:cNvPr>
            <p:cNvSpPr/>
            <p:nvPr/>
          </p:nvSpPr>
          <p:spPr>
            <a:xfrm>
              <a:off x="5148030" y="4927757"/>
              <a:ext cx="1206076" cy="1470924"/>
            </a:xfrm>
            <a:custGeom>
              <a:avLst/>
              <a:gdLst>
                <a:gd name="connsiteX0" fmla="*/ 1193853 w 1206076"/>
                <a:gd name="connsiteY0" fmla="*/ 1340538 h 1470924"/>
                <a:gd name="connsiteX1" fmla="*/ 378936 w 1206076"/>
                <a:gd name="connsiteY1" fmla="*/ 36671 h 1470924"/>
                <a:gd name="connsiteX2" fmla="*/ 309668 w 1206076"/>
                <a:gd name="connsiteY2" fmla="*/ 0 h 1470924"/>
                <a:gd name="connsiteX3" fmla="*/ 240400 w 1206076"/>
                <a:gd name="connsiteY3" fmla="*/ 36671 h 1470924"/>
                <a:gd name="connsiteX4" fmla="*/ 0 w 1206076"/>
                <a:gd name="connsiteY4" fmla="*/ 419682 h 1470924"/>
                <a:gd name="connsiteX5" fmla="*/ 513397 w 1206076"/>
                <a:gd name="connsiteY5" fmla="*/ 1250897 h 1470924"/>
                <a:gd name="connsiteX6" fmla="*/ 537845 w 1206076"/>
                <a:gd name="connsiteY6" fmla="*/ 1470925 h 1470924"/>
                <a:gd name="connsiteX7" fmla="*/ 1116436 w 1206076"/>
                <a:gd name="connsiteY7" fmla="*/ 1470925 h 1470924"/>
                <a:gd name="connsiteX8" fmla="*/ 1193853 w 1206076"/>
                <a:gd name="connsiteY8" fmla="*/ 1426104 h 1470924"/>
                <a:gd name="connsiteX9" fmla="*/ 1193853 w 1206076"/>
                <a:gd name="connsiteY9" fmla="*/ 1340538 h 1470924"/>
                <a:gd name="connsiteX10" fmla="*/ 1193853 w 1206076"/>
                <a:gd name="connsiteY10" fmla="*/ 1340538 h 147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6076" h="1470924">
                  <a:moveTo>
                    <a:pt x="1193853" y="1340538"/>
                  </a:moveTo>
                  <a:lnTo>
                    <a:pt x="378936" y="36671"/>
                  </a:lnTo>
                  <a:cubicBezTo>
                    <a:pt x="362638" y="12224"/>
                    <a:pt x="338190" y="0"/>
                    <a:pt x="309668" y="0"/>
                  </a:cubicBezTo>
                  <a:cubicBezTo>
                    <a:pt x="281146" y="0"/>
                    <a:pt x="256699" y="16298"/>
                    <a:pt x="240400" y="36671"/>
                  </a:cubicBezTo>
                  <a:lnTo>
                    <a:pt x="0" y="419682"/>
                  </a:lnTo>
                  <a:lnTo>
                    <a:pt x="513397" y="1250897"/>
                  </a:lnTo>
                  <a:cubicBezTo>
                    <a:pt x="558218" y="1316090"/>
                    <a:pt x="566367" y="1397582"/>
                    <a:pt x="537845" y="1470925"/>
                  </a:cubicBezTo>
                  <a:lnTo>
                    <a:pt x="1116436" y="1470925"/>
                  </a:lnTo>
                  <a:cubicBezTo>
                    <a:pt x="1149032" y="1470925"/>
                    <a:pt x="1177555" y="1454626"/>
                    <a:pt x="1193853" y="1426104"/>
                  </a:cubicBezTo>
                  <a:cubicBezTo>
                    <a:pt x="1210151" y="1397582"/>
                    <a:pt x="1210151" y="1364985"/>
                    <a:pt x="1193853" y="1340538"/>
                  </a:cubicBezTo>
                  <a:lnTo>
                    <a:pt x="1193853" y="1340538"/>
                  </a:ln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481F10-D05D-4C8B-8A71-7632A477C77C}"/>
                </a:ext>
              </a:extLst>
            </p:cNvPr>
            <p:cNvSpPr/>
            <p:nvPr/>
          </p:nvSpPr>
          <p:spPr>
            <a:xfrm>
              <a:off x="2768280" y="4116915"/>
              <a:ext cx="2771102" cy="2281766"/>
            </a:xfrm>
            <a:custGeom>
              <a:avLst/>
              <a:gdLst>
                <a:gd name="connsiteX0" fmla="*/ 1593355 w 2771102"/>
                <a:gd name="connsiteY0" fmla="*/ 941229 h 2281766"/>
                <a:gd name="connsiteX1" fmla="*/ 1385551 w 2771102"/>
                <a:gd name="connsiteY1" fmla="*/ 1128660 h 2281766"/>
                <a:gd name="connsiteX2" fmla="*/ 1177748 w 2771102"/>
                <a:gd name="connsiteY2" fmla="*/ 945303 h 2281766"/>
                <a:gd name="connsiteX3" fmla="*/ 786588 w 2771102"/>
                <a:gd name="connsiteY3" fmla="*/ 1181629 h 2281766"/>
                <a:gd name="connsiteX4" fmla="*/ 1385551 w 2771102"/>
                <a:gd name="connsiteY4" fmla="*/ 203729 h 2281766"/>
                <a:gd name="connsiteX5" fmla="*/ 1984515 w 2771102"/>
                <a:gd name="connsiteY5" fmla="*/ 1181629 h 2281766"/>
                <a:gd name="connsiteX6" fmla="*/ 1593355 w 2771102"/>
                <a:gd name="connsiteY6" fmla="*/ 941229 h 2281766"/>
                <a:gd name="connsiteX7" fmla="*/ 2754611 w 2771102"/>
                <a:gd name="connsiteY7" fmla="*/ 2151380 h 2281766"/>
                <a:gd name="connsiteX8" fmla="*/ 1454819 w 2771102"/>
                <a:gd name="connsiteY8" fmla="*/ 36671 h 2281766"/>
                <a:gd name="connsiteX9" fmla="*/ 1385551 w 2771102"/>
                <a:gd name="connsiteY9" fmla="*/ 0 h 2281766"/>
                <a:gd name="connsiteX10" fmla="*/ 1316283 w 2771102"/>
                <a:gd name="connsiteY10" fmla="*/ 36671 h 2281766"/>
                <a:gd name="connsiteX11" fmla="*/ 16491 w 2771102"/>
                <a:gd name="connsiteY11" fmla="*/ 2151380 h 2281766"/>
                <a:gd name="connsiteX12" fmla="*/ 8342 w 2771102"/>
                <a:gd name="connsiteY12" fmla="*/ 2241021 h 2281766"/>
                <a:gd name="connsiteX13" fmla="*/ 85759 w 2771102"/>
                <a:gd name="connsiteY13" fmla="*/ 2281767 h 2281766"/>
                <a:gd name="connsiteX14" fmla="*/ 2685344 w 2771102"/>
                <a:gd name="connsiteY14" fmla="*/ 2281767 h 2281766"/>
                <a:gd name="connsiteX15" fmla="*/ 2762761 w 2771102"/>
                <a:gd name="connsiteY15" fmla="*/ 2236946 h 2281766"/>
                <a:gd name="connsiteX16" fmla="*/ 2754611 w 2771102"/>
                <a:gd name="connsiteY16" fmla="*/ 2151380 h 228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1102" h="2281766">
                  <a:moveTo>
                    <a:pt x="1593355" y="941229"/>
                  </a:moveTo>
                  <a:lnTo>
                    <a:pt x="1385551" y="1128660"/>
                  </a:lnTo>
                  <a:lnTo>
                    <a:pt x="1177748" y="945303"/>
                  </a:lnTo>
                  <a:lnTo>
                    <a:pt x="786588" y="1181629"/>
                  </a:lnTo>
                  <a:lnTo>
                    <a:pt x="1385551" y="203729"/>
                  </a:lnTo>
                  <a:lnTo>
                    <a:pt x="1984515" y="1181629"/>
                  </a:lnTo>
                  <a:lnTo>
                    <a:pt x="1593355" y="941229"/>
                  </a:lnTo>
                  <a:close/>
                  <a:moveTo>
                    <a:pt x="2754611" y="2151380"/>
                  </a:moveTo>
                  <a:lnTo>
                    <a:pt x="1454819" y="36671"/>
                  </a:lnTo>
                  <a:cubicBezTo>
                    <a:pt x="1438521" y="16298"/>
                    <a:pt x="1414074" y="0"/>
                    <a:pt x="1385551" y="0"/>
                  </a:cubicBezTo>
                  <a:cubicBezTo>
                    <a:pt x="1357029" y="0"/>
                    <a:pt x="1332582" y="12224"/>
                    <a:pt x="1316283" y="36671"/>
                  </a:cubicBezTo>
                  <a:lnTo>
                    <a:pt x="16491" y="2151380"/>
                  </a:lnTo>
                  <a:cubicBezTo>
                    <a:pt x="-3882" y="2175828"/>
                    <a:pt x="-3882" y="2212499"/>
                    <a:pt x="8342" y="2241021"/>
                  </a:cubicBezTo>
                  <a:cubicBezTo>
                    <a:pt x="24641" y="2265468"/>
                    <a:pt x="53163" y="2281767"/>
                    <a:pt x="85759" y="2281767"/>
                  </a:cubicBezTo>
                  <a:lnTo>
                    <a:pt x="2685344" y="2281767"/>
                  </a:lnTo>
                  <a:cubicBezTo>
                    <a:pt x="2717940" y="2281767"/>
                    <a:pt x="2746462" y="2265468"/>
                    <a:pt x="2762761" y="2236946"/>
                  </a:cubicBezTo>
                  <a:cubicBezTo>
                    <a:pt x="2774984" y="2208424"/>
                    <a:pt x="2774984" y="2175828"/>
                    <a:pt x="2754611" y="2151380"/>
                  </a:cubicBez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EBC68C0-5503-4F56-B1A8-4814606A4E57}"/>
              </a:ext>
            </a:extLst>
          </p:cNvPr>
          <p:cNvSpPr/>
          <p:nvPr/>
        </p:nvSpPr>
        <p:spPr>
          <a:xfrm>
            <a:off x="1026873" y="3731491"/>
            <a:ext cx="2771102" cy="2667191"/>
          </a:xfrm>
          <a:custGeom>
            <a:avLst/>
            <a:gdLst>
              <a:gd name="connsiteX0" fmla="*/ 1593355 w 2771102"/>
              <a:gd name="connsiteY0" fmla="*/ 941229 h 2281766"/>
              <a:gd name="connsiteX1" fmla="*/ 1385551 w 2771102"/>
              <a:gd name="connsiteY1" fmla="*/ 1128660 h 2281766"/>
              <a:gd name="connsiteX2" fmla="*/ 1177748 w 2771102"/>
              <a:gd name="connsiteY2" fmla="*/ 945303 h 2281766"/>
              <a:gd name="connsiteX3" fmla="*/ 786588 w 2771102"/>
              <a:gd name="connsiteY3" fmla="*/ 1181629 h 2281766"/>
              <a:gd name="connsiteX4" fmla="*/ 1385551 w 2771102"/>
              <a:gd name="connsiteY4" fmla="*/ 203729 h 2281766"/>
              <a:gd name="connsiteX5" fmla="*/ 1984515 w 2771102"/>
              <a:gd name="connsiteY5" fmla="*/ 1181629 h 2281766"/>
              <a:gd name="connsiteX6" fmla="*/ 1593355 w 2771102"/>
              <a:gd name="connsiteY6" fmla="*/ 941229 h 2281766"/>
              <a:gd name="connsiteX7" fmla="*/ 2754611 w 2771102"/>
              <a:gd name="connsiteY7" fmla="*/ 2151380 h 2281766"/>
              <a:gd name="connsiteX8" fmla="*/ 1454819 w 2771102"/>
              <a:gd name="connsiteY8" fmla="*/ 36671 h 2281766"/>
              <a:gd name="connsiteX9" fmla="*/ 1385551 w 2771102"/>
              <a:gd name="connsiteY9" fmla="*/ 0 h 2281766"/>
              <a:gd name="connsiteX10" fmla="*/ 1316283 w 2771102"/>
              <a:gd name="connsiteY10" fmla="*/ 36671 h 2281766"/>
              <a:gd name="connsiteX11" fmla="*/ 16491 w 2771102"/>
              <a:gd name="connsiteY11" fmla="*/ 2151380 h 2281766"/>
              <a:gd name="connsiteX12" fmla="*/ 8342 w 2771102"/>
              <a:gd name="connsiteY12" fmla="*/ 2241021 h 2281766"/>
              <a:gd name="connsiteX13" fmla="*/ 85759 w 2771102"/>
              <a:gd name="connsiteY13" fmla="*/ 2281767 h 2281766"/>
              <a:gd name="connsiteX14" fmla="*/ 2685344 w 2771102"/>
              <a:gd name="connsiteY14" fmla="*/ 2281767 h 2281766"/>
              <a:gd name="connsiteX15" fmla="*/ 2762761 w 2771102"/>
              <a:gd name="connsiteY15" fmla="*/ 2236946 h 2281766"/>
              <a:gd name="connsiteX16" fmla="*/ 2754611 w 2771102"/>
              <a:gd name="connsiteY16" fmla="*/ 2151380 h 228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71102" h="2281766">
                <a:moveTo>
                  <a:pt x="1593355" y="941229"/>
                </a:moveTo>
                <a:lnTo>
                  <a:pt x="1385551" y="1128660"/>
                </a:lnTo>
                <a:lnTo>
                  <a:pt x="1177748" y="945303"/>
                </a:lnTo>
                <a:lnTo>
                  <a:pt x="786588" y="1181629"/>
                </a:lnTo>
                <a:lnTo>
                  <a:pt x="1385551" y="203729"/>
                </a:lnTo>
                <a:lnTo>
                  <a:pt x="1984515" y="1181629"/>
                </a:lnTo>
                <a:lnTo>
                  <a:pt x="1593355" y="941229"/>
                </a:lnTo>
                <a:close/>
                <a:moveTo>
                  <a:pt x="2754611" y="2151380"/>
                </a:moveTo>
                <a:lnTo>
                  <a:pt x="1454819" y="36671"/>
                </a:lnTo>
                <a:cubicBezTo>
                  <a:pt x="1438521" y="16298"/>
                  <a:pt x="1414074" y="0"/>
                  <a:pt x="1385551" y="0"/>
                </a:cubicBezTo>
                <a:cubicBezTo>
                  <a:pt x="1357029" y="0"/>
                  <a:pt x="1332582" y="12224"/>
                  <a:pt x="1316283" y="36671"/>
                </a:cubicBezTo>
                <a:lnTo>
                  <a:pt x="16491" y="2151380"/>
                </a:lnTo>
                <a:cubicBezTo>
                  <a:pt x="-3882" y="2175828"/>
                  <a:pt x="-3882" y="2212499"/>
                  <a:pt x="8342" y="2241021"/>
                </a:cubicBezTo>
                <a:cubicBezTo>
                  <a:pt x="24641" y="2265468"/>
                  <a:pt x="53163" y="2281767"/>
                  <a:pt x="85759" y="2281767"/>
                </a:cubicBezTo>
                <a:lnTo>
                  <a:pt x="2685344" y="2281767"/>
                </a:lnTo>
                <a:cubicBezTo>
                  <a:pt x="2717940" y="2281767"/>
                  <a:pt x="2746462" y="2265468"/>
                  <a:pt x="2762761" y="2236946"/>
                </a:cubicBezTo>
                <a:cubicBezTo>
                  <a:pt x="2774984" y="2208424"/>
                  <a:pt x="2774984" y="2175828"/>
                  <a:pt x="2754611" y="2151380"/>
                </a:cubicBezTo>
                <a:close/>
              </a:path>
            </a:pathLst>
          </a:custGeom>
          <a:solidFill>
            <a:srgbClr val="000000"/>
          </a:solidFill>
          <a:ln w="406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DC897-C615-4783-A326-B027293F5036}"/>
              </a:ext>
            </a:extLst>
          </p:cNvPr>
          <p:cNvSpPr txBox="1"/>
          <p:nvPr/>
        </p:nvSpPr>
        <p:spPr>
          <a:xfrm>
            <a:off x="6652620" y="3142573"/>
            <a:ext cx="28103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Turn right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Go 4 steps forward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Turn left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Go 6 steps forward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74270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095214-C061-4FE8-804D-0664B936A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492" y="1851167"/>
            <a:ext cx="3366043" cy="31556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5C5B65-9525-4537-83EC-C4F36ED0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GB" dirty="0"/>
              <a:t>Reinforcement learning</a:t>
            </a:r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3775BC3B-9C9B-4FFE-A9AC-494233896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535" y="1647300"/>
            <a:ext cx="4781550" cy="3200400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E7E2A8B5-D898-4BE0-A269-DD866F5F1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4085" y="2842788"/>
            <a:ext cx="2312219" cy="1542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8533B1-723B-4754-BA5A-6E359F95FD06}"/>
              </a:ext>
            </a:extLst>
          </p:cNvPr>
          <p:cNvSpPr txBox="1"/>
          <p:nvPr/>
        </p:nvSpPr>
        <p:spPr>
          <a:xfrm>
            <a:off x="5370288" y="5229897"/>
            <a:ext cx="3366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Policy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4B4B8-0ACF-48CB-98A1-ED7E7B70A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75" y="1692034"/>
            <a:ext cx="3366043" cy="315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98601-DBD3-495A-861F-C310D3DF2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" y="1532901"/>
            <a:ext cx="3366043" cy="315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518F7C-3952-4CE6-9226-4B8546E41F82}"/>
              </a:ext>
            </a:extLst>
          </p:cNvPr>
          <p:cNvSpPr txBox="1"/>
          <p:nvPr/>
        </p:nvSpPr>
        <p:spPr>
          <a:xfrm>
            <a:off x="1457608" y="5142368"/>
            <a:ext cx="2788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Monte Carlo simulations to create lots of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B12EE-0AC6-49B4-8233-AEAB23E36D28}"/>
              </a:ext>
            </a:extLst>
          </p:cNvPr>
          <p:cNvSpPr txBox="1"/>
          <p:nvPr/>
        </p:nvSpPr>
        <p:spPr>
          <a:xfrm>
            <a:off x="6096000" y="5689038"/>
            <a:ext cx="218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Policy gradient to train network</a:t>
            </a:r>
          </a:p>
        </p:txBody>
      </p:sp>
    </p:spTree>
    <p:extLst>
      <p:ext uri="{BB962C8B-B14F-4D97-AF65-F5344CB8AC3E}">
        <p14:creationId xmlns:p14="http://schemas.microsoft.com/office/powerpoint/2010/main" val="8503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B8D542-FC78-42BD-A8C3-BD800E4C5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91" y="-2263"/>
            <a:ext cx="10038417" cy="65040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4668A1-475E-4723-901C-CAF6185AF68D}"/>
              </a:ext>
            </a:extLst>
          </p:cNvPr>
          <p:cNvSpPr/>
          <p:nvPr/>
        </p:nvSpPr>
        <p:spPr>
          <a:xfrm>
            <a:off x="2688879" y="2716040"/>
            <a:ext cx="2055137" cy="190122"/>
          </a:xfrm>
          <a:prstGeom prst="rect">
            <a:avLst/>
          </a:prstGeom>
          <a:solidFill>
            <a:srgbClr val="FF0000">
              <a:alpha val="1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4791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4668A1-475E-4723-901C-CAF6185AF68D}"/>
              </a:ext>
            </a:extLst>
          </p:cNvPr>
          <p:cNvSpPr/>
          <p:nvPr/>
        </p:nvSpPr>
        <p:spPr>
          <a:xfrm>
            <a:off x="2688879" y="2716040"/>
            <a:ext cx="2055137" cy="190122"/>
          </a:xfrm>
          <a:prstGeom prst="rect">
            <a:avLst/>
          </a:prstGeom>
          <a:solidFill>
            <a:srgbClr val="FF0000">
              <a:alpha val="1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7AB07-C098-437F-A498-80A6D8CC5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621" y="0"/>
            <a:ext cx="8308757" cy="6434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E6F72-ACB9-483F-996E-5337E837263E}"/>
              </a:ext>
            </a:extLst>
          </p:cNvPr>
          <p:cNvSpPr txBox="1"/>
          <p:nvPr/>
        </p:nvSpPr>
        <p:spPr>
          <a:xfrm>
            <a:off x="1081924" y="-19210"/>
            <a:ext cx="10044439" cy="6524863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“</a:t>
            </a:r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r>
              <a:rPr lang="en-GB" sz="2800" i="1" dirty="0"/>
              <a:t>“In summary, we believe that RL technology has the potential to significantly impact both theory and applications in the field of process control and more general fields involving multi-timescale decision-making. “</a:t>
            </a:r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endParaRPr lang="en-GB" i="1" dirty="0"/>
          </a:p>
          <a:p>
            <a:pPr algn="ctr"/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68542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4396-A771-49AD-AC1B-857FC3A88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5737E-28FC-44D3-89D0-C0C647472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Machine learning is used to teach a computer to do a task </a:t>
            </a:r>
            <a:r>
              <a:rPr lang="en-GB" b="1" dirty="0"/>
              <a:t>without being explicitly programmed</a:t>
            </a:r>
          </a:p>
          <a:p>
            <a:endParaRPr lang="en-GB" b="1" dirty="0"/>
          </a:p>
          <a:p>
            <a:r>
              <a:rPr lang="en-GB" dirty="0"/>
              <a:t>Many areas of application</a:t>
            </a:r>
          </a:p>
          <a:p>
            <a:endParaRPr lang="en-GB" dirty="0"/>
          </a:p>
          <a:p>
            <a:r>
              <a:rPr lang="en-GB" dirty="0"/>
              <a:t>Not magic, but based on simple mathematical principles</a:t>
            </a:r>
          </a:p>
        </p:txBody>
      </p:sp>
    </p:spTree>
    <p:extLst>
      <p:ext uri="{BB962C8B-B14F-4D97-AF65-F5344CB8AC3E}">
        <p14:creationId xmlns:p14="http://schemas.microsoft.com/office/powerpoint/2010/main" val="34058888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61B1C-F929-4690-B47A-6421713D7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19F8-C1C1-49EB-9639-55BE943BA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GB" dirty="0"/>
              <a:t>Serrano, Luis. Lecture series “Machine Learning &amp; Math Made Easy”. “https://www.youtube.com/channel/UCgBncpylJ1kiVaPyP-PZauQ,” 2017.</a:t>
            </a:r>
          </a:p>
          <a:p>
            <a:endParaRPr lang="en-GB" dirty="0"/>
          </a:p>
          <a:p>
            <a:r>
              <a:rPr lang="en-GB" dirty="0" err="1"/>
              <a:t>Karpathy</a:t>
            </a:r>
            <a:r>
              <a:rPr lang="en-GB" dirty="0"/>
              <a:t>, Andrej et al. “Generative models”. “https://openai.com/blog/generative-models/,” 16-06-2016</a:t>
            </a:r>
          </a:p>
          <a:p>
            <a:endParaRPr lang="en-GB" dirty="0"/>
          </a:p>
          <a:p>
            <a:r>
              <a:rPr lang="en-GB" dirty="0" err="1"/>
              <a:t>Osinski</a:t>
            </a:r>
            <a:r>
              <a:rPr lang="en-GB" dirty="0"/>
              <a:t>, </a:t>
            </a:r>
            <a:r>
              <a:rPr lang="en-GB" dirty="0" err="1"/>
              <a:t>Blazej</a:t>
            </a:r>
            <a:r>
              <a:rPr lang="en-GB" dirty="0"/>
              <a:t>, and Konrad </a:t>
            </a:r>
            <a:r>
              <a:rPr lang="en-GB" dirty="0" err="1"/>
              <a:t>Budek</a:t>
            </a:r>
            <a:r>
              <a:rPr lang="en-GB" dirty="0"/>
              <a:t>. “What is reinforcement learning? The complete guide”. “https://deepsense.ai/what-is-reinforcement-learning-the-complete-guide/,” 05-07-2018.</a:t>
            </a:r>
          </a:p>
          <a:p>
            <a:endParaRPr lang="en-GB" dirty="0"/>
          </a:p>
          <a:p>
            <a:r>
              <a:rPr lang="en-GB" dirty="0" err="1"/>
              <a:t>Mordvintsev</a:t>
            </a:r>
            <a:r>
              <a:rPr lang="en-GB" dirty="0"/>
              <a:t>, Alexander, Christopher </a:t>
            </a:r>
            <a:r>
              <a:rPr lang="en-GB" dirty="0" err="1"/>
              <a:t>Olah</a:t>
            </a:r>
            <a:r>
              <a:rPr lang="en-GB" dirty="0"/>
              <a:t> and Mike </a:t>
            </a:r>
            <a:r>
              <a:rPr lang="en-GB" dirty="0" err="1"/>
              <a:t>Tyka</a:t>
            </a:r>
            <a:r>
              <a:rPr lang="en-GB" dirty="0"/>
              <a:t>. “</a:t>
            </a:r>
            <a:r>
              <a:rPr lang="en-GB" dirty="0" err="1"/>
              <a:t>Inceptionism</a:t>
            </a:r>
            <a:r>
              <a:rPr lang="en-GB" dirty="0"/>
              <a:t>: Going Deeper into Neural Networks.” Google Research Blog: “https://ai.googleblog.com/2015/06/inceptionism-going-deeper-into-neural.html,” 17-06-2015.</a:t>
            </a:r>
          </a:p>
          <a:p>
            <a:endParaRPr lang="en-GB" dirty="0"/>
          </a:p>
          <a:p>
            <a:r>
              <a:rPr lang="en-GB" dirty="0" err="1"/>
              <a:t>Szegedy</a:t>
            </a:r>
            <a:r>
              <a:rPr lang="en-GB" dirty="0"/>
              <a:t>, Christian, et al. "Going deeper with convolutions." </a:t>
            </a:r>
            <a:r>
              <a:rPr lang="en-GB" i="1" dirty="0"/>
              <a:t>Proceedings of the IEEE conference on computer vision and pattern recognition</a:t>
            </a:r>
            <a:r>
              <a:rPr lang="en-GB" dirty="0"/>
              <a:t>. 2015.</a:t>
            </a:r>
          </a:p>
          <a:p>
            <a:endParaRPr lang="en-GB" dirty="0"/>
          </a:p>
          <a:p>
            <a:r>
              <a:rPr lang="en-GB" dirty="0"/>
              <a:t>Ernst, Damien, et al. "Reinforcement learning versus model predictive control: a comparison on a power system problem.“ IEEE Transactions on Systems, Man, and Cybernetics, Part B (Cybernetics)39.2 (2009): 517-529.</a:t>
            </a:r>
          </a:p>
          <a:p>
            <a:endParaRPr lang="en-GB" dirty="0"/>
          </a:p>
          <a:p>
            <a:r>
              <a:rPr lang="en-GB" dirty="0" err="1"/>
              <a:t>Badgwell</a:t>
            </a:r>
            <a:r>
              <a:rPr lang="en-GB" dirty="0"/>
              <a:t>, Thomas A., Jay H. Lee, and </a:t>
            </a:r>
            <a:r>
              <a:rPr lang="en-GB" dirty="0" err="1"/>
              <a:t>Kuang</a:t>
            </a:r>
            <a:r>
              <a:rPr lang="en-GB" dirty="0"/>
              <a:t>-Hung Liu. "Reinforcement learning–overview of recent progress and implications for process control." </a:t>
            </a:r>
            <a:r>
              <a:rPr lang="en-GB" i="1" dirty="0"/>
              <a:t>Computer Aided Chemical Engineering</a:t>
            </a:r>
            <a:r>
              <a:rPr lang="en-GB" dirty="0"/>
              <a:t>. Vol. 44. Elsevier, 2018. 71-85.</a:t>
            </a:r>
          </a:p>
          <a:p>
            <a:endParaRPr lang="en-GB" dirty="0"/>
          </a:p>
          <a:p>
            <a:r>
              <a:rPr lang="en-GB" dirty="0"/>
              <a:t>Spielberg, S. P. K., R. B. </a:t>
            </a:r>
            <a:r>
              <a:rPr lang="en-GB" dirty="0" err="1"/>
              <a:t>Gopaluni</a:t>
            </a:r>
            <a:r>
              <a:rPr lang="en-GB" dirty="0"/>
              <a:t>, and P. D. Loewen. "Deep reinforcement learning approaches for process control." </a:t>
            </a:r>
            <a:r>
              <a:rPr lang="en-GB" i="1" dirty="0"/>
              <a:t>2017 6th international symposium on advanced control of industrial processes (</a:t>
            </a:r>
            <a:r>
              <a:rPr lang="en-GB" i="1" dirty="0" err="1"/>
              <a:t>AdCONIP</a:t>
            </a:r>
            <a:r>
              <a:rPr lang="en-GB" i="1" dirty="0"/>
              <a:t>)</a:t>
            </a:r>
            <a:r>
              <a:rPr lang="en-GB" dirty="0"/>
              <a:t>. IEEE, 2017.</a:t>
            </a:r>
          </a:p>
          <a:p>
            <a:endParaRPr lang="en-GB" dirty="0"/>
          </a:p>
          <a:p>
            <a:r>
              <a:rPr lang="en-GB" dirty="0"/>
              <a:t>Hoskins, J. C., and D. M. </a:t>
            </a:r>
            <a:r>
              <a:rPr lang="en-GB" dirty="0" err="1"/>
              <a:t>Himmelblau</a:t>
            </a:r>
            <a:r>
              <a:rPr lang="en-GB" dirty="0"/>
              <a:t>. "Process control via artificial neural networks and reinforcement learning." </a:t>
            </a:r>
            <a:r>
              <a:rPr lang="en-GB" i="1" dirty="0"/>
              <a:t>Computers &amp; chemical engineering</a:t>
            </a:r>
            <a:r>
              <a:rPr lang="en-GB" dirty="0"/>
              <a:t> 16.4 (1992): 241-251.</a:t>
            </a:r>
          </a:p>
          <a:p>
            <a:endParaRPr lang="en-GB" dirty="0"/>
          </a:p>
          <a:p>
            <a:r>
              <a:rPr lang="en-GB" dirty="0"/>
              <a:t>Heinz, Sebastian. “Using Reinforcement Learning to play Super Mario Bros on NES using TensorFlow”.  “https://towardsdatascience.com/using-reinforcement-learning-to-play-super-mario-bros-on-nes-using-tensorflow-31281e35825,” 29-05-2019.</a:t>
            </a:r>
          </a:p>
          <a:p>
            <a:endParaRPr lang="en-GB" dirty="0"/>
          </a:p>
          <a:p>
            <a:r>
              <a:rPr lang="en-GB" dirty="0" err="1"/>
              <a:t>Hadjeres</a:t>
            </a:r>
            <a:r>
              <a:rPr lang="en-GB" dirty="0"/>
              <a:t>, </a:t>
            </a:r>
            <a:r>
              <a:rPr lang="en-GB" dirty="0" err="1"/>
              <a:t>Gaëtan</a:t>
            </a:r>
            <a:r>
              <a:rPr lang="en-GB" dirty="0"/>
              <a:t>, François </a:t>
            </a:r>
            <a:r>
              <a:rPr lang="en-GB" dirty="0" err="1"/>
              <a:t>Pachet</a:t>
            </a:r>
            <a:r>
              <a:rPr lang="en-GB" dirty="0"/>
              <a:t>, and Frank Nielsen. "</a:t>
            </a:r>
            <a:r>
              <a:rPr lang="en-GB" dirty="0" err="1"/>
              <a:t>Deepbach</a:t>
            </a:r>
            <a:r>
              <a:rPr lang="en-GB" dirty="0"/>
              <a:t>: a steerable model for </a:t>
            </a:r>
            <a:r>
              <a:rPr lang="en-GB" dirty="0" err="1"/>
              <a:t>bach</a:t>
            </a:r>
            <a:r>
              <a:rPr lang="en-GB" dirty="0"/>
              <a:t> chorales generation." </a:t>
            </a:r>
            <a:r>
              <a:rPr lang="en-GB" i="1" dirty="0"/>
              <a:t>Proceedings of the 34th International Conference on Machine Learning-Volume 70</a:t>
            </a:r>
            <a:r>
              <a:rPr lang="en-GB" dirty="0"/>
              <a:t>. JMLR. org, 2017.</a:t>
            </a:r>
          </a:p>
        </p:txBody>
      </p:sp>
    </p:spTree>
    <p:extLst>
      <p:ext uri="{BB962C8B-B14F-4D97-AF65-F5344CB8AC3E}">
        <p14:creationId xmlns:p14="http://schemas.microsoft.com/office/powerpoint/2010/main" val="34063080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72508" y="922318"/>
            <a:ext cx="9246983" cy="1756227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Machine learning, basic principles and example applications</a:t>
            </a:r>
            <a:br>
              <a:rPr lang="en-US" sz="2800" dirty="0"/>
            </a:br>
            <a:br>
              <a:rPr lang="en-US" sz="2000" b="0" dirty="0"/>
            </a:br>
            <a:r>
              <a:rPr lang="en-US" sz="2000" b="0" dirty="0"/>
              <a:t>Trial lecture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41126" y="2678546"/>
            <a:ext cx="8063538" cy="180590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3400" dirty="0"/>
              <a:t>Adriaen Verheyleweghen</a:t>
            </a:r>
          </a:p>
          <a:p>
            <a:pPr algn="ctr"/>
            <a:endParaRPr lang="en-US" sz="3400" b="1" dirty="0"/>
          </a:p>
          <a:p>
            <a:pPr algn="ctr"/>
            <a:r>
              <a:rPr lang="en-US" dirty="0"/>
              <a:t>Supervisor: Johannes Jäschke</a:t>
            </a:r>
          </a:p>
          <a:p>
            <a:pPr algn="ctr"/>
            <a:r>
              <a:rPr lang="en-US" dirty="0"/>
              <a:t>Co-supervisor: Sigurd Skogestad</a:t>
            </a:r>
          </a:p>
          <a:p>
            <a:endParaRPr lang="en-US" dirty="0"/>
          </a:p>
          <a:p>
            <a:pPr algn="ctr"/>
            <a:r>
              <a:rPr lang="en-US" dirty="0"/>
              <a:t>June 12,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2041127" y="5146118"/>
            <a:ext cx="3744631" cy="497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288" y="5143430"/>
            <a:ext cx="2646377" cy="500320"/>
          </a:xfrm>
          <a:prstGeom prst="rect">
            <a:avLst/>
          </a:prstGeom>
        </p:spPr>
      </p:pic>
      <p:pic>
        <p:nvPicPr>
          <p:cNvPr id="2050" name="Picture 2" descr="© 2017 SUBPRO/NTNU. Distribution, copying and publishing only with written consent from NTN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57" y="6046356"/>
            <a:ext cx="5654675" cy="2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42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06430-0C81-4A12-961D-3FE9A096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learning – what is it? </a:t>
            </a:r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2C0A8466-DB23-4617-BD96-BF44F0F3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2742">
            <a:off x="5973608" y="4439803"/>
            <a:ext cx="1828799" cy="1828799"/>
          </a:xfrm>
          <a:prstGeom prst="rect">
            <a:avLst/>
          </a:prstGeom>
        </p:spPr>
      </p:pic>
      <p:pic>
        <p:nvPicPr>
          <p:cNvPr id="8" name="Graphic 7" descr="Suburban scene">
            <a:extLst>
              <a:ext uri="{FF2B5EF4-FFF2-40B4-BE49-F238E27FC236}">
                <a16:creationId xmlns:a16="http://schemas.microsoft.com/office/drawing/2014/main" id="{C63F6F3D-B81E-4DFD-8386-ABE298765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818" y="5428819"/>
            <a:ext cx="1154545" cy="1154545"/>
          </a:xfrm>
          <a:prstGeom prst="rect">
            <a:avLst/>
          </a:prstGeom>
        </p:spPr>
      </p:pic>
      <p:grpSp>
        <p:nvGrpSpPr>
          <p:cNvPr id="19" name="Graphic 4" descr="Mountains">
            <a:extLst>
              <a:ext uri="{FF2B5EF4-FFF2-40B4-BE49-F238E27FC236}">
                <a16:creationId xmlns:a16="http://schemas.microsoft.com/office/drawing/2014/main" id="{33648019-0C23-4142-984D-E48090332D11}"/>
              </a:ext>
            </a:extLst>
          </p:cNvPr>
          <p:cNvGrpSpPr/>
          <p:nvPr/>
        </p:nvGrpSpPr>
        <p:grpSpPr>
          <a:xfrm>
            <a:off x="2605490" y="3301999"/>
            <a:ext cx="3911600" cy="3911600"/>
            <a:chOff x="2605490" y="3301999"/>
            <a:chExt cx="3911600" cy="3911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E1AC0C-44AB-4369-B65E-7DF2CE708072}"/>
                </a:ext>
              </a:extLst>
            </p:cNvPr>
            <p:cNvSpPr/>
            <p:nvPr/>
          </p:nvSpPr>
          <p:spPr>
            <a:xfrm>
              <a:off x="5148030" y="4927757"/>
              <a:ext cx="1206076" cy="1470924"/>
            </a:xfrm>
            <a:custGeom>
              <a:avLst/>
              <a:gdLst>
                <a:gd name="connsiteX0" fmla="*/ 1193853 w 1206076"/>
                <a:gd name="connsiteY0" fmla="*/ 1340538 h 1470924"/>
                <a:gd name="connsiteX1" fmla="*/ 378936 w 1206076"/>
                <a:gd name="connsiteY1" fmla="*/ 36671 h 1470924"/>
                <a:gd name="connsiteX2" fmla="*/ 309668 w 1206076"/>
                <a:gd name="connsiteY2" fmla="*/ 0 h 1470924"/>
                <a:gd name="connsiteX3" fmla="*/ 240400 w 1206076"/>
                <a:gd name="connsiteY3" fmla="*/ 36671 h 1470924"/>
                <a:gd name="connsiteX4" fmla="*/ 0 w 1206076"/>
                <a:gd name="connsiteY4" fmla="*/ 419682 h 1470924"/>
                <a:gd name="connsiteX5" fmla="*/ 513397 w 1206076"/>
                <a:gd name="connsiteY5" fmla="*/ 1250897 h 1470924"/>
                <a:gd name="connsiteX6" fmla="*/ 537845 w 1206076"/>
                <a:gd name="connsiteY6" fmla="*/ 1470925 h 1470924"/>
                <a:gd name="connsiteX7" fmla="*/ 1116436 w 1206076"/>
                <a:gd name="connsiteY7" fmla="*/ 1470925 h 1470924"/>
                <a:gd name="connsiteX8" fmla="*/ 1193853 w 1206076"/>
                <a:gd name="connsiteY8" fmla="*/ 1426104 h 1470924"/>
                <a:gd name="connsiteX9" fmla="*/ 1193853 w 1206076"/>
                <a:gd name="connsiteY9" fmla="*/ 1340538 h 1470924"/>
                <a:gd name="connsiteX10" fmla="*/ 1193853 w 1206076"/>
                <a:gd name="connsiteY10" fmla="*/ 1340538 h 147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6076" h="1470924">
                  <a:moveTo>
                    <a:pt x="1193853" y="1340538"/>
                  </a:moveTo>
                  <a:lnTo>
                    <a:pt x="378936" y="36671"/>
                  </a:lnTo>
                  <a:cubicBezTo>
                    <a:pt x="362638" y="12224"/>
                    <a:pt x="338190" y="0"/>
                    <a:pt x="309668" y="0"/>
                  </a:cubicBezTo>
                  <a:cubicBezTo>
                    <a:pt x="281146" y="0"/>
                    <a:pt x="256699" y="16298"/>
                    <a:pt x="240400" y="36671"/>
                  </a:cubicBezTo>
                  <a:lnTo>
                    <a:pt x="0" y="419682"/>
                  </a:lnTo>
                  <a:lnTo>
                    <a:pt x="513397" y="1250897"/>
                  </a:lnTo>
                  <a:cubicBezTo>
                    <a:pt x="558218" y="1316090"/>
                    <a:pt x="566367" y="1397582"/>
                    <a:pt x="537845" y="1470925"/>
                  </a:cubicBezTo>
                  <a:lnTo>
                    <a:pt x="1116436" y="1470925"/>
                  </a:lnTo>
                  <a:cubicBezTo>
                    <a:pt x="1149032" y="1470925"/>
                    <a:pt x="1177555" y="1454626"/>
                    <a:pt x="1193853" y="1426104"/>
                  </a:cubicBezTo>
                  <a:cubicBezTo>
                    <a:pt x="1210151" y="1397582"/>
                    <a:pt x="1210151" y="1364985"/>
                    <a:pt x="1193853" y="1340538"/>
                  </a:cubicBezTo>
                  <a:lnTo>
                    <a:pt x="1193853" y="1340538"/>
                  </a:ln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481F10-D05D-4C8B-8A71-7632A477C77C}"/>
                </a:ext>
              </a:extLst>
            </p:cNvPr>
            <p:cNvSpPr/>
            <p:nvPr/>
          </p:nvSpPr>
          <p:spPr>
            <a:xfrm>
              <a:off x="2768280" y="4116915"/>
              <a:ext cx="2771102" cy="2281766"/>
            </a:xfrm>
            <a:custGeom>
              <a:avLst/>
              <a:gdLst>
                <a:gd name="connsiteX0" fmla="*/ 1593355 w 2771102"/>
                <a:gd name="connsiteY0" fmla="*/ 941229 h 2281766"/>
                <a:gd name="connsiteX1" fmla="*/ 1385551 w 2771102"/>
                <a:gd name="connsiteY1" fmla="*/ 1128660 h 2281766"/>
                <a:gd name="connsiteX2" fmla="*/ 1177748 w 2771102"/>
                <a:gd name="connsiteY2" fmla="*/ 945303 h 2281766"/>
                <a:gd name="connsiteX3" fmla="*/ 786588 w 2771102"/>
                <a:gd name="connsiteY3" fmla="*/ 1181629 h 2281766"/>
                <a:gd name="connsiteX4" fmla="*/ 1385551 w 2771102"/>
                <a:gd name="connsiteY4" fmla="*/ 203729 h 2281766"/>
                <a:gd name="connsiteX5" fmla="*/ 1984515 w 2771102"/>
                <a:gd name="connsiteY5" fmla="*/ 1181629 h 2281766"/>
                <a:gd name="connsiteX6" fmla="*/ 1593355 w 2771102"/>
                <a:gd name="connsiteY6" fmla="*/ 941229 h 2281766"/>
                <a:gd name="connsiteX7" fmla="*/ 2754611 w 2771102"/>
                <a:gd name="connsiteY7" fmla="*/ 2151380 h 2281766"/>
                <a:gd name="connsiteX8" fmla="*/ 1454819 w 2771102"/>
                <a:gd name="connsiteY8" fmla="*/ 36671 h 2281766"/>
                <a:gd name="connsiteX9" fmla="*/ 1385551 w 2771102"/>
                <a:gd name="connsiteY9" fmla="*/ 0 h 2281766"/>
                <a:gd name="connsiteX10" fmla="*/ 1316283 w 2771102"/>
                <a:gd name="connsiteY10" fmla="*/ 36671 h 2281766"/>
                <a:gd name="connsiteX11" fmla="*/ 16491 w 2771102"/>
                <a:gd name="connsiteY11" fmla="*/ 2151380 h 2281766"/>
                <a:gd name="connsiteX12" fmla="*/ 8342 w 2771102"/>
                <a:gd name="connsiteY12" fmla="*/ 2241021 h 2281766"/>
                <a:gd name="connsiteX13" fmla="*/ 85759 w 2771102"/>
                <a:gd name="connsiteY13" fmla="*/ 2281767 h 2281766"/>
                <a:gd name="connsiteX14" fmla="*/ 2685344 w 2771102"/>
                <a:gd name="connsiteY14" fmla="*/ 2281767 h 2281766"/>
                <a:gd name="connsiteX15" fmla="*/ 2762761 w 2771102"/>
                <a:gd name="connsiteY15" fmla="*/ 2236946 h 2281766"/>
                <a:gd name="connsiteX16" fmla="*/ 2754611 w 2771102"/>
                <a:gd name="connsiteY16" fmla="*/ 2151380 h 228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1102" h="2281766">
                  <a:moveTo>
                    <a:pt x="1593355" y="941229"/>
                  </a:moveTo>
                  <a:lnTo>
                    <a:pt x="1385551" y="1128660"/>
                  </a:lnTo>
                  <a:lnTo>
                    <a:pt x="1177748" y="945303"/>
                  </a:lnTo>
                  <a:lnTo>
                    <a:pt x="786588" y="1181629"/>
                  </a:lnTo>
                  <a:lnTo>
                    <a:pt x="1385551" y="203729"/>
                  </a:lnTo>
                  <a:lnTo>
                    <a:pt x="1984515" y="1181629"/>
                  </a:lnTo>
                  <a:lnTo>
                    <a:pt x="1593355" y="941229"/>
                  </a:lnTo>
                  <a:close/>
                  <a:moveTo>
                    <a:pt x="2754611" y="2151380"/>
                  </a:moveTo>
                  <a:lnTo>
                    <a:pt x="1454819" y="36671"/>
                  </a:lnTo>
                  <a:cubicBezTo>
                    <a:pt x="1438521" y="16298"/>
                    <a:pt x="1414074" y="0"/>
                    <a:pt x="1385551" y="0"/>
                  </a:cubicBezTo>
                  <a:cubicBezTo>
                    <a:pt x="1357029" y="0"/>
                    <a:pt x="1332582" y="12224"/>
                    <a:pt x="1316283" y="36671"/>
                  </a:cubicBezTo>
                  <a:lnTo>
                    <a:pt x="16491" y="2151380"/>
                  </a:lnTo>
                  <a:cubicBezTo>
                    <a:pt x="-3882" y="2175828"/>
                    <a:pt x="-3882" y="2212499"/>
                    <a:pt x="8342" y="2241021"/>
                  </a:cubicBezTo>
                  <a:cubicBezTo>
                    <a:pt x="24641" y="2265468"/>
                    <a:pt x="53163" y="2281767"/>
                    <a:pt x="85759" y="2281767"/>
                  </a:cubicBezTo>
                  <a:lnTo>
                    <a:pt x="2685344" y="2281767"/>
                  </a:lnTo>
                  <a:cubicBezTo>
                    <a:pt x="2717940" y="2281767"/>
                    <a:pt x="2746462" y="2265468"/>
                    <a:pt x="2762761" y="2236946"/>
                  </a:cubicBezTo>
                  <a:cubicBezTo>
                    <a:pt x="2774984" y="2208424"/>
                    <a:pt x="2774984" y="2175828"/>
                    <a:pt x="2754611" y="2151380"/>
                  </a:cubicBezTo>
                  <a:close/>
                </a:path>
              </a:pathLst>
            </a:custGeom>
            <a:solidFill>
              <a:srgbClr val="000000"/>
            </a:solidFill>
            <a:ln w="40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EBC68C0-5503-4F56-B1A8-4814606A4E57}"/>
              </a:ext>
            </a:extLst>
          </p:cNvPr>
          <p:cNvSpPr/>
          <p:nvPr/>
        </p:nvSpPr>
        <p:spPr>
          <a:xfrm>
            <a:off x="1026873" y="3731491"/>
            <a:ext cx="2771102" cy="2667191"/>
          </a:xfrm>
          <a:custGeom>
            <a:avLst/>
            <a:gdLst>
              <a:gd name="connsiteX0" fmla="*/ 1593355 w 2771102"/>
              <a:gd name="connsiteY0" fmla="*/ 941229 h 2281766"/>
              <a:gd name="connsiteX1" fmla="*/ 1385551 w 2771102"/>
              <a:gd name="connsiteY1" fmla="*/ 1128660 h 2281766"/>
              <a:gd name="connsiteX2" fmla="*/ 1177748 w 2771102"/>
              <a:gd name="connsiteY2" fmla="*/ 945303 h 2281766"/>
              <a:gd name="connsiteX3" fmla="*/ 786588 w 2771102"/>
              <a:gd name="connsiteY3" fmla="*/ 1181629 h 2281766"/>
              <a:gd name="connsiteX4" fmla="*/ 1385551 w 2771102"/>
              <a:gd name="connsiteY4" fmla="*/ 203729 h 2281766"/>
              <a:gd name="connsiteX5" fmla="*/ 1984515 w 2771102"/>
              <a:gd name="connsiteY5" fmla="*/ 1181629 h 2281766"/>
              <a:gd name="connsiteX6" fmla="*/ 1593355 w 2771102"/>
              <a:gd name="connsiteY6" fmla="*/ 941229 h 2281766"/>
              <a:gd name="connsiteX7" fmla="*/ 2754611 w 2771102"/>
              <a:gd name="connsiteY7" fmla="*/ 2151380 h 2281766"/>
              <a:gd name="connsiteX8" fmla="*/ 1454819 w 2771102"/>
              <a:gd name="connsiteY8" fmla="*/ 36671 h 2281766"/>
              <a:gd name="connsiteX9" fmla="*/ 1385551 w 2771102"/>
              <a:gd name="connsiteY9" fmla="*/ 0 h 2281766"/>
              <a:gd name="connsiteX10" fmla="*/ 1316283 w 2771102"/>
              <a:gd name="connsiteY10" fmla="*/ 36671 h 2281766"/>
              <a:gd name="connsiteX11" fmla="*/ 16491 w 2771102"/>
              <a:gd name="connsiteY11" fmla="*/ 2151380 h 2281766"/>
              <a:gd name="connsiteX12" fmla="*/ 8342 w 2771102"/>
              <a:gd name="connsiteY12" fmla="*/ 2241021 h 2281766"/>
              <a:gd name="connsiteX13" fmla="*/ 85759 w 2771102"/>
              <a:gd name="connsiteY13" fmla="*/ 2281767 h 2281766"/>
              <a:gd name="connsiteX14" fmla="*/ 2685344 w 2771102"/>
              <a:gd name="connsiteY14" fmla="*/ 2281767 h 2281766"/>
              <a:gd name="connsiteX15" fmla="*/ 2762761 w 2771102"/>
              <a:gd name="connsiteY15" fmla="*/ 2236946 h 2281766"/>
              <a:gd name="connsiteX16" fmla="*/ 2754611 w 2771102"/>
              <a:gd name="connsiteY16" fmla="*/ 2151380 h 228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71102" h="2281766">
                <a:moveTo>
                  <a:pt x="1593355" y="941229"/>
                </a:moveTo>
                <a:lnTo>
                  <a:pt x="1385551" y="1128660"/>
                </a:lnTo>
                <a:lnTo>
                  <a:pt x="1177748" y="945303"/>
                </a:lnTo>
                <a:lnTo>
                  <a:pt x="786588" y="1181629"/>
                </a:lnTo>
                <a:lnTo>
                  <a:pt x="1385551" y="203729"/>
                </a:lnTo>
                <a:lnTo>
                  <a:pt x="1984515" y="1181629"/>
                </a:lnTo>
                <a:lnTo>
                  <a:pt x="1593355" y="941229"/>
                </a:lnTo>
                <a:close/>
                <a:moveTo>
                  <a:pt x="2754611" y="2151380"/>
                </a:moveTo>
                <a:lnTo>
                  <a:pt x="1454819" y="36671"/>
                </a:lnTo>
                <a:cubicBezTo>
                  <a:pt x="1438521" y="16298"/>
                  <a:pt x="1414074" y="0"/>
                  <a:pt x="1385551" y="0"/>
                </a:cubicBezTo>
                <a:cubicBezTo>
                  <a:pt x="1357029" y="0"/>
                  <a:pt x="1332582" y="12224"/>
                  <a:pt x="1316283" y="36671"/>
                </a:cubicBezTo>
                <a:lnTo>
                  <a:pt x="16491" y="2151380"/>
                </a:lnTo>
                <a:cubicBezTo>
                  <a:pt x="-3882" y="2175828"/>
                  <a:pt x="-3882" y="2212499"/>
                  <a:pt x="8342" y="2241021"/>
                </a:cubicBezTo>
                <a:cubicBezTo>
                  <a:pt x="24641" y="2265468"/>
                  <a:pt x="53163" y="2281767"/>
                  <a:pt x="85759" y="2281767"/>
                </a:cubicBezTo>
                <a:lnTo>
                  <a:pt x="2685344" y="2281767"/>
                </a:lnTo>
                <a:cubicBezTo>
                  <a:pt x="2717940" y="2281767"/>
                  <a:pt x="2746462" y="2265468"/>
                  <a:pt x="2762761" y="2236946"/>
                </a:cubicBezTo>
                <a:cubicBezTo>
                  <a:pt x="2774984" y="2208424"/>
                  <a:pt x="2774984" y="2175828"/>
                  <a:pt x="2754611" y="2151380"/>
                </a:cubicBezTo>
                <a:close/>
              </a:path>
            </a:pathLst>
          </a:custGeom>
          <a:solidFill>
            <a:srgbClr val="000000"/>
          </a:solidFill>
          <a:ln w="406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DC897-C615-4783-A326-B027293F5036}"/>
              </a:ext>
            </a:extLst>
          </p:cNvPr>
          <p:cNvSpPr txBox="1"/>
          <p:nvPr/>
        </p:nvSpPr>
        <p:spPr>
          <a:xfrm>
            <a:off x="6652620" y="3142573"/>
            <a:ext cx="28103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Turn right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Go 4 steps forward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Turn left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Go 6 steps forward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C00000"/>
                </a:solidFill>
                <a:latin typeface="Consolas" panose="020B0609020204030204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67594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09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chnical Document" ma:contentTypeID="0x0101003B6CAE80E6BA9648AB191FA4B875EBBE0021DF2D3362839C4CAF785703267F371D" ma:contentTypeVersion="53" ma:contentTypeDescription="" ma:contentTypeScope="" ma:versionID="52b1a8a49ada45b906c628bb46eb6368">
  <xsd:schema xmlns:xsd="http://www.w3.org/2001/XMLSchema" xmlns:xs="http://www.w3.org/2001/XMLSchema" xmlns:p="http://schemas.microsoft.com/office/2006/metadata/properties" xmlns:ns2="7f067856-359d-4edf-8b45-f7c84b174be1" xmlns:ns3="2A13D011-B467-46E2-8B11-28DA830F924E" xmlns:ns4="2a13d011-b467-46e2-8b11-28da830f924e" targetNamespace="http://schemas.microsoft.com/office/2006/metadata/properties" ma:root="true" ma:fieldsID="84e5c6d37038ed7043dadc0a3a54b2c8" ns2:_="" ns3:_="" ns4:_="">
    <xsd:import namespace="7f067856-359d-4edf-8b45-f7c84b174be1"/>
    <xsd:import namespace="2A13D011-B467-46E2-8B11-28DA830F924E"/>
    <xsd:import namespace="2a13d011-b467-46e2-8b11-28da830f924e"/>
    <xsd:element name="properties">
      <xsd:complexType>
        <xsd:sequence>
          <xsd:element name="documentManagement">
            <xsd:complexType>
              <xsd:all>
                <xsd:element ref="ns2:Type_x0020_of_x0020_Document"/>
                <xsd:element ref="ns2:Main_x0020_author" minOccurs="0"/>
                <xsd:element ref="ns2:Research_x0020_Area" minOccurs="0"/>
                <xsd:element ref="ns2:Research_x0020_Program" minOccurs="0"/>
                <xsd:element ref="ns2:Meeting_x0020_date" minOccurs="0"/>
                <xsd:element ref="ns2:Industry_x0020_partners" minOccurs="0"/>
                <xsd:element ref="ns2:Mini_x0020_Abstract"/>
                <xsd:element ref="ns2:MoteDato" minOccurs="0"/>
                <xsd:element ref="ns3:MoteDato_x0028_1_x0029_" minOccurs="0"/>
                <xsd:element ref="ns4:SettMoteDato_x0028_1_x0029_" minOccurs="0"/>
                <xsd:element ref="ns2:ResCop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67856-359d-4edf-8b45-f7c84b174be1" elementFormDefault="qualified">
    <xsd:import namespace="http://schemas.microsoft.com/office/2006/documentManagement/types"/>
    <xsd:import namespace="http://schemas.microsoft.com/office/infopath/2007/PartnerControls"/>
    <xsd:element name="Type_x0020_of_x0020_Document" ma:index="2" ma:displayName="Type of Document" ma:format="Dropdown" ma:internalName="Type_x0020_of_x0020_Document">
      <xsd:simpleType>
        <xsd:restriction base="dms:Choice">
          <xsd:enumeration value="Project plan"/>
          <xsd:enumeration value="Budget"/>
          <xsd:enumeration value="Presentation"/>
          <xsd:enumeration value="Abstract"/>
          <xsd:enumeration value="Journal paper"/>
          <xsd:enumeration value="Conference paper"/>
          <xsd:enumeration value="Conference presentation"/>
          <xsd:enumeration value="Poster"/>
          <xsd:enumeration value="Technical report"/>
          <xsd:enumeration value="Other project result"/>
          <xsd:enumeration value="Handbook"/>
          <xsd:enumeration value="Course material"/>
          <xsd:enumeration value="Video"/>
          <xsd:enumeration value="Software code"/>
          <xsd:enumeration value="Contact person list"/>
          <xsd:enumeration value="Organisation chart"/>
          <xsd:enumeration value="Meeting invitation"/>
          <xsd:enumeration value="Meeting documents"/>
          <xsd:enumeration value="Meeting presentation"/>
          <xsd:enumeration value="Minutes of Meeting"/>
          <xsd:enumeration value="Progress/cost report"/>
          <xsd:enumeration value="Contract"/>
          <xsd:enumeration value="Procedure"/>
          <xsd:enumeration value="Literature base"/>
          <xsd:enumeration value="Status Report"/>
          <xsd:enumeration value="PhD Thesis"/>
        </xsd:restriction>
      </xsd:simpleType>
    </xsd:element>
    <xsd:element name="Main_x0020_author" ma:index="3" nillable="true" ma:displayName="Main author" ma:list="{cd39bb46-d8b5-484a-8cb7-f4c9b8d709a9}" ma:internalName="Main_x0020_author" ma:showField="Title" ma:web="7f067856-359d-4edf-8b45-f7c84b174be1">
      <xsd:simpleType>
        <xsd:restriction base="dms:Lookup"/>
      </xsd:simpleType>
    </xsd:element>
    <xsd:element name="Research_x0020_Area" ma:index="4" nillable="true" ma:displayName="Research Area" ma:internalName="Research_x0020_Area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UBPRO whole project"/>
                    <xsd:enumeration value="Research area A.  Field architecture"/>
                    <xsd:enumeration value="Research area B. RAMS"/>
                    <xsd:enumeration value="Research area C. Fluid characterization"/>
                    <xsd:enumeration value="Research area D. Separation process concepts"/>
                    <xsd:enumeration value="Research area E. System control"/>
                    <xsd:enumeration value="In kind contribution from industry partners"/>
                  </xsd:restriction>
                </xsd:simpleType>
              </xsd:element>
            </xsd:sequence>
          </xsd:extension>
        </xsd:complexContent>
      </xsd:complexType>
    </xsd:element>
    <xsd:element name="Research_x0020_Program" ma:index="5" nillable="true" ma:displayName="Sub project" ma:internalName="Research_x0020_Progra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1.1 Subsea Gate Box"/>
                    <xsd:enumeration value="1.1.b Optimization of layout with subsea processing"/>
                    <xsd:enumeration value="1.1.c Enabling technology for low cost subsea field development"/>
                    <xsd:enumeration value="1.2 Field development concepts"/>
                    <xsd:enumeration value="1.3 Multiphase boosters models"/>
                    <xsd:enumeration value="1.4 Optimizing subsea production systems to minimize risk and cost"/>
                    <xsd:enumeration value="2.1 Produced water quality"/>
                    <xsd:enumeration value="2.1.b Influence of chemicals on produced water quality"/>
                    <xsd:enumeration value="2.1.c Re-injection of produced water"/>
                    <xsd:enumeration value="2.1.d Gas flotation for produced water treatment"/>
                    <xsd:enumeration value="2.2 Modelling of wax deposition"/>
                    <xsd:enumeration value="2.2.b Flow Improvers for Waxy Crudes"/>
                    <xsd:enumeration value="2.3 Sequential Separation"/>
                    <xsd:enumeration value="2.4 Membranes for gas dehydration"/>
                    <xsd:enumeration value="2.4.b Membrane testing for gas dehydration"/>
                    <xsd:enumeration value="2.4.c Natural gas dehydration with the use of membranes"/>
                    <xsd:enumeration value="2.5 H2S and hydrate control"/>
                    <xsd:enumeration value="2.6 Particle breakup and contactor studies"/>
                    <xsd:enumeration value="2.6.b Mechanistic modeling of droplet breakage"/>
                    <xsd:enumeration value="2.7 Experiments on fluid particle breakage"/>
                    <xsd:enumeration value="2.8  Modelling of coalescence"/>
                    <xsd:enumeration value="2.8.b Multiphase Separation and Transport Model Library"/>
                    <xsd:enumeration value="2.9 Compact separation"/>
                    <xsd:enumeration value="2.9.b Subsea bulk oil‐water separation"/>
                    <xsd:enumeration value="3.1 Safety and control philosophy"/>
                    <xsd:enumeration value="3.1.b Safety-critical systems at unmanned facilities"/>
                    <xsd:enumeration value="3.1.c Digital Twin for Safety Demonstration in the complete lifecycle"/>
                    <xsd:enumeration value="3.2 RAMS in system design"/>
                    <xsd:enumeration value="3.3 Condition based maintenance"/>
                    <xsd:enumeration value="3.3.b Optimizing condition monitoring"/>
                    <xsd:enumeration value="3.4 Dynamic simulation model library"/>
                    <xsd:enumeration value="3.5 Modelling of subsea systems"/>
                    <xsd:enumeration value="3.5.b Automatic control of subsea separation"/>
                    <xsd:enumeration value="3.5.c Energy-optimal subsea production and processing"/>
                    <xsd:enumeration value="3.6 Control of subsea processes"/>
                    <xsd:enumeration value="3.7 Estimation of un-measureable variables"/>
                    <xsd:enumeration value="3.7.b Enhanced virtual flow metering"/>
                    <xsd:enumeration value="3.8 Control for extending component life"/>
                    <xsd:enumeration value="3.8.b Experimental validation of methods - Remaining Useful Life"/>
                    <xsd:enumeration value="3.9 Production Optimization"/>
                    <xsd:enumeration value="3.9.b Field-wide production optimization processing"/>
                    <xsd:enumeration value="3.10 Digital Twins: Automatic calibration and decision making"/>
                    <xsd:enumeration value="In kind Aker Solutions"/>
                    <xsd:enumeration value="In kind ABB"/>
                  </xsd:restriction>
                </xsd:simpleType>
              </xsd:element>
            </xsd:sequence>
          </xsd:extension>
        </xsd:complexContent>
      </xsd:complexType>
    </xsd:element>
    <xsd:element name="Meeting_x0020_date" ma:index="6" nillable="true" ma:displayName="Meeting date" ma:format="DateOnly" ma:internalName="Meeting_x0020_date">
      <xsd:simpleType>
        <xsd:restriction base="dms:DateTime"/>
      </xsd:simpleType>
    </xsd:element>
    <xsd:element name="Industry_x0020_partners" ma:index="7" nillable="true" ma:displayName="Industry partners" ma:internalName="Industry_x0020_partner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ker Solutions"/>
                    <xsd:enumeration value="DNGV GL"/>
                    <xsd:enumeration value="Neptune Energy"/>
                    <xsd:enumeration value="Lundin"/>
                    <xsd:enumeration value="Equinor"/>
                    <xsd:enumeration value="Kongsberg Digital"/>
                    <xsd:enumeration value="Total"/>
                  </xsd:restriction>
                </xsd:simpleType>
              </xsd:element>
            </xsd:sequence>
          </xsd:extension>
        </xsd:complexContent>
      </xsd:complexType>
    </xsd:element>
    <xsd:element name="Mini_x0020_Abstract" ma:index="8" ma:displayName="Mini Abstract" ma:internalName="Mini_x0020_Abstract" ma:readOnly="false">
      <xsd:simpleType>
        <xsd:restriction base="dms:Note">
          <xsd:maxLength value="255"/>
        </xsd:restriction>
      </xsd:simpleType>
    </xsd:element>
    <xsd:element name="MoteDato" ma:index="15" nillable="true" ma:displayName="MoteDato" ma:hidden="true" ma:internalName="MoteDato" ma:readOnly="false">
      <xsd:simpleType>
        <xsd:restriction base="dms:Text">
          <xsd:maxLength value="255"/>
        </xsd:restriction>
      </xsd:simpleType>
    </xsd:element>
    <xsd:element name="ResCop" ma:index="20" nillable="true" ma:displayName="ResCop" ma:default="No" ma:description="System settings. Don't change unless you know what you're doing!" ma:format="Dropdown" ma:internalName="ResCop" ma:readOnly="false">
      <xsd:simpleType>
        <xsd:restriction base="dms:Choice">
          <xsd:enumeration value="Yes"/>
          <xsd:enumeration value="No"/>
        </xsd:restriction>
      </xsd:simpleType>
    </xsd:element>
    <xsd:element name="SharedWithUsers" ma:index="2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3D011-B467-46E2-8B11-28DA830F924E" elementFormDefault="qualified">
    <xsd:import namespace="http://schemas.microsoft.com/office/2006/documentManagement/types"/>
    <xsd:import namespace="http://schemas.microsoft.com/office/infopath/2007/PartnerControls"/>
    <xsd:element name="MoteDato_x0028_1_x0029_" ma:index="16" nillable="true" ma:displayName="SettMoteDato" ma:format="Hyperlink" ma:hidden="true" ma:internalName="MoteDato_x0028_1_x0029_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3d011-b467-46e2-8b11-28da830f924e" elementFormDefault="qualified">
    <xsd:import namespace="http://schemas.microsoft.com/office/2006/documentManagement/types"/>
    <xsd:import namespace="http://schemas.microsoft.com/office/infopath/2007/PartnerControls"/>
    <xsd:element name="SettMoteDato_x0028_1_x0029_" ma:index="17" nillable="true" ma:displayName="SettMoteDato" ma:hidden="true" ma:internalName="SettMoteDato_x0028_1_x0029_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_x0020_of_x0020_Document xmlns="7f067856-359d-4edf-8b45-f7c84b174be1">Meeting presentation</Type_x0020_of_x0020_Document>
    <Meeting_x0020_date xmlns="7f067856-359d-4edf-8b45-f7c84b174be1">2017-09-20T22:00:00+00:00</Meeting_x0020_date>
    <MoteDato xmlns="7f067856-359d-4edf-8b45-f7c84b174be1">21/09/2017</MoteDato>
    <MoteDato_x0028_1_x0029_ xmlns="2A13D011-B467-46E2-8B11-28DA830F924E">
      <Url xsi:nil="true"/>
      <Description xsi:nil="true"/>
    </MoteDato_x0028_1_x0029_>
    <ResCop xmlns="7f067856-359d-4edf-8b45-f7c84b174be1">No</ResCop>
    <Research_x0020_Area xmlns="7f067856-359d-4edf-8b45-f7c84b174be1">
      <Value>Research area E. System control</Value>
    </Research_x0020_Area>
    <Main_x0020_author xmlns="7f067856-359d-4edf-8b45-f7c84b174be1">1</Main_x0020_author>
    <Mini_x0020_Abstract xmlns="7f067856-359d-4edf-8b45-f7c84b174be1">Trial lecture presentation</Mini_x0020_Abstract>
    <Research_x0020_Program xmlns="7f067856-359d-4edf-8b45-f7c84b174be1">
      <Value>3.8 Control for extending component life</Value>
    </Research_x0020_Program>
    <Industry_x0020_partners xmlns="7f067856-359d-4edf-8b45-f7c84b174be1"/>
    <SettMoteDato_x0028_1_x0029_ xmlns="2a13d011-b467-46e2-8b11-28da830f924e">
      <Url>https://project.ntnu.no/sites/subpro/SC/_layouts/15/wrkstat.aspx?List=2a13d011-b467-46e2-8b11-28da830f924e&amp;WorkflowInstanceName=c1eddff5-d226-4c57-8c3b-ad37659b286d</Url>
      <Description>type set, rescop no, abstract not empty</Description>
    </SettMoteDato_x0028_1_x0029_>
  </documentManagement>
</p:properties>
</file>

<file path=customXml/itemProps1.xml><?xml version="1.0" encoding="utf-8"?>
<ds:datastoreItem xmlns:ds="http://schemas.openxmlformats.org/officeDocument/2006/customXml" ds:itemID="{01AC3BDE-4B97-4A3A-B36C-5923828A859D}"/>
</file>

<file path=customXml/itemProps2.xml><?xml version="1.0" encoding="utf-8"?>
<ds:datastoreItem xmlns:ds="http://schemas.openxmlformats.org/officeDocument/2006/customXml" ds:itemID="{713ADDC3-489B-4C57-B1B0-1F3EF61DAB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6FAA11-3690-406D-BBE3-2499D65BACCF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0a4c7994-10f8-498c-9887-1d711d90372d"/>
    <ds:schemaRef ds:uri="http://schemas.microsoft.com/office/2006/metadata/properties"/>
    <ds:schemaRef ds:uri="7f067856-359d-4edf-8b45-f7c84b174be1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4966</TotalTime>
  <Words>2220</Words>
  <Application>Microsoft Office PowerPoint</Application>
  <PresentationFormat>Widescreen</PresentationFormat>
  <Paragraphs>823</Paragraphs>
  <Slides>85</Slides>
  <Notes>85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Arial</vt:lpstr>
      <vt:lpstr>Calibri</vt:lpstr>
      <vt:lpstr>Cambria Math</vt:lpstr>
      <vt:lpstr>Consolas</vt:lpstr>
      <vt:lpstr>Office-tema</vt:lpstr>
      <vt:lpstr>Machine learning, basic principles and example applications  Trial lecture</vt:lpstr>
      <vt:lpstr>Outline</vt:lpstr>
      <vt:lpstr>Machine learning – what is it? </vt:lpstr>
      <vt:lpstr>Machine learning – what is it? </vt:lpstr>
      <vt:lpstr>Machine learning – what is it? </vt:lpstr>
      <vt:lpstr>Machine learning – what is it? </vt:lpstr>
      <vt:lpstr>Machine learning – what is it? </vt:lpstr>
      <vt:lpstr>Machine learning – what is it? </vt:lpstr>
      <vt:lpstr>Machine learning – what is it? </vt:lpstr>
      <vt:lpstr>Machine learning – what is it? </vt:lpstr>
      <vt:lpstr>Machine learning – what is it? </vt:lpstr>
      <vt:lpstr>Machine learning</vt:lpstr>
      <vt:lpstr>Machine learning</vt:lpstr>
      <vt:lpstr>Machine learning</vt:lpstr>
      <vt:lpstr>Unsupervised learning - clustering</vt:lpstr>
      <vt:lpstr>Where to place bike stations?</vt:lpstr>
      <vt:lpstr>PowerPoint Presentation</vt:lpstr>
      <vt:lpstr>1) Initialize randomly</vt:lpstr>
      <vt:lpstr>2) Assign points to nearest center</vt:lpstr>
      <vt:lpstr>3) Move center to mean 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exactly 3 clusters?</vt:lpstr>
      <vt:lpstr>Why exactly 3 clusters?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Clustering – areas of application</vt:lpstr>
      <vt:lpstr>Machine learning</vt:lpstr>
      <vt:lpstr>Unsupervised learning – generative algorithms</vt:lpstr>
      <vt:lpstr>Unsupervised learning – generative algorithms</vt:lpstr>
      <vt:lpstr>PowerPoint Presentation</vt:lpstr>
      <vt:lpstr>Unsupervised learning – generative algorithms</vt:lpstr>
      <vt:lpstr>Machine learning</vt:lpstr>
      <vt:lpstr>Supervised learning – (linear) regression</vt:lpstr>
      <vt:lpstr>Supervised learning – (linear) regression</vt:lpstr>
      <vt:lpstr>Supervised learning – (linear) regression</vt:lpstr>
      <vt:lpstr>Supervised learning – (linear) regression</vt:lpstr>
      <vt:lpstr>Supervised learning – (linear) regression</vt:lpstr>
      <vt:lpstr>Supervised learning – (linear) regression</vt:lpstr>
      <vt:lpstr>Supervised learning – (linear) regression</vt:lpstr>
      <vt:lpstr>Supervised learning – (linear) regression</vt:lpstr>
      <vt:lpstr>Supervised learning – (linear) regression</vt:lpstr>
      <vt:lpstr>Supervised learning – (linear) regression</vt:lpstr>
      <vt:lpstr>Machine learning</vt:lpstr>
      <vt:lpstr>Supervised learning</vt:lpstr>
      <vt:lpstr>Supervised learning – Classification</vt:lpstr>
      <vt:lpstr>Supervised learning – Classification</vt:lpstr>
      <vt:lpstr>Supervised learning – Classification</vt:lpstr>
      <vt:lpstr>Supervised learning – Classification</vt:lpstr>
      <vt:lpstr>Supervised learning – Classification</vt:lpstr>
      <vt:lpstr>Supervised learning – Classification</vt:lpstr>
      <vt:lpstr>Neural networks</vt:lpstr>
      <vt:lpstr>Neural networks</vt:lpstr>
      <vt:lpstr>Machine learning</vt:lpstr>
      <vt:lpstr>Reinforcement learning</vt:lpstr>
      <vt:lpstr>Reinforcement learning</vt:lpstr>
      <vt:lpstr>Reinforcement learning</vt:lpstr>
      <vt:lpstr>Reinforcement learning</vt:lpstr>
      <vt:lpstr>PowerPoint Presentation</vt:lpstr>
      <vt:lpstr>PowerPoint Presentation</vt:lpstr>
      <vt:lpstr>Conclusion</vt:lpstr>
      <vt:lpstr>Sources</vt:lpstr>
      <vt:lpstr>Machine learning, basic principles and example applications  Trial lecture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2020-06-12_Verheyleweghen_Trial_Lecture</dc:title>
  <dc:creator>Adriaen Verheyleweghen</dc:creator>
  <cp:lastModifiedBy>Adriaen Verheyleweghen</cp:lastModifiedBy>
  <cp:revision>148</cp:revision>
  <dcterms:created xsi:type="dcterms:W3CDTF">2020-05-29T13:54:16Z</dcterms:created>
  <dcterms:modified xsi:type="dcterms:W3CDTF">2020-06-15T13:00:25Z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0x0101003B6CAE80E6BA9648AB191FA4B875EBBE0021DF2D3362839C4CAF785703267F371D</vt:lpwstr>
  </property>
</Properties>
</file>