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50.xml" ContentType="application/vnd.openxmlformats-officedocument.presentationml.notesSlide+xml"/>
  <Override PartName="/ppt/webextensions/webextension1.xml" ContentType="application/vnd.ms-office.webextension+xml"/>
  <Override PartName="/ppt/webextensions/taskpanes.xml" ContentType="application/vnd.ms-office.webextensiontaskpane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comments/comment1.xml" ContentType="application/vnd.openxmlformats-officedocument.presentationml.comments+xml"/>
  <Override PartName="/ppt/media/image43.jpg" ContentType="image/png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6"/>
  </p:notesMasterIdLst>
  <p:handoutMasterIdLst>
    <p:handoutMasterId r:id="rId67"/>
  </p:handoutMasterIdLst>
  <p:sldIdLst>
    <p:sldId id="256" r:id="rId5"/>
    <p:sldId id="332" r:id="rId6"/>
    <p:sldId id="313" r:id="rId7"/>
    <p:sldId id="331" r:id="rId8"/>
    <p:sldId id="314" r:id="rId9"/>
    <p:sldId id="318" r:id="rId10"/>
    <p:sldId id="334" r:id="rId11"/>
    <p:sldId id="325" r:id="rId12"/>
    <p:sldId id="326" r:id="rId13"/>
    <p:sldId id="327" r:id="rId14"/>
    <p:sldId id="337" r:id="rId15"/>
    <p:sldId id="338" r:id="rId16"/>
    <p:sldId id="343" r:id="rId17"/>
    <p:sldId id="319" r:id="rId18"/>
    <p:sldId id="345" r:id="rId19"/>
    <p:sldId id="341" r:id="rId20"/>
    <p:sldId id="347" r:id="rId21"/>
    <p:sldId id="370" r:id="rId22"/>
    <p:sldId id="369" r:id="rId23"/>
    <p:sldId id="376" r:id="rId24"/>
    <p:sldId id="372" r:id="rId25"/>
    <p:sldId id="361" r:id="rId26"/>
    <p:sldId id="363" r:id="rId27"/>
    <p:sldId id="364" r:id="rId28"/>
    <p:sldId id="358" r:id="rId29"/>
    <p:sldId id="375" r:id="rId30"/>
    <p:sldId id="366" r:id="rId31"/>
    <p:sldId id="367" r:id="rId32"/>
    <p:sldId id="374" r:id="rId33"/>
    <p:sldId id="320" r:id="rId34"/>
    <p:sldId id="321" r:id="rId35"/>
    <p:sldId id="322" r:id="rId36"/>
    <p:sldId id="377" r:id="rId37"/>
    <p:sldId id="378" r:id="rId38"/>
    <p:sldId id="412" r:id="rId39"/>
    <p:sldId id="379" r:id="rId40"/>
    <p:sldId id="384" r:id="rId41"/>
    <p:sldId id="381" r:id="rId42"/>
    <p:sldId id="385" r:id="rId43"/>
    <p:sldId id="386" r:id="rId44"/>
    <p:sldId id="368" r:id="rId45"/>
    <p:sldId id="388" r:id="rId46"/>
    <p:sldId id="390" r:id="rId47"/>
    <p:sldId id="391" r:id="rId48"/>
    <p:sldId id="432" r:id="rId49"/>
    <p:sldId id="392" r:id="rId50"/>
    <p:sldId id="393" r:id="rId51"/>
    <p:sldId id="395" r:id="rId52"/>
    <p:sldId id="397" r:id="rId53"/>
    <p:sldId id="396" r:id="rId54"/>
    <p:sldId id="398" r:id="rId55"/>
    <p:sldId id="399" r:id="rId56"/>
    <p:sldId id="402" r:id="rId57"/>
    <p:sldId id="403" r:id="rId58"/>
    <p:sldId id="400" r:id="rId59"/>
    <p:sldId id="401" r:id="rId60"/>
    <p:sldId id="394" r:id="rId61"/>
    <p:sldId id="414" r:id="rId62"/>
    <p:sldId id="404" r:id="rId63"/>
    <p:sldId id="405" r:id="rId64"/>
    <p:sldId id="406" r:id="rId65"/>
  </p:sldIdLst>
  <p:sldSz cx="12192000" cy="6858000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1007C23-5250-470F-A779-678A91DA74FA}">
          <p14:sldIdLst>
            <p14:sldId id="256"/>
            <p14:sldId id="332"/>
            <p14:sldId id="313"/>
            <p14:sldId id="331"/>
            <p14:sldId id="314"/>
            <p14:sldId id="318"/>
            <p14:sldId id="334"/>
            <p14:sldId id="325"/>
            <p14:sldId id="326"/>
            <p14:sldId id="327"/>
            <p14:sldId id="337"/>
            <p14:sldId id="338"/>
            <p14:sldId id="343"/>
            <p14:sldId id="319"/>
            <p14:sldId id="345"/>
            <p14:sldId id="341"/>
            <p14:sldId id="347"/>
            <p14:sldId id="370"/>
            <p14:sldId id="369"/>
            <p14:sldId id="376"/>
            <p14:sldId id="372"/>
            <p14:sldId id="361"/>
            <p14:sldId id="363"/>
            <p14:sldId id="364"/>
            <p14:sldId id="358"/>
            <p14:sldId id="375"/>
            <p14:sldId id="366"/>
            <p14:sldId id="367"/>
            <p14:sldId id="374"/>
            <p14:sldId id="320"/>
            <p14:sldId id="321"/>
            <p14:sldId id="322"/>
            <p14:sldId id="377"/>
            <p14:sldId id="378"/>
            <p14:sldId id="412"/>
            <p14:sldId id="379"/>
            <p14:sldId id="384"/>
            <p14:sldId id="381"/>
            <p14:sldId id="385"/>
            <p14:sldId id="386"/>
            <p14:sldId id="368"/>
            <p14:sldId id="388"/>
            <p14:sldId id="390"/>
            <p14:sldId id="391"/>
            <p14:sldId id="432"/>
            <p14:sldId id="392"/>
            <p14:sldId id="393"/>
            <p14:sldId id="395"/>
            <p14:sldId id="397"/>
            <p14:sldId id="396"/>
            <p14:sldId id="398"/>
            <p14:sldId id="399"/>
            <p14:sldId id="402"/>
            <p14:sldId id="403"/>
            <p14:sldId id="400"/>
            <p14:sldId id="401"/>
            <p14:sldId id="394"/>
            <p14:sldId id="414"/>
            <p14:sldId id="404"/>
            <p14:sldId id="405"/>
            <p14:sldId id="4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aen Verheyleweghen" initials="AV" lastIdx="2" clrIdx="0">
    <p:extLst>
      <p:ext uri="{19B8F6BF-5375-455C-9EA6-DF929625EA0E}">
        <p15:presenceInfo xmlns:p15="http://schemas.microsoft.com/office/powerpoint/2012/main" userId="S::Adriaen.Verheyleweghen@cybernetica.no::52db1db7-ec98-4fb5-b894-4a26d2210d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09E"/>
    <a:srgbClr val="B3B3B3"/>
    <a:srgbClr val="000000"/>
    <a:srgbClr val="69FFAD"/>
    <a:srgbClr val="FFEFBD"/>
    <a:srgbClr val="FFFFC9"/>
    <a:srgbClr val="D9FFEA"/>
    <a:srgbClr val="E5E5E5"/>
    <a:srgbClr val="CCCC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1" autoAdjust="0"/>
    <p:restoredTop sz="94660"/>
  </p:normalViewPr>
  <p:slideViewPr>
    <p:cSldViewPr snapToGrid="0" snapToObjects="1">
      <p:cViewPr varScale="1">
        <p:scale>
          <a:sx n="119" d="100"/>
          <a:sy n="119" d="100"/>
        </p:scale>
        <p:origin x="168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355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6-09T21:49:53.765" idx="2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563D59-F955-4FFE-B60E-24EE4E10EAA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D1CBF6-70E9-4CC8-AB9D-03A53FE4124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41F7D-0FA5-4E85-A4EE-1DFA18D13753}" type="datetimeFigureOut">
              <a:rPr lang="en-GB" smtClean="0"/>
              <a:t>15/06/2020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EDE4B5-EB21-48AF-ACE1-206CBF9F87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249729-959A-4647-86DC-1D236B12B3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686D9-BC61-4D93-9C99-B25003B344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9343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F84C8-8122-4608-857A-02F32FE24A66}" type="datetimeFigureOut">
              <a:rPr lang="nb-NO" smtClean="0"/>
              <a:t>15.06.2020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0D966-9B92-4BA6-BCF9-55DDDED051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78297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3893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2881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90169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2929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9212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4932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37381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22700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7136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4576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19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56597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13638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8979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06202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6949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1407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46328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0930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4321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09025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35982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0429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90172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77100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2608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76065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38936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03280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95209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037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72033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60984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39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1497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4390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83226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46226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97468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14889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921819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77684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78108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86740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274053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6244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005517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01260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25357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71292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59562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91304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07634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8966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85458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55784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59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7532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60799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60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54983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61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8017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8600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88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0D966-9B92-4BA6-BCF9-55DDDED051F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45679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901094"/>
          </a:xfrm>
        </p:spPr>
        <p:txBody>
          <a:bodyPr anchor="t" anchorCtr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1087" y="3645154"/>
            <a:ext cx="103632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153493" y="6537870"/>
            <a:ext cx="456108" cy="252102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sz="1000" b="1" i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nb-NO" sz="1000" b="1" i="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pic>
        <p:nvPicPr>
          <p:cNvPr id="5" name="Bilde 4" descr="hor_blaa_stripe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8336"/>
            <a:ext cx="12192000" cy="3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5.sv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sv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7.svg"/><Relationship Id="rId10" Type="http://schemas.openxmlformats.org/officeDocument/2006/relationships/image" Target="../media/image21.svg"/><Relationship Id="rId4" Type="http://schemas.openxmlformats.org/officeDocument/2006/relationships/image" Target="../media/image6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3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3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11" Type="http://schemas.openxmlformats.org/officeDocument/2006/relationships/image" Target="../media/image2.emf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11" Type="http://schemas.openxmlformats.org/officeDocument/2006/relationships/image" Target="../media/image2.emf"/><Relationship Id="rId5" Type="http://schemas.openxmlformats.org/officeDocument/2006/relationships/image" Target="../media/image8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emf"/><Relationship Id="rId5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4" Type="http://schemas.openxmlformats.org/officeDocument/2006/relationships/image" Target="../media/image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10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472508" y="922318"/>
            <a:ext cx="9246983" cy="1562263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Control Degrees of Freedom for Optimal Operation and Extending Remaining Useful Life (RUL)</a:t>
            </a:r>
            <a:br>
              <a:rPr lang="en-US" sz="2800" dirty="0"/>
            </a:br>
            <a:br>
              <a:rPr lang="en-US" sz="2400" b="0" dirty="0"/>
            </a:br>
            <a:r>
              <a:rPr lang="en-US" sz="2400" b="0" dirty="0"/>
              <a:t>Application to subsea production and processing</a:t>
            </a:r>
            <a:endParaRPr lang="en-US" sz="2800" b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41126" y="2887186"/>
            <a:ext cx="8063538" cy="1597265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3400" dirty="0"/>
              <a:t>Adriaen Verheyleweghen</a:t>
            </a:r>
          </a:p>
          <a:p>
            <a:pPr algn="ctr"/>
            <a:endParaRPr lang="en-US" sz="3400" b="1" dirty="0"/>
          </a:p>
          <a:p>
            <a:pPr algn="ctr"/>
            <a:r>
              <a:rPr lang="en-US" dirty="0"/>
              <a:t>Supervisor: Johannes Jäschke</a:t>
            </a:r>
          </a:p>
          <a:p>
            <a:pPr algn="ctr"/>
            <a:r>
              <a:rPr lang="en-US" dirty="0"/>
              <a:t>Co-supervisor: Sigurd Skogestad</a:t>
            </a:r>
          </a:p>
          <a:p>
            <a:endParaRPr lang="en-US" dirty="0"/>
          </a:p>
          <a:p>
            <a:pPr algn="ctr"/>
            <a:r>
              <a:rPr lang="en-US" dirty="0"/>
              <a:t>June 12, 2020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4206"/>
          <a:stretch/>
        </p:blipFill>
        <p:spPr>
          <a:xfrm>
            <a:off x="2041127" y="5146118"/>
            <a:ext cx="3744631" cy="497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288" y="5143430"/>
            <a:ext cx="2646377" cy="500320"/>
          </a:xfrm>
          <a:prstGeom prst="rect">
            <a:avLst/>
          </a:prstGeom>
        </p:spPr>
      </p:pic>
      <p:pic>
        <p:nvPicPr>
          <p:cNvPr id="2050" name="Picture 2" descr="© 2017 SUBPRO/NTNU. Distribution, copying and publishing only with written consent from NTN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57" y="6046356"/>
            <a:ext cx="5654675" cy="2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10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e 30">
            <a:extLst>
              <a:ext uri="{FF2B5EF4-FFF2-40B4-BE49-F238E27FC236}">
                <a16:creationId xmlns:a16="http://schemas.microsoft.com/office/drawing/2014/main" id="{C6AAF86B-1482-4084-868D-3C0D5537E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106574" y="198803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B1E3C5D5-965B-4A70-8A81-CFEBB46E5FF6}"/>
              </a:ext>
            </a:extLst>
          </p:cNvPr>
          <p:cNvGrpSpPr/>
          <p:nvPr/>
        </p:nvGrpSpPr>
        <p:grpSpPr>
          <a:xfrm>
            <a:off x="242077" y="249270"/>
            <a:ext cx="3615191" cy="1859928"/>
            <a:chOff x="631371" y="870858"/>
            <a:chExt cx="2590800" cy="1332904"/>
          </a:xfrm>
        </p:grpSpPr>
        <p:pic>
          <p:nvPicPr>
            <p:cNvPr id="6" name="Grafikk 5" descr="Skjerm">
              <a:extLst>
                <a:ext uri="{FF2B5EF4-FFF2-40B4-BE49-F238E27FC236}">
                  <a16:creationId xmlns:a16="http://schemas.microsoft.com/office/drawing/2014/main" id="{08DBF7D6-EA24-46E6-AEF2-96BB2E19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371" y="892629"/>
              <a:ext cx="914400" cy="914400"/>
            </a:xfrm>
            <a:prstGeom prst="rect">
              <a:avLst/>
            </a:prstGeom>
          </p:spPr>
        </p:pic>
        <p:pic>
          <p:nvPicPr>
            <p:cNvPr id="8" name="Grafikk 7" descr="Skjerm">
              <a:extLst>
                <a:ext uri="{FF2B5EF4-FFF2-40B4-BE49-F238E27FC236}">
                  <a16:creationId xmlns:a16="http://schemas.microsoft.com/office/drawing/2014/main" id="{3C89BAEA-FADC-41E6-9380-43621C04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9571" y="870858"/>
              <a:ext cx="914400" cy="914400"/>
            </a:xfrm>
            <a:prstGeom prst="rect">
              <a:avLst/>
            </a:prstGeom>
          </p:spPr>
        </p:pic>
        <p:pic>
          <p:nvPicPr>
            <p:cNvPr id="9" name="Grafikk 8" descr="Skjerm">
              <a:extLst>
                <a:ext uri="{FF2B5EF4-FFF2-40B4-BE49-F238E27FC236}">
                  <a16:creationId xmlns:a16="http://schemas.microsoft.com/office/drawing/2014/main" id="{11BCBB2C-B53D-4F8B-BCDE-4E683DE1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7771" y="892629"/>
              <a:ext cx="914400" cy="914400"/>
            </a:xfrm>
            <a:prstGeom prst="rect">
              <a:avLst/>
            </a:prstGeom>
          </p:spPr>
        </p:pic>
        <p:pic>
          <p:nvPicPr>
            <p:cNvPr id="10" name="Grafikk 9" descr="Kundeservice">
              <a:extLst>
                <a:ext uri="{FF2B5EF4-FFF2-40B4-BE49-F238E27FC236}">
                  <a16:creationId xmlns:a16="http://schemas.microsoft.com/office/drawing/2014/main" id="{CF930FDC-ACB5-4B5D-B204-2FC72694A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8687" y="979714"/>
              <a:ext cx="914400" cy="914400"/>
            </a:xfrm>
            <a:prstGeom prst="rect">
              <a:avLst/>
            </a:prstGeom>
          </p:spPr>
        </p:pic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852E7471-3365-4EAF-B4D2-CBFB28ED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1058" y="1208354"/>
              <a:ext cx="566058" cy="195903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4AD25C2-2FC6-4CEA-B3F1-791FF85F473E}"/>
                </a:ext>
              </a:extLst>
            </p:cNvPr>
            <p:cNvSpPr txBox="1"/>
            <p:nvPr/>
          </p:nvSpPr>
          <p:spPr>
            <a:xfrm>
              <a:off x="811213" y="1828800"/>
              <a:ext cx="2263786" cy="374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dirty="0"/>
                <a:t>Production engineer</a:t>
              </a: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BD36DFED-E050-4C8A-99B3-1C02AB619F5A}"/>
              </a:ext>
            </a:extLst>
          </p:cNvPr>
          <p:cNvSpPr/>
          <p:nvPr/>
        </p:nvSpPr>
        <p:spPr>
          <a:xfrm>
            <a:off x="5927701" y="4182642"/>
            <a:ext cx="1459345" cy="8128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Controller</a:t>
            </a:r>
            <a:endParaRPr lang="nb-NO" sz="2400" dirty="0">
              <a:solidFill>
                <a:schemeClr val="tx1"/>
              </a:solidFill>
            </a:endParaRPr>
          </a:p>
        </p:txBody>
      </p:sp>
      <p:cxnSp>
        <p:nvCxnSpPr>
          <p:cNvPr id="23" name="Kobling: vinkel 22">
            <a:extLst>
              <a:ext uri="{FF2B5EF4-FFF2-40B4-BE49-F238E27FC236}">
                <a16:creationId xmlns:a16="http://schemas.microsoft.com/office/drawing/2014/main" id="{C1017CCC-647E-4662-A899-6EC16AD1C433}"/>
              </a:ext>
            </a:extLst>
          </p:cNvPr>
          <p:cNvCxnSpPr>
            <a:cxnSpLocks/>
            <a:stCxn id="2" idx="2"/>
          </p:cNvCxnSpPr>
          <p:nvPr/>
        </p:nvCxnSpPr>
        <p:spPr>
          <a:xfrm rot="16200000" flipH="1">
            <a:off x="2877604" y="1645986"/>
            <a:ext cx="2222166" cy="3878027"/>
          </a:xfrm>
          <a:prstGeom prst="bentConnector2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D6911B17-9687-42CE-B64D-2505E39C0605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657374" y="3286717"/>
            <a:ext cx="0" cy="895925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9366" y="3541452"/>
            <a:ext cx="3886200" cy="20833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018095" y="3734679"/>
            <a:ext cx="0" cy="13369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-63405" y="4130962"/>
            <a:ext cx="155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Inputs (u)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18095" y="5067928"/>
            <a:ext cx="246039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18027" y="5115519"/>
            <a:ext cx="155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Time (t)</a:t>
            </a:r>
            <a:endParaRPr lang="en-US" sz="2400" dirty="0"/>
          </a:p>
        </p:txBody>
      </p:sp>
      <p:sp>
        <p:nvSpPr>
          <p:cNvPr id="20" name="Freeform 19"/>
          <p:cNvSpPr/>
          <p:nvPr/>
        </p:nvSpPr>
        <p:spPr>
          <a:xfrm>
            <a:off x="1046375" y="4182642"/>
            <a:ext cx="2356701" cy="546875"/>
          </a:xfrm>
          <a:custGeom>
            <a:avLst/>
            <a:gdLst>
              <a:gd name="connsiteX0" fmla="*/ 0 w 2356701"/>
              <a:gd name="connsiteY0" fmla="*/ 488004 h 834057"/>
              <a:gd name="connsiteX1" fmla="*/ 273378 w 2356701"/>
              <a:gd name="connsiteY1" fmla="*/ 7237 h 834057"/>
              <a:gd name="connsiteX2" fmla="*/ 575035 w 2356701"/>
              <a:gd name="connsiteY2" fmla="*/ 817942 h 834057"/>
              <a:gd name="connsiteX3" fmla="*/ 980388 w 2356701"/>
              <a:gd name="connsiteY3" fmla="*/ 553992 h 834057"/>
              <a:gd name="connsiteX4" fmla="*/ 1310326 w 2356701"/>
              <a:gd name="connsiteY4" fmla="*/ 629406 h 834057"/>
              <a:gd name="connsiteX5" fmla="*/ 1489435 w 2356701"/>
              <a:gd name="connsiteY5" fmla="*/ 327748 h 834057"/>
              <a:gd name="connsiteX6" fmla="*/ 1838227 w 2356701"/>
              <a:gd name="connsiteY6" fmla="*/ 553992 h 834057"/>
              <a:gd name="connsiteX7" fmla="*/ 2356701 w 2356701"/>
              <a:gd name="connsiteY7" fmla="*/ 525711 h 834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6701" h="834057">
                <a:moveTo>
                  <a:pt x="0" y="488004"/>
                </a:moveTo>
                <a:cubicBezTo>
                  <a:pt x="88769" y="220125"/>
                  <a:pt x="177539" y="-47753"/>
                  <a:pt x="273378" y="7237"/>
                </a:cubicBezTo>
                <a:cubicBezTo>
                  <a:pt x="369217" y="62227"/>
                  <a:pt x="457200" y="726816"/>
                  <a:pt x="575035" y="817942"/>
                </a:cubicBezTo>
                <a:cubicBezTo>
                  <a:pt x="692870" y="909068"/>
                  <a:pt x="857840" y="585415"/>
                  <a:pt x="980388" y="553992"/>
                </a:cubicBezTo>
                <a:cubicBezTo>
                  <a:pt x="1102936" y="522569"/>
                  <a:pt x="1225485" y="667113"/>
                  <a:pt x="1310326" y="629406"/>
                </a:cubicBezTo>
                <a:cubicBezTo>
                  <a:pt x="1395167" y="591699"/>
                  <a:pt x="1401452" y="340317"/>
                  <a:pt x="1489435" y="327748"/>
                </a:cubicBezTo>
                <a:cubicBezTo>
                  <a:pt x="1577419" y="315179"/>
                  <a:pt x="1693683" y="520998"/>
                  <a:pt x="1838227" y="553992"/>
                </a:cubicBezTo>
                <a:cubicBezTo>
                  <a:pt x="1982771" y="586986"/>
                  <a:pt x="2240437" y="542993"/>
                  <a:pt x="2356701" y="525711"/>
                </a:cubicBezTo>
              </a:path>
            </a:pathLst>
          </a:cu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4893984" y="198801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22" name="Gruppe 27">
            <a:extLst>
              <a:ext uri="{FF2B5EF4-FFF2-40B4-BE49-F238E27FC236}">
                <a16:creationId xmlns:a16="http://schemas.microsoft.com/office/drawing/2014/main" id="{B1E3C5D5-965B-4A70-8A81-CFEBB46E5FF6}"/>
              </a:ext>
            </a:extLst>
          </p:cNvPr>
          <p:cNvGrpSpPr/>
          <p:nvPr/>
        </p:nvGrpSpPr>
        <p:grpSpPr>
          <a:xfrm>
            <a:off x="5029487" y="249268"/>
            <a:ext cx="3615191" cy="1859928"/>
            <a:chOff x="631371" y="870858"/>
            <a:chExt cx="2590800" cy="1332904"/>
          </a:xfrm>
        </p:grpSpPr>
        <p:pic>
          <p:nvPicPr>
            <p:cNvPr id="26" name="Grafikk 5" descr="Skjerm">
              <a:extLst>
                <a:ext uri="{FF2B5EF4-FFF2-40B4-BE49-F238E27FC236}">
                  <a16:creationId xmlns:a16="http://schemas.microsoft.com/office/drawing/2014/main" id="{08DBF7D6-EA24-46E6-AEF2-96BB2E19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371" y="892629"/>
              <a:ext cx="914400" cy="914400"/>
            </a:xfrm>
            <a:prstGeom prst="rect">
              <a:avLst/>
            </a:prstGeom>
          </p:spPr>
        </p:pic>
        <p:pic>
          <p:nvPicPr>
            <p:cNvPr id="27" name="Grafikk 7" descr="Skjerm">
              <a:extLst>
                <a:ext uri="{FF2B5EF4-FFF2-40B4-BE49-F238E27FC236}">
                  <a16:creationId xmlns:a16="http://schemas.microsoft.com/office/drawing/2014/main" id="{3C89BAEA-FADC-41E6-9380-43621C04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9571" y="870858"/>
              <a:ext cx="914400" cy="914400"/>
            </a:xfrm>
            <a:prstGeom prst="rect">
              <a:avLst/>
            </a:prstGeom>
          </p:spPr>
        </p:pic>
        <p:pic>
          <p:nvPicPr>
            <p:cNvPr id="29" name="Grafikk 8" descr="Skjerm">
              <a:extLst>
                <a:ext uri="{FF2B5EF4-FFF2-40B4-BE49-F238E27FC236}">
                  <a16:creationId xmlns:a16="http://schemas.microsoft.com/office/drawing/2014/main" id="{11BCBB2C-B53D-4F8B-BCDE-4E683DE1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7771" y="892629"/>
              <a:ext cx="914400" cy="914400"/>
            </a:xfrm>
            <a:prstGeom prst="rect">
              <a:avLst/>
            </a:prstGeom>
          </p:spPr>
        </p:pic>
        <p:pic>
          <p:nvPicPr>
            <p:cNvPr id="30" name="Grafikk 9" descr="Kundeservice">
              <a:extLst>
                <a:ext uri="{FF2B5EF4-FFF2-40B4-BE49-F238E27FC236}">
                  <a16:creationId xmlns:a16="http://schemas.microsoft.com/office/drawing/2014/main" id="{CF930FDC-ACB5-4B5D-B204-2FC72694A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8687" y="979714"/>
              <a:ext cx="914400" cy="914400"/>
            </a:xfrm>
            <a:prstGeom prst="rect">
              <a:avLst/>
            </a:prstGeom>
          </p:spPr>
        </p:pic>
        <p:pic>
          <p:nvPicPr>
            <p:cNvPr id="32" name="Bilde 15">
              <a:extLst>
                <a:ext uri="{FF2B5EF4-FFF2-40B4-BE49-F238E27FC236}">
                  <a16:creationId xmlns:a16="http://schemas.microsoft.com/office/drawing/2014/main" id="{852E7471-3365-4EAF-B4D2-CBFB28ED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1058" y="1208354"/>
              <a:ext cx="566058" cy="195903"/>
            </a:xfrm>
            <a:prstGeom prst="rect">
              <a:avLst/>
            </a:prstGeom>
          </p:spPr>
        </p:pic>
        <p:sp>
          <p:nvSpPr>
            <p:cNvPr id="33" name="TekstSylinder 16">
              <a:extLst>
                <a:ext uri="{FF2B5EF4-FFF2-40B4-BE49-F238E27FC236}">
                  <a16:creationId xmlns:a16="http://schemas.microsoft.com/office/drawing/2014/main" id="{14AD25C2-2FC6-4CEA-B3F1-791FF85F473E}"/>
                </a:ext>
              </a:extLst>
            </p:cNvPr>
            <p:cNvSpPr txBox="1"/>
            <p:nvPr/>
          </p:nvSpPr>
          <p:spPr>
            <a:xfrm>
              <a:off x="1072216" y="1828800"/>
              <a:ext cx="1741781" cy="374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dirty="0"/>
                <a:t>RAMS </a:t>
              </a:r>
              <a:r>
                <a:rPr lang="nb-NO" sz="2800" dirty="0" err="1"/>
                <a:t>engineer</a:t>
              </a:r>
              <a:endParaRPr lang="nb-NO" sz="2800" dirty="0"/>
            </a:p>
          </p:txBody>
        </p:sp>
      </p:grpSp>
      <p:cxnSp>
        <p:nvCxnSpPr>
          <p:cNvPr id="7" name="Straight Connector 6"/>
          <p:cNvCxnSpPr/>
          <p:nvPr/>
        </p:nvCxnSpPr>
        <p:spPr>
          <a:xfrm flipH="1">
            <a:off x="2158739" y="3734679"/>
            <a:ext cx="28280" cy="1333249"/>
          </a:xfrm>
          <a:prstGeom prst="line">
            <a:avLst/>
          </a:prstGeom>
          <a:ln w="2857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18095" y="3827282"/>
            <a:ext cx="2384981" cy="35536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44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e 30">
            <a:extLst>
              <a:ext uri="{FF2B5EF4-FFF2-40B4-BE49-F238E27FC236}">
                <a16:creationId xmlns:a16="http://schemas.microsoft.com/office/drawing/2014/main" id="{C6AAF86B-1482-4084-868D-3C0D5537E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106574" y="198803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B1E3C5D5-965B-4A70-8A81-CFEBB46E5FF6}"/>
              </a:ext>
            </a:extLst>
          </p:cNvPr>
          <p:cNvGrpSpPr/>
          <p:nvPr/>
        </p:nvGrpSpPr>
        <p:grpSpPr>
          <a:xfrm>
            <a:off x="242077" y="249270"/>
            <a:ext cx="3615191" cy="1859928"/>
            <a:chOff x="631371" y="870858"/>
            <a:chExt cx="2590800" cy="1332904"/>
          </a:xfrm>
        </p:grpSpPr>
        <p:pic>
          <p:nvPicPr>
            <p:cNvPr id="6" name="Grafikk 5" descr="Skjerm">
              <a:extLst>
                <a:ext uri="{FF2B5EF4-FFF2-40B4-BE49-F238E27FC236}">
                  <a16:creationId xmlns:a16="http://schemas.microsoft.com/office/drawing/2014/main" id="{08DBF7D6-EA24-46E6-AEF2-96BB2E19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371" y="892629"/>
              <a:ext cx="914400" cy="914400"/>
            </a:xfrm>
            <a:prstGeom prst="rect">
              <a:avLst/>
            </a:prstGeom>
          </p:spPr>
        </p:pic>
        <p:pic>
          <p:nvPicPr>
            <p:cNvPr id="8" name="Grafikk 7" descr="Skjerm">
              <a:extLst>
                <a:ext uri="{FF2B5EF4-FFF2-40B4-BE49-F238E27FC236}">
                  <a16:creationId xmlns:a16="http://schemas.microsoft.com/office/drawing/2014/main" id="{3C89BAEA-FADC-41E6-9380-43621C04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9571" y="870858"/>
              <a:ext cx="914400" cy="914400"/>
            </a:xfrm>
            <a:prstGeom prst="rect">
              <a:avLst/>
            </a:prstGeom>
          </p:spPr>
        </p:pic>
        <p:pic>
          <p:nvPicPr>
            <p:cNvPr id="9" name="Grafikk 8" descr="Skjerm">
              <a:extLst>
                <a:ext uri="{FF2B5EF4-FFF2-40B4-BE49-F238E27FC236}">
                  <a16:creationId xmlns:a16="http://schemas.microsoft.com/office/drawing/2014/main" id="{11BCBB2C-B53D-4F8B-BCDE-4E683DE1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7771" y="892629"/>
              <a:ext cx="914400" cy="914400"/>
            </a:xfrm>
            <a:prstGeom prst="rect">
              <a:avLst/>
            </a:prstGeom>
          </p:spPr>
        </p:pic>
        <p:pic>
          <p:nvPicPr>
            <p:cNvPr id="10" name="Grafikk 9" descr="Kundeservice">
              <a:extLst>
                <a:ext uri="{FF2B5EF4-FFF2-40B4-BE49-F238E27FC236}">
                  <a16:creationId xmlns:a16="http://schemas.microsoft.com/office/drawing/2014/main" id="{CF930FDC-ACB5-4B5D-B204-2FC72694A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8687" y="979714"/>
              <a:ext cx="914400" cy="914400"/>
            </a:xfrm>
            <a:prstGeom prst="rect">
              <a:avLst/>
            </a:prstGeom>
          </p:spPr>
        </p:pic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852E7471-3365-4EAF-B4D2-CBFB28ED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1058" y="1208354"/>
              <a:ext cx="566058" cy="195903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4AD25C2-2FC6-4CEA-B3F1-791FF85F473E}"/>
                </a:ext>
              </a:extLst>
            </p:cNvPr>
            <p:cNvSpPr txBox="1"/>
            <p:nvPr/>
          </p:nvSpPr>
          <p:spPr>
            <a:xfrm>
              <a:off x="811213" y="1828800"/>
              <a:ext cx="2263786" cy="374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dirty="0"/>
                <a:t>Production engineer</a:t>
              </a: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BD36DFED-E050-4C8A-99B3-1C02AB619F5A}"/>
              </a:ext>
            </a:extLst>
          </p:cNvPr>
          <p:cNvSpPr/>
          <p:nvPr/>
        </p:nvSpPr>
        <p:spPr>
          <a:xfrm>
            <a:off x="5927701" y="4182642"/>
            <a:ext cx="1459345" cy="8128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Controller</a:t>
            </a:r>
            <a:endParaRPr lang="nb-NO" sz="2400" dirty="0">
              <a:solidFill>
                <a:schemeClr val="tx1"/>
              </a:solidFill>
            </a:endParaRPr>
          </a:p>
        </p:txBody>
      </p:sp>
      <p:cxnSp>
        <p:nvCxnSpPr>
          <p:cNvPr id="23" name="Kobling: vinkel 22">
            <a:extLst>
              <a:ext uri="{FF2B5EF4-FFF2-40B4-BE49-F238E27FC236}">
                <a16:creationId xmlns:a16="http://schemas.microsoft.com/office/drawing/2014/main" id="{C1017CCC-647E-4662-A899-6EC16AD1C433}"/>
              </a:ext>
            </a:extLst>
          </p:cNvPr>
          <p:cNvCxnSpPr>
            <a:cxnSpLocks/>
            <a:stCxn id="2" idx="2"/>
          </p:cNvCxnSpPr>
          <p:nvPr/>
        </p:nvCxnSpPr>
        <p:spPr>
          <a:xfrm rot="16200000" flipH="1">
            <a:off x="2877604" y="1645986"/>
            <a:ext cx="2222166" cy="3878027"/>
          </a:xfrm>
          <a:prstGeom prst="bentConnector2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D6911B17-9687-42CE-B64D-2505E39C0605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657374" y="3286717"/>
            <a:ext cx="0" cy="895925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4893984" y="198801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22" name="Gruppe 27">
            <a:extLst>
              <a:ext uri="{FF2B5EF4-FFF2-40B4-BE49-F238E27FC236}">
                <a16:creationId xmlns:a16="http://schemas.microsoft.com/office/drawing/2014/main" id="{B1E3C5D5-965B-4A70-8A81-CFEBB46E5FF6}"/>
              </a:ext>
            </a:extLst>
          </p:cNvPr>
          <p:cNvGrpSpPr/>
          <p:nvPr/>
        </p:nvGrpSpPr>
        <p:grpSpPr>
          <a:xfrm>
            <a:off x="5029487" y="249268"/>
            <a:ext cx="3615191" cy="1859928"/>
            <a:chOff x="631371" y="870858"/>
            <a:chExt cx="2590800" cy="1332904"/>
          </a:xfrm>
        </p:grpSpPr>
        <p:pic>
          <p:nvPicPr>
            <p:cNvPr id="26" name="Grafikk 5" descr="Skjerm">
              <a:extLst>
                <a:ext uri="{FF2B5EF4-FFF2-40B4-BE49-F238E27FC236}">
                  <a16:creationId xmlns:a16="http://schemas.microsoft.com/office/drawing/2014/main" id="{08DBF7D6-EA24-46E6-AEF2-96BB2E19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371" y="892629"/>
              <a:ext cx="914400" cy="914400"/>
            </a:xfrm>
            <a:prstGeom prst="rect">
              <a:avLst/>
            </a:prstGeom>
          </p:spPr>
        </p:pic>
        <p:pic>
          <p:nvPicPr>
            <p:cNvPr id="27" name="Grafikk 7" descr="Skjerm">
              <a:extLst>
                <a:ext uri="{FF2B5EF4-FFF2-40B4-BE49-F238E27FC236}">
                  <a16:creationId xmlns:a16="http://schemas.microsoft.com/office/drawing/2014/main" id="{3C89BAEA-FADC-41E6-9380-43621C04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9571" y="870858"/>
              <a:ext cx="914400" cy="914400"/>
            </a:xfrm>
            <a:prstGeom prst="rect">
              <a:avLst/>
            </a:prstGeom>
          </p:spPr>
        </p:pic>
        <p:pic>
          <p:nvPicPr>
            <p:cNvPr id="29" name="Grafikk 8" descr="Skjerm">
              <a:extLst>
                <a:ext uri="{FF2B5EF4-FFF2-40B4-BE49-F238E27FC236}">
                  <a16:creationId xmlns:a16="http://schemas.microsoft.com/office/drawing/2014/main" id="{11BCBB2C-B53D-4F8B-BCDE-4E683DE1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7771" y="892629"/>
              <a:ext cx="914400" cy="914400"/>
            </a:xfrm>
            <a:prstGeom prst="rect">
              <a:avLst/>
            </a:prstGeom>
          </p:spPr>
        </p:pic>
        <p:pic>
          <p:nvPicPr>
            <p:cNvPr id="30" name="Grafikk 9" descr="Kundeservice">
              <a:extLst>
                <a:ext uri="{FF2B5EF4-FFF2-40B4-BE49-F238E27FC236}">
                  <a16:creationId xmlns:a16="http://schemas.microsoft.com/office/drawing/2014/main" id="{CF930FDC-ACB5-4B5D-B204-2FC72694A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8687" y="979714"/>
              <a:ext cx="914400" cy="914400"/>
            </a:xfrm>
            <a:prstGeom prst="rect">
              <a:avLst/>
            </a:prstGeom>
          </p:spPr>
        </p:pic>
        <p:pic>
          <p:nvPicPr>
            <p:cNvPr id="32" name="Bilde 15">
              <a:extLst>
                <a:ext uri="{FF2B5EF4-FFF2-40B4-BE49-F238E27FC236}">
                  <a16:creationId xmlns:a16="http://schemas.microsoft.com/office/drawing/2014/main" id="{852E7471-3365-4EAF-B4D2-CBFB28ED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1058" y="1208354"/>
              <a:ext cx="566058" cy="195903"/>
            </a:xfrm>
            <a:prstGeom prst="rect">
              <a:avLst/>
            </a:prstGeom>
          </p:spPr>
        </p:pic>
        <p:sp>
          <p:nvSpPr>
            <p:cNvPr id="33" name="TekstSylinder 16">
              <a:extLst>
                <a:ext uri="{FF2B5EF4-FFF2-40B4-BE49-F238E27FC236}">
                  <a16:creationId xmlns:a16="http://schemas.microsoft.com/office/drawing/2014/main" id="{14AD25C2-2FC6-4CEA-B3F1-791FF85F473E}"/>
                </a:ext>
              </a:extLst>
            </p:cNvPr>
            <p:cNvSpPr txBox="1"/>
            <p:nvPr/>
          </p:nvSpPr>
          <p:spPr>
            <a:xfrm>
              <a:off x="1072216" y="1828800"/>
              <a:ext cx="1741781" cy="374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dirty="0"/>
                <a:t>RAMS </a:t>
              </a:r>
              <a:r>
                <a:rPr lang="nb-NO" sz="2800" dirty="0" err="1"/>
                <a:t>engineer</a:t>
              </a:r>
              <a:endParaRPr lang="nb-NO" sz="2800" dirty="0"/>
            </a:p>
          </p:txBody>
        </p:sp>
      </p:grpSp>
      <p:sp>
        <p:nvSpPr>
          <p:cNvPr id="36" name="Thought Bubble: Cloud 35">
            <a:extLst>
              <a:ext uri="{FF2B5EF4-FFF2-40B4-BE49-F238E27FC236}">
                <a16:creationId xmlns:a16="http://schemas.microsoft.com/office/drawing/2014/main" id="{45304BA3-C918-4B0B-A8CE-14E29BEC653E}"/>
              </a:ext>
            </a:extLst>
          </p:cNvPr>
          <p:cNvSpPr/>
          <p:nvPr/>
        </p:nvSpPr>
        <p:spPr>
          <a:xfrm>
            <a:off x="387813" y="1646737"/>
            <a:ext cx="3321363" cy="2576577"/>
          </a:xfrm>
          <a:prstGeom prst="cloudCallout">
            <a:avLst>
              <a:gd name="adj1" fmla="val -778"/>
              <a:gd name="adj2" fmla="val -7948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hought Bubble: Cloud 36">
            <a:extLst>
              <a:ext uri="{FF2B5EF4-FFF2-40B4-BE49-F238E27FC236}">
                <a16:creationId xmlns:a16="http://schemas.microsoft.com/office/drawing/2014/main" id="{59EB2AB5-5FE9-428B-8722-CBDAFE34FA60}"/>
              </a:ext>
            </a:extLst>
          </p:cNvPr>
          <p:cNvSpPr/>
          <p:nvPr/>
        </p:nvSpPr>
        <p:spPr>
          <a:xfrm>
            <a:off x="5199195" y="1585975"/>
            <a:ext cx="3321363" cy="2576577"/>
          </a:xfrm>
          <a:prstGeom prst="cloudCallout">
            <a:avLst>
              <a:gd name="adj1" fmla="val -778"/>
              <a:gd name="adj2" fmla="val -7948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Graphic 17" descr="Oil Barrel">
            <a:extLst>
              <a:ext uri="{FF2B5EF4-FFF2-40B4-BE49-F238E27FC236}">
                <a16:creationId xmlns:a16="http://schemas.microsoft.com/office/drawing/2014/main" id="{DC725C26-99DF-448C-BC0F-9EBB8E89E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4400" y="2373745"/>
            <a:ext cx="1201208" cy="1201208"/>
          </a:xfrm>
          <a:prstGeom prst="rect">
            <a:avLst/>
          </a:prstGeom>
        </p:spPr>
      </p:pic>
      <p:pic>
        <p:nvPicPr>
          <p:cNvPr id="24" name="Graphic 23" descr="Oil Rig">
            <a:extLst>
              <a:ext uri="{FF2B5EF4-FFF2-40B4-BE49-F238E27FC236}">
                <a16:creationId xmlns:a16="http://schemas.microsoft.com/office/drawing/2014/main" id="{9C27C381-1658-43D6-9B9E-732553849A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99366" y="1985209"/>
            <a:ext cx="1275950" cy="1275950"/>
          </a:xfrm>
          <a:prstGeom prst="rect">
            <a:avLst/>
          </a:prstGeom>
        </p:spPr>
      </p:pic>
      <p:pic>
        <p:nvPicPr>
          <p:cNvPr id="4" name="Graphic 3" descr="Tools">
            <a:extLst>
              <a:ext uri="{FF2B5EF4-FFF2-40B4-BE49-F238E27FC236}">
                <a16:creationId xmlns:a16="http://schemas.microsoft.com/office/drawing/2014/main" id="{D69BA348-05A3-4806-8E0D-ED4CF1E2C5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20830" y="2566123"/>
            <a:ext cx="1078345" cy="1078345"/>
          </a:xfrm>
          <a:prstGeom prst="rect">
            <a:avLst/>
          </a:prstGeom>
        </p:spPr>
      </p:pic>
      <p:pic>
        <p:nvPicPr>
          <p:cNvPr id="7" name="Graphic 6" descr="Gears">
            <a:extLst>
              <a:ext uri="{FF2B5EF4-FFF2-40B4-BE49-F238E27FC236}">
                <a16:creationId xmlns:a16="http://schemas.microsoft.com/office/drawing/2014/main" id="{262B028D-8D1D-49E3-83A2-F1C89FEE096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92303" y="1922379"/>
            <a:ext cx="1204005" cy="120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4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e 30">
            <a:extLst>
              <a:ext uri="{FF2B5EF4-FFF2-40B4-BE49-F238E27FC236}">
                <a16:creationId xmlns:a16="http://schemas.microsoft.com/office/drawing/2014/main" id="{C6AAF86B-1482-4084-868D-3C0D5537E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106574" y="198803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B1E3C5D5-965B-4A70-8A81-CFEBB46E5FF6}"/>
              </a:ext>
            </a:extLst>
          </p:cNvPr>
          <p:cNvGrpSpPr/>
          <p:nvPr/>
        </p:nvGrpSpPr>
        <p:grpSpPr>
          <a:xfrm>
            <a:off x="242077" y="249270"/>
            <a:ext cx="3615191" cy="1859928"/>
            <a:chOff x="631371" y="870858"/>
            <a:chExt cx="2590800" cy="1332904"/>
          </a:xfrm>
        </p:grpSpPr>
        <p:pic>
          <p:nvPicPr>
            <p:cNvPr id="6" name="Grafikk 5" descr="Skjerm">
              <a:extLst>
                <a:ext uri="{FF2B5EF4-FFF2-40B4-BE49-F238E27FC236}">
                  <a16:creationId xmlns:a16="http://schemas.microsoft.com/office/drawing/2014/main" id="{08DBF7D6-EA24-46E6-AEF2-96BB2E19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371" y="892629"/>
              <a:ext cx="914400" cy="914400"/>
            </a:xfrm>
            <a:prstGeom prst="rect">
              <a:avLst/>
            </a:prstGeom>
          </p:spPr>
        </p:pic>
        <p:pic>
          <p:nvPicPr>
            <p:cNvPr id="8" name="Grafikk 7" descr="Skjerm">
              <a:extLst>
                <a:ext uri="{FF2B5EF4-FFF2-40B4-BE49-F238E27FC236}">
                  <a16:creationId xmlns:a16="http://schemas.microsoft.com/office/drawing/2014/main" id="{3C89BAEA-FADC-41E6-9380-43621C04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9571" y="870858"/>
              <a:ext cx="914400" cy="914400"/>
            </a:xfrm>
            <a:prstGeom prst="rect">
              <a:avLst/>
            </a:prstGeom>
          </p:spPr>
        </p:pic>
        <p:pic>
          <p:nvPicPr>
            <p:cNvPr id="9" name="Grafikk 8" descr="Skjerm">
              <a:extLst>
                <a:ext uri="{FF2B5EF4-FFF2-40B4-BE49-F238E27FC236}">
                  <a16:creationId xmlns:a16="http://schemas.microsoft.com/office/drawing/2014/main" id="{11BCBB2C-B53D-4F8B-BCDE-4E683DE1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7771" y="892629"/>
              <a:ext cx="914400" cy="914400"/>
            </a:xfrm>
            <a:prstGeom prst="rect">
              <a:avLst/>
            </a:prstGeom>
          </p:spPr>
        </p:pic>
        <p:pic>
          <p:nvPicPr>
            <p:cNvPr id="10" name="Grafikk 9" descr="Kundeservice">
              <a:extLst>
                <a:ext uri="{FF2B5EF4-FFF2-40B4-BE49-F238E27FC236}">
                  <a16:creationId xmlns:a16="http://schemas.microsoft.com/office/drawing/2014/main" id="{CF930FDC-ACB5-4B5D-B204-2FC72694A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8687" y="979714"/>
              <a:ext cx="914400" cy="914400"/>
            </a:xfrm>
            <a:prstGeom prst="rect">
              <a:avLst/>
            </a:prstGeom>
          </p:spPr>
        </p:pic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852E7471-3365-4EAF-B4D2-CBFB28ED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1058" y="1208354"/>
              <a:ext cx="566058" cy="195903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4AD25C2-2FC6-4CEA-B3F1-791FF85F473E}"/>
                </a:ext>
              </a:extLst>
            </p:cNvPr>
            <p:cNvSpPr txBox="1"/>
            <p:nvPr/>
          </p:nvSpPr>
          <p:spPr>
            <a:xfrm>
              <a:off x="811213" y="1828800"/>
              <a:ext cx="2263786" cy="374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dirty="0"/>
                <a:t>Production engineer</a:t>
              </a: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BD36DFED-E050-4C8A-99B3-1C02AB619F5A}"/>
              </a:ext>
            </a:extLst>
          </p:cNvPr>
          <p:cNvSpPr/>
          <p:nvPr/>
        </p:nvSpPr>
        <p:spPr>
          <a:xfrm>
            <a:off x="5927701" y="4182642"/>
            <a:ext cx="1459345" cy="8128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Controller</a:t>
            </a:r>
            <a:endParaRPr lang="nb-NO" sz="2400" dirty="0">
              <a:solidFill>
                <a:schemeClr val="tx1"/>
              </a:solidFill>
            </a:endParaRPr>
          </a:p>
        </p:txBody>
      </p:sp>
      <p:cxnSp>
        <p:nvCxnSpPr>
          <p:cNvPr id="23" name="Kobling: vinkel 22">
            <a:extLst>
              <a:ext uri="{FF2B5EF4-FFF2-40B4-BE49-F238E27FC236}">
                <a16:creationId xmlns:a16="http://schemas.microsoft.com/office/drawing/2014/main" id="{C1017CCC-647E-4662-A899-6EC16AD1C433}"/>
              </a:ext>
            </a:extLst>
          </p:cNvPr>
          <p:cNvCxnSpPr>
            <a:cxnSpLocks/>
            <a:stCxn id="2" idx="2"/>
          </p:cNvCxnSpPr>
          <p:nvPr/>
        </p:nvCxnSpPr>
        <p:spPr>
          <a:xfrm rot="16200000" flipH="1">
            <a:off x="2877604" y="1645986"/>
            <a:ext cx="2222166" cy="3878027"/>
          </a:xfrm>
          <a:prstGeom prst="bentConnector2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D6911B17-9687-42CE-B64D-2505E39C0605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657374" y="3286717"/>
            <a:ext cx="0" cy="895925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4893984" y="198801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22" name="Gruppe 27">
            <a:extLst>
              <a:ext uri="{FF2B5EF4-FFF2-40B4-BE49-F238E27FC236}">
                <a16:creationId xmlns:a16="http://schemas.microsoft.com/office/drawing/2014/main" id="{B1E3C5D5-965B-4A70-8A81-CFEBB46E5FF6}"/>
              </a:ext>
            </a:extLst>
          </p:cNvPr>
          <p:cNvGrpSpPr/>
          <p:nvPr/>
        </p:nvGrpSpPr>
        <p:grpSpPr>
          <a:xfrm>
            <a:off x="5029487" y="249268"/>
            <a:ext cx="3615191" cy="1859928"/>
            <a:chOff x="631371" y="870858"/>
            <a:chExt cx="2590800" cy="1332904"/>
          </a:xfrm>
        </p:grpSpPr>
        <p:pic>
          <p:nvPicPr>
            <p:cNvPr id="26" name="Grafikk 5" descr="Skjerm">
              <a:extLst>
                <a:ext uri="{FF2B5EF4-FFF2-40B4-BE49-F238E27FC236}">
                  <a16:creationId xmlns:a16="http://schemas.microsoft.com/office/drawing/2014/main" id="{08DBF7D6-EA24-46E6-AEF2-96BB2E19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371" y="892629"/>
              <a:ext cx="914400" cy="914400"/>
            </a:xfrm>
            <a:prstGeom prst="rect">
              <a:avLst/>
            </a:prstGeom>
          </p:spPr>
        </p:pic>
        <p:pic>
          <p:nvPicPr>
            <p:cNvPr id="27" name="Grafikk 7" descr="Skjerm">
              <a:extLst>
                <a:ext uri="{FF2B5EF4-FFF2-40B4-BE49-F238E27FC236}">
                  <a16:creationId xmlns:a16="http://schemas.microsoft.com/office/drawing/2014/main" id="{3C89BAEA-FADC-41E6-9380-43621C04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9571" y="870858"/>
              <a:ext cx="914400" cy="914400"/>
            </a:xfrm>
            <a:prstGeom prst="rect">
              <a:avLst/>
            </a:prstGeom>
          </p:spPr>
        </p:pic>
        <p:pic>
          <p:nvPicPr>
            <p:cNvPr id="29" name="Grafikk 8" descr="Skjerm">
              <a:extLst>
                <a:ext uri="{FF2B5EF4-FFF2-40B4-BE49-F238E27FC236}">
                  <a16:creationId xmlns:a16="http://schemas.microsoft.com/office/drawing/2014/main" id="{11BCBB2C-B53D-4F8B-BCDE-4E683DE1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7771" y="892629"/>
              <a:ext cx="914400" cy="914400"/>
            </a:xfrm>
            <a:prstGeom prst="rect">
              <a:avLst/>
            </a:prstGeom>
          </p:spPr>
        </p:pic>
        <p:pic>
          <p:nvPicPr>
            <p:cNvPr id="30" name="Grafikk 9" descr="Kundeservice">
              <a:extLst>
                <a:ext uri="{FF2B5EF4-FFF2-40B4-BE49-F238E27FC236}">
                  <a16:creationId xmlns:a16="http://schemas.microsoft.com/office/drawing/2014/main" id="{CF930FDC-ACB5-4B5D-B204-2FC72694A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8687" y="979714"/>
              <a:ext cx="914400" cy="914400"/>
            </a:xfrm>
            <a:prstGeom prst="rect">
              <a:avLst/>
            </a:prstGeom>
          </p:spPr>
        </p:pic>
        <p:pic>
          <p:nvPicPr>
            <p:cNvPr id="32" name="Bilde 15">
              <a:extLst>
                <a:ext uri="{FF2B5EF4-FFF2-40B4-BE49-F238E27FC236}">
                  <a16:creationId xmlns:a16="http://schemas.microsoft.com/office/drawing/2014/main" id="{852E7471-3365-4EAF-B4D2-CBFB28ED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1058" y="1208354"/>
              <a:ext cx="566058" cy="195903"/>
            </a:xfrm>
            <a:prstGeom prst="rect">
              <a:avLst/>
            </a:prstGeom>
          </p:spPr>
        </p:pic>
        <p:sp>
          <p:nvSpPr>
            <p:cNvPr id="33" name="TekstSylinder 16">
              <a:extLst>
                <a:ext uri="{FF2B5EF4-FFF2-40B4-BE49-F238E27FC236}">
                  <a16:creationId xmlns:a16="http://schemas.microsoft.com/office/drawing/2014/main" id="{14AD25C2-2FC6-4CEA-B3F1-791FF85F473E}"/>
                </a:ext>
              </a:extLst>
            </p:cNvPr>
            <p:cNvSpPr txBox="1"/>
            <p:nvPr/>
          </p:nvSpPr>
          <p:spPr>
            <a:xfrm>
              <a:off x="1072216" y="1828800"/>
              <a:ext cx="1741781" cy="374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dirty="0"/>
                <a:t>RAMS </a:t>
              </a:r>
              <a:r>
                <a:rPr lang="nb-NO" sz="2800" dirty="0" err="1"/>
                <a:t>engineer</a:t>
              </a:r>
              <a:endParaRPr lang="nb-NO" sz="2800" dirty="0"/>
            </a:p>
          </p:txBody>
        </p:sp>
      </p:grpSp>
      <p:sp>
        <p:nvSpPr>
          <p:cNvPr id="36" name="Thought Bubble: Cloud 35">
            <a:extLst>
              <a:ext uri="{FF2B5EF4-FFF2-40B4-BE49-F238E27FC236}">
                <a16:creationId xmlns:a16="http://schemas.microsoft.com/office/drawing/2014/main" id="{45304BA3-C918-4B0B-A8CE-14E29BEC653E}"/>
              </a:ext>
            </a:extLst>
          </p:cNvPr>
          <p:cNvSpPr/>
          <p:nvPr/>
        </p:nvSpPr>
        <p:spPr>
          <a:xfrm>
            <a:off x="387813" y="1646737"/>
            <a:ext cx="3321363" cy="2576577"/>
          </a:xfrm>
          <a:prstGeom prst="cloudCallout">
            <a:avLst>
              <a:gd name="adj1" fmla="val -778"/>
              <a:gd name="adj2" fmla="val -7948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hought Bubble: Cloud 36">
            <a:extLst>
              <a:ext uri="{FF2B5EF4-FFF2-40B4-BE49-F238E27FC236}">
                <a16:creationId xmlns:a16="http://schemas.microsoft.com/office/drawing/2014/main" id="{59EB2AB5-5FE9-428B-8722-CBDAFE34FA60}"/>
              </a:ext>
            </a:extLst>
          </p:cNvPr>
          <p:cNvSpPr/>
          <p:nvPr/>
        </p:nvSpPr>
        <p:spPr>
          <a:xfrm>
            <a:off x="5199195" y="1585975"/>
            <a:ext cx="3321363" cy="2576577"/>
          </a:xfrm>
          <a:prstGeom prst="cloudCallout">
            <a:avLst>
              <a:gd name="adj1" fmla="val -778"/>
              <a:gd name="adj2" fmla="val -7948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Graphic 33" descr="Money">
            <a:extLst>
              <a:ext uri="{FF2B5EF4-FFF2-40B4-BE49-F238E27FC236}">
                <a16:creationId xmlns:a16="http://schemas.microsoft.com/office/drawing/2014/main" id="{F3340AC7-BCCD-40F0-905F-FBC6A7AC88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11594" y="1798634"/>
            <a:ext cx="1451620" cy="1451620"/>
          </a:xfrm>
          <a:prstGeom prst="rect">
            <a:avLst/>
          </a:prstGeom>
        </p:spPr>
      </p:pic>
      <p:pic>
        <p:nvPicPr>
          <p:cNvPr id="35" name="Graphic 34" descr="Coins">
            <a:extLst>
              <a:ext uri="{FF2B5EF4-FFF2-40B4-BE49-F238E27FC236}">
                <a16:creationId xmlns:a16="http://schemas.microsoft.com/office/drawing/2014/main" id="{92C96F4D-F36B-485D-985C-41B8387670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0120" y="2566123"/>
            <a:ext cx="1257791" cy="1257791"/>
          </a:xfrm>
          <a:prstGeom prst="rect">
            <a:avLst/>
          </a:prstGeom>
        </p:spPr>
      </p:pic>
      <p:pic>
        <p:nvPicPr>
          <p:cNvPr id="38" name="Graphic 37" descr="Money">
            <a:extLst>
              <a:ext uri="{FF2B5EF4-FFF2-40B4-BE49-F238E27FC236}">
                <a16:creationId xmlns:a16="http://schemas.microsoft.com/office/drawing/2014/main" id="{245DB4B3-905A-454B-9851-DDBB5940B3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42918" y="1709472"/>
            <a:ext cx="1451620" cy="1451620"/>
          </a:xfrm>
          <a:prstGeom prst="rect">
            <a:avLst/>
          </a:prstGeom>
        </p:spPr>
      </p:pic>
      <p:pic>
        <p:nvPicPr>
          <p:cNvPr id="39" name="Graphic 38" descr="Coins">
            <a:extLst>
              <a:ext uri="{FF2B5EF4-FFF2-40B4-BE49-F238E27FC236}">
                <a16:creationId xmlns:a16="http://schemas.microsoft.com/office/drawing/2014/main" id="{A4B030A5-D3DD-4E5B-96AD-530F5203BF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71444" y="2476961"/>
            <a:ext cx="1257791" cy="125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55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e 30">
            <a:extLst>
              <a:ext uri="{FF2B5EF4-FFF2-40B4-BE49-F238E27FC236}">
                <a16:creationId xmlns:a16="http://schemas.microsoft.com/office/drawing/2014/main" id="{C6AAF86B-1482-4084-868D-3C0D5537E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106574" y="198803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B1E3C5D5-965B-4A70-8A81-CFEBB46E5FF6}"/>
              </a:ext>
            </a:extLst>
          </p:cNvPr>
          <p:cNvGrpSpPr/>
          <p:nvPr/>
        </p:nvGrpSpPr>
        <p:grpSpPr>
          <a:xfrm>
            <a:off x="242077" y="249270"/>
            <a:ext cx="3615191" cy="1859928"/>
            <a:chOff x="631371" y="870858"/>
            <a:chExt cx="2590800" cy="1332904"/>
          </a:xfrm>
        </p:grpSpPr>
        <p:pic>
          <p:nvPicPr>
            <p:cNvPr id="6" name="Grafikk 5" descr="Skjerm">
              <a:extLst>
                <a:ext uri="{FF2B5EF4-FFF2-40B4-BE49-F238E27FC236}">
                  <a16:creationId xmlns:a16="http://schemas.microsoft.com/office/drawing/2014/main" id="{08DBF7D6-EA24-46E6-AEF2-96BB2E19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371" y="892629"/>
              <a:ext cx="914400" cy="914400"/>
            </a:xfrm>
            <a:prstGeom prst="rect">
              <a:avLst/>
            </a:prstGeom>
          </p:spPr>
        </p:pic>
        <p:pic>
          <p:nvPicPr>
            <p:cNvPr id="8" name="Grafikk 7" descr="Skjerm">
              <a:extLst>
                <a:ext uri="{FF2B5EF4-FFF2-40B4-BE49-F238E27FC236}">
                  <a16:creationId xmlns:a16="http://schemas.microsoft.com/office/drawing/2014/main" id="{3C89BAEA-FADC-41E6-9380-43621C04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9571" y="870858"/>
              <a:ext cx="914400" cy="914400"/>
            </a:xfrm>
            <a:prstGeom prst="rect">
              <a:avLst/>
            </a:prstGeom>
          </p:spPr>
        </p:pic>
        <p:pic>
          <p:nvPicPr>
            <p:cNvPr id="9" name="Grafikk 8" descr="Skjerm">
              <a:extLst>
                <a:ext uri="{FF2B5EF4-FFF2-40B4-BE49-F238E27FC236}">
                  <a16:creationId xmlns:a16="http://schemas.microsoft.com/office/drawing/2014/main" id="{11BCBB2C-B53D-4F8B-BCDE-4E683DE1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7771" y="892629"/>
              <a:ext cx="914400" cy="914400"/>
            </a:xfrm>
            <a:prstGeom prst="rect">
              <a:avLst/>
            </a:prstGeom>
          </p:spPr>
        </p:pic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852E7471-3365-4EAF-B4D2-CBFB28ED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71058" y="1208354"/>
              <a:ext cx="566058" cy="195903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4AD25C2-2FC6-4CEA-B3F1-791FF85F473E}"/>
                </a:ext>
              </a:extLst>
            </p:cNvPr>
            <p:cNvSpPr txBox="1"/>
            <p:nvPr/>
          </p:nvSpPr>
          <p:spPr>
            <a:xfrm>
              <a:off x="941024" y="1828800"/>
              <a:ext cx="2004162" cy="374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dirty="0"/>
                <a:t>Production model</a:t>
              </a: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BD36DFED-E050-4C8A-99B3-1C02AB619F5A}"/>
              </a:ext>
            </a:extLst>
          </p:cNvPr>
          <p:cNvSpPr/>
          <p:nvPr/>
        </p:nvSpPr>
        <p:spPr>
          <a:xfrm>
            <a:off x="5927701" y="4182642"/>
            <a:ext cx="1459345" cy="8128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Controller</a:t>
            </a:r>
            <a:endParaRPr lang="nb-NO" sz="2400" dirty="0">
              <a:solidFill>
                <a:schemeClr val="tx1"/>
              </a:solidFill>
            </a:endParaRPr>
          </a:p>
        </p:txBody>
      </p:sp>
      <p:cxnSp>
        <p:nvCxnSpPr>
          <p:cNvPr id="23" name="Kobling: vinkel 22">
            <a:extLst>
              <a:ext uri="{FF2B5EF4-FFF2-40B4-BE49-F238E27FC236}">
                <a16:creationId xmlns:a16="http://schemas.microsoft.com/office/drawing/2014/main" id="{C1017CCC-647E-4662-A899-6EC16AD1C433}"/>
              </a:ext>
            </a:extLst>
          </p:cNvPr>
          <p:cNvCxnSpPr>
            <a:cxnSpLocks/>
            <a:stCxn id="2" idx="2"/>
          </p:cNvCxnSpPr>
          <p:nvPr/>
        </p:nvCxnSpPr>
        <p:spPr>
          <a:xfrm rot="16200000" flipH="1">
            <a:off x="2877604" y="1645986"/>
            <a:ext cx="2222166" cy="3878027"/>
          </a:xfrm>
          <a:prstGeom prst="bentConnector2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4893984" y="198801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26" name="Grafikk 5" descr="Skjerm">
            <a:extLst>
              <a:ext uri="{FF2B5EF4-FFF2-40B4-BE49-F238E27FC236}">
                <a16:creationId xmlns:a16="http://schemas.microsoft.com/office/drawing/2014/main" id="{08DBF7D6-EA24-46E6-AEF2-96BB2E195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9487" y="279647"/>
            <a:ext cx="1275950" cy="1275949"/>
          </a:xfrm>
          <a:prstGeom prst="rect">
            <a:avLst/>
          </a:prstGeom>
        </p:spPr>
      </p:pic>
      <p:pic>
        <p:nvPicPr>
          <p:cNvPr id="27" name="Grafikk 7" descr="Skjerm">
            <a:extLst>
              <a:ext uri="{FF2B5EF4-FFF2-40B4-BE49-F238E27FC236}">
                <a16:creationId xmlns:a16="http://schemas.microsoft.com/office/drawing/2014/main" id="{3C89BAEA-FADC-41E6-9380-43621C04E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99108" y="249268"/>
            <a:ext cx="1275950" cy="1275949"/>
          </a:xfrm>
          <a:prstGeom prst="rect">
            <a:avLst/>
          </a:prstGeom>
        </p:spPr>
      </p:pic>
      <p:pic>
        <p:nvPicPr>
          <p:cNvPr id="29" name="Grafikk 8" descr="Skjerm">
            <a:extLst>
              <a:ext uri="{FF2B5EF4-FFF2-40B4-BE49-F238E27FC236}">
                <a16:creationId xmlns:a16="http://schemas.microsoft.com/office/drawing/2014/main" id="{11BCBB2C-B53D-4F8B-BCDE-4E683DE18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8728" y="279647"/>
            <a:ext cx="1275950" cy="1275949"/>
          </a:xfrm>
          <a:prstGeom prst="rect">
            <a:avLst/>
          </a:prstGeom>
        </p:spPr>
      </p:pic>
      <p:pic>
        <p:nvPicPr>
          <p:cNvPr id="32" name="Bilde 15">
            <a:extLst>
              <a:ext uri="{FF2B5EF4-FFF2-40B4-BE49-F238E27FC236}">
                <a16:creationId xmlns:a16="http://schemas.microsoft.com/office/drawing/2014/main" id="{852E7471-3365-4EAF-B4D2-CBFB28EDC4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578" y="720208"/>
            <a:ext cx="789875" cy="273362"/>
          </a:xfrm>
          <a:prstGeom prst="rect">
            <a:avLst/>
          </a:prstGeom>
        </p:spPr>
      </p:pic>
      <p:sp>
        <p:nvSpPr>
          <p:cNvPr id="33" name="TekstSylinder 16">
            <a:extLst>
              <a:ext uri="{FF2B5EF4-FFF2-40B4-BE49-F238E27FC236}">
                <a16:creationId xmlns:a16="http://schemas.microsoft.com/office/drawing/2014/main" id="{14AD25C2-2FC6-4CEA-B3F1-791FF85F473E}"/>
              </a:ext>
            </a:extLst>
          </p:cNvPr>
          <p:cNvSpPr txBox="1"/>
          <p:nvPr/>
        </p:nvSpPr>
        <p:spPr>
          <a:xfrm>
            <a:off x="5825779" y="1585976"/>
            <a:ext cx="2068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800" dirty="0"/>
              <a:t>RAMS </a:t>
            </a:r>
            <a:r>
              <a:rPr lang="nb-NO" sz="2800" dirty="0" err="1"/>
              <a:t>model</a:t>
            </a:r>
            <a:endParaRPr lang="nb-NO" sz="2800" dirty="0"/>
          </a:p>
        </p:txBody>
      </p:sp>
      <p:sp>
        <p:nvSpPr>
          <p:cNvPr id="3" name="Rectangle 2"/>
          <p:cNvSpPr/>
          <p:nvPr/>
        </p:nvSpPr>
        <p:spPr>
          <a:xfrm>
            <a:off x="0" y="103695"/>
            <a:ext cx="8880049" cy="2460396"/>
          </a:xfrm>
          <a:prstGeom prst="rect">
            <a:avLst/>
          </a:prstGeom>
          <a:noFill/>
          <a:ln w="7620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Rett pilkobling 24">
            <a:extLst>
              <a:ext uri="{FF2B5EF4-FFF2-40B4-BE49-F238E27FC236}">
                <a16:creationId xmlns:a16="http://schemas.microsoft.com/office/drawing/2014/main" id="{0646A799-ED61-46AF-B8D5-A89A809C7E28}"/>
              </a:ext>
            </a:extLst>
          </p:cNvPr>
          <p:cNvCxnSpPr>
            <a:cxnSpLocks/>
          </p:cNvCxnSpPr>
          <p:nvPr/>
        </p:nvCxnSpPr>
        <p:spPr>
          <a:xfrm flipV="1">
            <a:off x="6657374" y="3286717"/>
            <a:ext cx="0" cy="895925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034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e 30">
            <a:extLst>
              <a:ext uri="{FF2B5EF4-FFF2-40B4-BE49-F238E27FC236}">
                <a16:creationId xmlns:a16="http://schemas.microsoft.com/office/drawing/2014/main" id="{C6AAF86B-1482-4084-868D-3C0D5537E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BD36DFED-E050-4C8A-99B3-1C02AB619F5A}"/>
              </a:ext>
            </a:extLst>
          </p:cNvPr>
          <p:cNvSpPr/>
          <p:nvPr/>
        </p:nvSpPr>
        <p:spPr>
          <a:xfrm>
            <a:off x="5927701" y="4182642"/>
            <a:ext cx="1459345" cy="8128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Controller</a:t>
            </a:r>
            <a:endParaRPr lang="nb-NO" sz="2400" dirty="0">
              <a:solidFill>
                <a:schemeClr val="tx1"/>
              </a:solidFill>
            </a:endParaRPr>
          </a:p>
        </p:txBody>
      </p: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D6911B17-9687-42CE-B64D-2505E39C0605}"/>
              </a:ext>
            </a:extLst>
          </p:cNvPr>
          <p:cNvCxnSpPr>
            <a:cxnSpLocks/>
          </p:cNvCxnSpPr>
          <p:nvPr/>
        </p:nvCxnSpPr>
        <p:spPr>
          <a:xfrm flipV="1">
            <a:off x="6247470" y="2473917"/>
            <a:ext cx="0" cy="1708727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ktangel 13">
            <a:extLst>
              <a:ext uri="{FF2B5EF4-FFF2-40B4-BE49-F238E27FC236}">
                <a16:creationId xmlns:a16="http://schemas.microsoft.com/office/drawing/2014/main" id="{42EFF810-4130-4697-940F-B7CAE900F4CA}"/>
              </a:ext>
            </a:extLst>
          </p:cNvPr>
          <p:cNvSpPr/>
          <p:nvPr/>
        </p:nvSpPr>
        <p:spPr>
          <a:xfrm>
            <a:off x="5490730" y="198803"/>
            <a:ext cx="2394641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5" name="Grafikk 14" descr="Skjerm">
            <a:extLst>
              <a:ext uri="{FF2B5EF4-FFF2-40B4-BE49-F238E27FC236}">
                <a16:creationId xmlns:a16="http://schemas.microsoft.com/office/drawing/2014/main" id="{EEFE61D6-FAE3-4C9B-8D97-ECF5D70E2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7949" y="249271"/>
            <a:ext cx="1275950" cy="1275949"/>
          </a:xfrm>
          <a:prstGeom prst="rect">
            <a:avLst/>
          </a:prstGeom>
        </p:spPr>
      </p:pic>
      <p:sp>
        <p:nvSpPr>
          <p:cNvPr id="32" name="TekstSylinder 17">
            <a:extLst>
              <a:ext uri="{FF2B5EF4-FFF2-40B4-BE49-F238E27FC236}">
                <a16:creationId xmlns:a16="http://schemas.microsoft.com/office/drawing/2014/main" id="{9B86722E-0743-4632-A27A-BCB64D2B67DD}"/>
              </a:ext>
            </a:extLst>
          </p:cNvPr>
          <p:cNvSpPr txBox="1"/>
          <p:nvPr/>
        </p:nvSpPr>
        <p:spPr>
          <a:xfrm>
            <a:off x="5685211" y="1549440"/>
            <a:ext cx="2005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dirty="0"/>
              <a:t>Health-aware</a:t>
            </a:r>
          </a:p>
          <a:p>
            <a:pPr algn="ctr"/>
            <a:r>
              <a:rPr lang="nb-NO" sz="2400" dirty="0"/>
              <a:t>control system</a:t>
            </a:r>
          </a:p>
        </p:txBody>
      </p:sp>
      <p:grpSp>
        <p:nvGrpSpPr>
          <p:cNvPr id="33" name="Group 89">
            <a:extLst>
              <a:ext uri="{FF2B5EF4-FFF2-40B4-BE49-F238E27FC236}">
                <a16:creationId xmlns:a16="http://schemas.microsoft.com/office/drawing/2014/main" id="{B84A922B-84EB-419D-A994-77325657D2A1}"/>
              </a:ext>
            </a:extLst>
          </p:cNvPr>
          <p:cNvGrpSpPr/>
          <p:nvPr/>
        </p:nvGrpSpPr>
        <p:grpSpPr>
          <a:xfrm>
            <a:off x="7143205" y="401167"/>
            <a:ext cx="539857" cy="1124051"/>
            <a:chOff x="7617592" y="1273248"/>
            <a:chExt cx="544946" cy="1283996"/>
          </a:xfrm>
          <a:effectLst/>
        </p:grpSpPr>
        <p:sp>
          <p:nvSpPr>
            <p:cNvPr id="34" name="Rounded Rectangle 82">
              <a:extLst>
                <a:ext uri="{FF2B5EF4-FFF2-40B4-BE49-F238E27FC236}">
                  <a16:creationId xmlns:a16="http://schemas.microsoft.com/office/drawing/2014/main" id="{479458D8-8755-4561-A079-FC8ACD7BAE70}"/>
                </a:ext>
              </a:extLst>
            </p:cNvPr>
            <p:cNvSpPr/>
            <p:nvPr/>
          </p:nvSpPr>
          <p:spPr>
            <a:xfrm>
              <a:off x="7617592" y="1273248"/>
              <a:ext cx="544946" cy="1283996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sp>
          <p:nvSpPr>
            <p:cNvPr id="35" name="Flowchart: Connector 83">
              <a:extLst>
                <a:ext uri="{FF2B5EF4-FFF2-40B4-BE49-F238E27FC236}">
                  <a16:creationId xmlns:a16="http://schemas.microsoft.com/office/drawing/2014/main" id="{30D1A7EB-0CE7-49CC-9729-D66E1364FD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7957" y="1417582"/>
              <a:ext cx="284216" cy="284216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sp>
          <p:nvSpPr>
            <p:cNvPr id="36" name="Flowchart: Connector 84">
              <a:extLst>
                <a:ext uri="{FF2B5EF4-FFF2-40B4-BE49-F238E27FC236}">
                  <a16:creationId xmlns:a16="http://schemas.microsoft.com/office/drawing/2014/main" id="{C38B4E03-E65D-4ABE-AC4A-E528796A0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54161" y="1773138"/>
              <a:ext cx="284216" cy="284216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softEdge rad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sp>
          <p:nvSpPr>
            <p:cNvPr id="37" name="Flowchart: Connector 85">
              <a:extLst>
                <a:ext uri="{FF2B5EF4-FFF2-40B4-BE49-F238E27FC236}">
                  <a16:creationId xmlns:a16="http://schemas.microsoft.com/office/drawing/2014/main" id="{D57BC613-433C-4BE3-9A3F-D8FB3E7B0C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7957" y="2130503"/>
              <a:ext cx="284216" cy="284216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glow rad="444500">
                <a:srgbClr val="00B050">
                  <a:alpha val="68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</p:grpSp>
      <p:cxnSp>
        <p:nvCxnSpPr>
          <p:cNvPr id="5" name="Straight Arrow Connector 4"/>
          <p:cNvCxnSpPr/>
          <p:nvPr/>
        </p:nvCxnSpPr>
        <p:spPr>
          <a:xfrm>
            <a:off x="7141479" y="2473916"/>
            <a:ext cx="0" cy="170872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Rett pilkobling 24">
            <a:extLst>
              <a:ext uri="{FF2B5EF4-FFF2-40B4-BE49-F238E27FC236}">
                <a16:creationId xmlns:a16="http://schemas.microsoft.com/office/drawing/2014/main" id="{D6911B17-9687-42CE-B64D-2505E39C0605}"/>
              </a:ext>
            </a:extLst>
          </p:cNvPr>
          <p:cNvCxnSpPr>
            <a:cxnSpLocks/>
          </p:cNvCxnSpPr>
          <p:nvPr/>
        </p:nvCxnSpPr>
        <p:spPr>
          <a:xfrm flipV="1">
            <a:off x="6657374" y="3286717"/>
            <a:ext cx="0" cy="895925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02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e 30">
            <a:extLst>
              <a:ext uri="{FF2B5EF4-FFF2-40B4-BE49-F238E27FC236}">
                <a16:creationId xmlns:a16="http://schemas.microsoft.com/office/drawing/2014/main" id="{C6AAF86B-1482-4084-868D-3C0D5537E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106574" y="198803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B1E3C5D5-965B-4A70-8A81-CFEBB46E5FF6}"/>
              </a:ext>
            </a:extLst>
          </p:cNvPr>
          <p:cNvGrpSpPr/>
          <p:nvPr/>
        </p:nvGrpSpPr>
        <p:grpSpPr>
          <a:xfrm>
            <a:off x="242077" y="249270"/>
            <a:ext cx="3615191" cy="1859928"/>
            <a:chOff x="631371" y="870858"/>
            <a:chExt cx="2590800" cy="1332904"/>
          </a:xfrm>
        </p:grpSpPr>
        <p:pic>
          <p:nvPicPr>
            <p:cNvPr id="6" name="Grafikk 5" descr="Skjerm">
              <a:extLst>
                <a:ext uri="{FF2B5EF4-FFF2-40B4-BE49-F238E27FC236}">
                  <a16:creationId xmlns:a16="http://schemas.microsoft.com/office/drawing/2014/main" id="{08DBF7D6-EA24-46E6-AEF2-96BB2E19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371" y="892629"/>
              <a:ext cx="914400" cy="914400"/>
            </a:xfrm>
            <a:prstGeom prst="rect">
              <a:avLst/>
            </a:prstGeom>
          </p:spPr>
        </p:pic>
        <p:pic>
          <p:nvPicPr>
            <p:cNvPr id="8" name="Grafikk 7" descr="Skjerm">
              <a:extLst>
                <a:ext uri="{FF2B5EF4-FFF2-40B4-BE49-F238E27FC236}">
                  <a16:creationId xmlns:a16="http://schemas.microsoft.com/office/drawing/2014/main" id="{3C89BAEA-FADC-41E6-9380-43621C04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9571" y="870858"/>
              <a:ext cx="914400" cy="914400"/>
            </a:xfrm>
            <a:prstGeom prst="rect">
              <a:avLst/>
            </a:prstGeom>
          </p:spPr>
        </p:pic>
        <p:pic>
          <p:nvPicPr>
            <p:cNvPr id="9" name="Grafikk 8" descr="Skjerm">
              <a:extLst>
                <a:ext uri="{FF2B5EF4-FFF2-40B4-BE49-F238E27FC236}">
                  <a16:creationId xmlns:a16="http://schemas.microsoft.com/office/drawing/2014/main" id="{11BCBB2C-B53D-4F8B-BCDE-4E683DE1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7771" y="892629"/>
              <a:ext cx="914400" cy="914400"/>
            </a:xfrm>
            <a:prstGeom prst="rect">
              <a:avLst/>
            </a:prstGeom>
          </p:spPr>
        </p:pic>
        <p:pic>
          <p:nvPicPr>
            <p:cNvPr id="10" name="Grafikk 9" descr="Kundeservice">
              <a:extLst>
                <a:ext uri="{FF2B5EF4-FFF2-40B4-BE49-F238E27FC236}">
                  <a16:creationId xmlns:a16="http://schemas.microsoft.com/office/drawing/2014/main" id="{CF930FDC-ACB5-4B5D-B204-2FC72694A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8687" y="979714"/>
              <a:ext cx="914400" cy="914400"/>
            </a:xfrm>
            <a:prstGeom prst="rect">
              <a:avLst/>
            </a:prstGeom>
          </p:spPr>
        </p:pic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852E7471-3365-4EAF-B4D2-CBFB28ED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1058" y="1208354"/>
              <a:ext cx="566058" cy="195903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4AD25C2-2FC6-4CEA-B3F1-791FF85F473E}"/>
                </a:ext>
              </a:extLst>
            </p:cNvPr>
            <p:cNvSpPr txBox="1"/>
            <p:nvPr/>
          </p:nvSpPr>
          <p:spPr>
            <a:xfrm>
              <a:off x="1403563" y="1828800"/>
              <a:ext cx="1079072" cy="374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dirty="0"/>
                <a:t>Operator</a:t>
              </a: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BD36DFED-E050-4C8A-99B3-1C02AB619F5A}"/>
              </a:ext>
            </a:extLst>
          </p:cNvPr>
          <p:cNvSpPr/>
          <p:nvPr/>
        </p:nvSpPr>
        <p:spPr>
          <a:xfrm>
            <a:off x="5927701" y="4182642"/>
            <a:ext cx="1459345" cy="8128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Controller</a:t>
            </a:r>
            <a:endParaRPr lang="nb-NO" sz="2400" dirty="0">
              <a:solidFill>
                <a:schemeClr val="tx1"/>
              </a:solidFill>
            </a:endParaRPr>
          </a:p>
        </p:txBody>
      </p:sp>
      <p:cxnSp>
        <p:nvCxnSpPr>
          <p:cNvPr id="23" name="Kobling: vinkel 22">
            <a:extLst>
              <a:ext uri="{FF2B5EF4-FFF2-40B4-BE49-F238E27FC236}">
                <a16:creationId xmlns:a16="http://schemas.microsoft.com/office/drawing/2014/main" id="{C1017CCC-647E-4662-A899-6EC16AD1C433}"/>
              </a:ext>
            </a:extLst>
          </p:cNvPr>
          <p:cNvCxnSpPr>
            <a:cxnSpLocks/>
            <a:stCxn id="2" idx="2"/>
          </p:cNvCxnSpPr>
          <p:nvPr/>
        </p:nvCxnSpPr>
        <p:spPr>
          <a:xfrm rot="16200000" flipH="1">
            <a:off x="2877604" y="1645986"/>
            <a:ext cx="2222166" cy="3878027"/>
          </a:xfrm>
          <a:prstGeom prst="bentConnector2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D6911B17-9687-42CE-B64D-2505E39C0605}"/>
              </a:ext>
            </a:extLst>
          </p:cNvPr>
          <p:cNvCxnSpPr>
            <a:cxnSpLocks/>
          </p:cNvCxnSpPr>
          <p:nvPr/>
        </p:nvCxnSpPr>
        <p:spPr>
          <a:xfrm flipV="1">
            <a:off x="6247470" y="2473917"/>
            <a:ext cx="0" cy="1708727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ktangel 13">
            <a:extLst>
              <a:ext uri="{FF2B5EF4-FFF2-40B4-BE49-F238E27FC236}">
                <a16:creationId xmlns:a16="http://schemas.microsoft.com/office/drawing/2014/main" id="{42EFF810-4130-4697-940F-B7CAE900F4CA}"/>
              </a:ext>
            </a:extLst>
          </p:cNvPr>
          <p:cNvSpPr/>
          <p:nvPr/>
        </p:nvSpPr>
        <p:spPr>
          <a:xfrm>
            <a:off x="5490730" y="198803"/>
            <a:ext cx="2394641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5" name="Grafikk 14" descr="Skjerm">
            <a:extLst>
              <a:ext uri="{FF2B5EF4-FFF2-40B4-BE49-F238E27FC236}">
                <a16:creationId xmlns:a16="http://schemas.microsoft.com/office/drawing/2014/main" id="{EEFE61D6-FAE3-4C9B-8D97-ECF5D70E2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7949" y="249271"/>
            <a:ext cx="1275950" cy="1275949"/>
          </a:xfrm>
          <a:prstGeom prst="rect">
            <a:avLst/>
          </a:prstGeom>
        </p:spPr>
      </p:pic>
      <p:cxnSp>
        <p:nvCxnSpPr>
          <p:cNvPr id="29" name="Rett pilkobling 28">
            <a:extLst>
              <a:ext uri="{FF2B5EF4-FFF2-40B4-BE49-F238E27FC236}">
                <a16:creationId xmlns:a16="http://schemas.microsoft.com/office/drawing/2014/main" id="{35917EBF-E341-4463-96B0-15A6CF82D137}"/>
              </a:ext>
            </a:extLst>
          </p:cNvPr>
          <p:cNvCxnSpPr>
            <a:cxnSpLocks/>
            <a:stCxn id="14" idx="1"/>
            <a:endCxn id="2" idx="3"/>
          </p:cNvCxnSpPr>
          <p:nvPr/>
        </p:nvCxnSpPr>
        <p:spPr>
          <a:xfrm flipH="1">
            <a:off x="3992774" y="1336360"/>
            <a:ext cx="1497956" cy="0"/>
          </a:xfrm>
          <a:prstGeom prst="straightConnector1">
            <a:avLst/>
          </a:prstGeom>
          <a:ln w="63500">
            <a:solidFill>
              <a:schemeClr val="bg1"/>
            </a:solidFill>
            <a:prstDash val="sysDot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kstSylinder 17">
            <a:extLst>
              <a:ext uri="{FF2B5EF4-FFF2-40B4-BE49-F238E27FC236}">
                <a16:creationId xmlns:a16="http://schemas.microsoft.com/office/drawing/2014/main" id="{9B86722E-0743-4632-A27A-BCB64D2B67DD}"/>
              </a:ext>
            </a:extLst>
          </p:cNvPr>
          <p:cNvSpPr txBox="1"/>
          <p:nvPr/>
        </p:nvSpPr>
        <p:spPr>
          <a:xfrm>
            <a:off x="5685211" y="1549440"/>
            <a:ext cx="2005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dirty="0"/>
              <a:t>Health-aware</a:t>
            </a:r>
          </a:p>
          <a:p>
            <a:pPr algn="ctr"/>
            <a:r>
              <a:rPr lang="nb-NO" sz="2400" dirty="0"/>
              <a:t>control system</a:t>
            </a:r>
          </a:p>
        </p:txBody>
      </p:sp>
      <p:grpSp>
        <p:nvGrpSpPr>
          <p:cNvPr id="33" name="Group 89">
            <a:extLst>
              <a:ext uri="{FF2B5EF4-FFF2-40B4-BE49-F238E27FC236}">
                <a16:creationId xmlns:a16="http://schemas.microsoft.com/office/drawing/2014/main" id="{B84A922B-84EB-419D-A994-77325657D2A1}"/>
              </a:ext>
            </a:extLst>
          </p:cNvPr>
          <p:cNvGrpSpPr/>
          <p:nvPr/>
        </p:nvGrpSpPr>
        <p:grpSpPr>
          <a:xfrm>
            <a:off x="7143205" y="401167"/>
            <a:ext cx="539857" cy="1124051"/>
            <a:chOff x="7617592" y="1273248"/>
            <a:chExt cx="544946" cy="1283996"/>
          </a:xfrm>
          <a:effectLst/>
        </p:grpSpPr>
        <p:sp>
          <p:nvSpPr>
            <p:cNvPr id="34" name="Rounded Rectangle 82">
              <a:extLst>
                <a:ext uri="{FF2B5EF4-FFF2-40B4-BE49-F238E27FC236}">
                  <a16:creationId xmlns:a16="http://schemas.microsoft.com/office/drawing/2014/main" id="{479458D8-8755-4561-A079-FC8ACD7BAE70}"/>
                </a:ext>
              </a:extLst>
            </p:cNvPr>
            <p:cNvSpPr/>
            <p:nvPr/>
          </p:nvSpPr>
          <p:spPr>
            <a:xfrm>
              <a:off x="7617592" y="1273248"/>
              <a:ext cx="544946" cy="1283996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sp>
          <p:nvSpPr>
            <p:cNvPr id="35" name="Flowchart: Connector 83">
              <a:extLst>
                <a:ext uri="{FF2B5EF4-FFF2-40B4-BE49-F238E27FC236}">
                  <a16:creationId xmlns:a16="http://schemas.microsoft.com/office/drawing/2014/main" id="{30D1A7EB-0CE7-49CC-9729-D66E1364FD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7957" y="1417582"/>
              <a:ext cx="284216" cy="284216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sp>
          <p:nvSpPr>
            <p:cNvPr id="36" name="Flowchart: Connector 84">
              <a:extLst>
                <a:ext uri="{FF2B5EF4-FFF2-40B4-BE49-F238E27FC236}">
                  <a16:creationId xmlns:a16="http://schemas.microsoft.com/office/drawing/2014/main" id="{C38B4E03-E65D-4ABE-AC4A-E528796A0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54161" y="1773138"/>
              <a:ext cx="284216" cy="284216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softEdge rad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sp>
          <p:nvSpPr>
            <p:cNvPr id="37" name="Flowchart: Connector 85">
              <a:extLst>
                <a:ext uri="{FF2B5EF4-FFF2-40B4-BE49-F238E27FC236}">
                  <a16:creationId xmlns:a16="http://schemas.microsoft.com/office/drawing/2014/main" id="{D57BC613-433C-4BE3-9A3F-D8FB3E7B0C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7957" y="2130503"/>
              <a:ext cx="284216" cy="284216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glow rad="444500">
                <a:srgbClr val="00B050">
                  <a:alpha val="68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</p:grpSp>
      <p:cxnSp>
        <p:nvCxnSpPr>
          <p:cNvPr id="5" name="Straight Arrow Connector 4"/>
          <p:cNvCxnSpPr/>
          <p:nvPr/>
        </p:nvCxnSpPr>
        <p:spPr>
          <a:xfrm>
            <a:off x="7141479" y="2473916"/>
            <a:ext cx="0" cy="170872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Rett pilkobling 24">
            <a:extLst>
              <a:ext uri="{FF2B5EF4-FFF2-40B4-BE49-F238E27FC236}">
                <a16:creationId xmlns:a16="http://schemas.microsoft.com/office/drawing/2014/main" id="{D6911B17-9687-42CE-B64D-2505E39C0605}"/>
              </a:ext>
            </a:extLst>
          </p:cNvPr>
          <p:cNvCxnSpPr>
            <a:cxnSpLocks/>
          </p:cNvCxnSpPr>
          <p:nvPr/>
        </p:nvCxnSpPr>
        <p:spPr>
          <a:xfrm flipV="1">
            <a:off x="6657374" y="3286717"/>
            <a:ext cx="0" cy="895925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ett pilkobling 28">
            <a:extLst>
              <a:ext uri="{FF2B5EF4-FFF2-40B4-BE49-F238E27FC236}">
                <a16:creationId xmlns:a16="http://schemas.microsoft.com/office/drawing/2014/main" id="{1796A3EE-4C42-467A-A2A1-2F09B6442023}"/>
              </a:ext>
            </a:extLst>
          </p:cNvPr>
          <p:cNvCxnSpPr>
            <a:cxnSpLocks/>
          </p:cNvCxnSpPr>
          <p:nvPr/>
        </p:nvCxnSpPr>
        <p:spPr>
          <a:xfrm>
            <a:off x="3992774" y="1588838"/>
            <a:ext cx="1500075" cy="0"/>
          </a:xfrm>
          <a:prstGeom prst="straightConnector1">
            <a:avLst/>
          </a:prstGeom>
          <a:ln w="63500">
            <a:solidFill>
              <a:schemeClr val="bg1"/>
            </a:solidFill>
            <a:prstDash val="sysDot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361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e 30">
            <a:extLst>
              <a:ext uri="{FF2B5EF4-FFF2-40B4-BE49-F238E27FC236}">
                <a16:creationId xmlns:a16="http://schemas.microsoft.com/office/drawing/2014/main" id="{C6AAF86B-1482-4084-868D-3C0D5537E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106574" y="198803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B1E3C5D5-965B-4A70-8A81-CFEBB46E5FF6}"/>
              </a:ext>
            </a:extLst>
          </p:cNvPr>
          <p:cNvGrpSpPr/>
          <p:nvPr/>
        </p:nvGrpSpPr>
        <p:grpSpPr>
          <a:xfrm>
            <a:off x="242077" y="249270"/>
            <a:ext cx="3615191" cy="1859928"/>
            <a:chOff x="631371" y="870858"/>
            <a:chExt cx="2590800" cy="1332904"/>
          </a:xfrm>
        </p:grpSpPr>
        <p:pic>
          <p:nvPicPr>
            <p:cNvPr id="6" name="Grafikk 5" descr="Skjerm">
              <a:extLst>
                <a:ext uri="{FF2B5EF4-FFF2-40B4-BE49-F238E27FC236}">
                  <a16:creationId xmlns:a16="http://schemas.microsoft.com/office/drawing/2014/main" id="{08DBF7D6-EA24-46E6-AEF2-96BB2E19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371" y="892629"/>
              <a:ext cx="914400" cy="914400"/>
            </a:xfrm>
            <a:prstGeom prst="rect">
              <a:avLst/>
            </a:prstGeom>
          </p:spPr>
        </p:pic>
        <p:pic>
          <p:nvPicPr>
            <p:cNvPr id="8" name="Grafikk 7" descr="Skjerm">
              <a:extLst>
                <a:ext uri="{FF2B5EF4-FFF2-40B4-BE49-F238E27FC236}">
                  <a16:creationId xmlns:a16="http://schemas.microsoft.com/office/drawing/2014/main" id="{3C89BAEA-FADC-41E6-9380-43621C04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9571" y="870858"/>
              <a:ext cx="914400" cy="914400"/>
            </a:xfrm>
            <a:prstGeom prst="rect">
              <a:avLst/>
            </a:prstGeom>
          </p:spPr>
        </p:pic>
        <p:pic>
          <p:nvPicPr>
            <p:cNvPr id="9" name="Grafikk 8" descr="Skjerm">
              <a:extLst>
                <a:ext uri="{FF2B5EF4-FFF2-40B4-BE49-F238E27FC236}">
                  <a16:creationId xmlns:a16="http://schemas.microsoft.com/office/drawing/2014/main" id="{11BCBB2C-B53D-4F8B-BCDE-4E683DE1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7771" y="892629"/>
              <a:ext cx="914400" cy="914400"/>
            </a:xfrm>
            <a:prstGeom prst="rect">
              <a:avLst/>
            </a:prstGeom>
          </p:spPr>
        </p:pic>
        <p:pic>
          <p:nvPicPr>
            <p:cNvPr id="10" name="Grafikk 9" descr="Kundeservice">
              <a:extLst>
                <a:ext uri="{FF2B5EF4-FFF2-40B4-BE49-F238E27FC236}">
                  <a16:creationId xmlns:a16="http://schemas.microsoft.com/office/drawing/2014/main" id="{CF930FDC-ACB5-4B5D-B204-2FC72694A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8687" y="979714"/>
              <a:ext cx="914400" cy="914400"/>
            </a:xfrm>
            <a:prstGeom prst="rect">
              <a:avLst/>
            </a:prstGeom>
          </p:spPr>
        </p:pic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852E7471-3365-4EAF-B4D2-CBFB28ED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1058" y="1208354"/>
              <a:ext cx="566058" cy="195903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4AD25C2-2FC6-4CEA-B3F1-791FF85F473E}"/>
                </a:ext>
              </a:extLst>
            </p:cNvPr>
            <p:cNvSpPr txBox="1"/>
            <p:nvPr/>
          </p:nvSpPr>
          <p:spPr>
            <a:xfrm>
              <a:off x="1403563" y="1828800"/>
              <a:ext cx="1079072" cy="374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dirty="0"/>
                <a:t>Operator</a:t>
              </a: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BD36DFED-E050-4C8A-99B3-1C02AB619F5A}"/>
              </a:ext>
            </a:extLst>
          </p:cNvPr>
          <p:cNvSpPr/>
          <p:nvPr/>
        </p:nvSpPr>
        <p:spPr>
          <a:xfrm>
            <a:off x="5927701" y="4182642"/>
            <a:ext cx="1459345" cy="8128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Controller</a:t>
            </a:r>
            <a:endParaRPr lang="nb-NO" sz="2400" dirty="0">
              <a:solidFill>
                <a:schemeClr val="tx1"/>
              </a:solidFill>
            </a:endParaRPr>
          </a:p>
        </p:txBody>
      </p:sp>
      <p:cxnSp>
        <p:nvCxnSpPr>
          <p:cNvPr id="23" name="Kobling: vinkel 22">
            <a:extLst>
              <a:ext uri="{FF2B5EF4-FFF2-40B4-BE49-F238E27FC236}">
                <a16:creationId xmlns:a16="http://schemas.microsoft.com/office/drawing/2014/main" id="{C1017CCC-647E-4662-A899-6EC16AD1C433}"/>
              </a:ext>
            </a:extLst>
          </p:cNvPr>
          <p:cNvCxnSpPr>
            <a:cxnSpLocks/>
            <a:stCxn id="2" idx="2"/>
          </p:cNvCxnSpPr>
          <p:nvPr/>
        </p:nvCxnSpPr>
        <p:spPr>
          <a:xfrm rot="16200000" flipH="1">
            <a:off x="2877604" y="1645986"/>
            <a:ext cx="2222166" cy="3878027"/>
          </a:xfrm>
          <a:prstGeom prst="bentConnector2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D6911B17-9687-42CE-B64D-2505E39C0605}"/>
              </a:ext>
            </a:extLst>
          </p:cNvPr>
          <p:cNvCxnSpPr>
            <a:cxnSpLocks/>
          </p:cNvCxnSpPr>
          <p:nvPr/>
        </p:nvCxnSpPr>
        <p:spPr>
          <a:xfrm flipV="1">
            <a:off x="6247470" y="2473917"/>
            <a:ext cx="0" cy="1708727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ktangel 13">
            <a:extLst>
              <a:ext uri="{FF2B5EF4-FFF2-40B4-BE49-F238E27FC236}">
                <a16:creationId xmlns:a16="http://schemas.microsoft.com/office/drawing/2014/main" id="{42EFF810-4130-4697-940F-B7CAE900F4CA}"/>
              </a:ext>
            </a:extLst>
          </p:cNvPr>
          <p:cNvSpPr/>
          <p:nvPr/>
        </p:nvSpPr>
        <p:spPr>
          <a:xfrm>
            <a:off x="5490730" y="198803"/>
            <a:ext cx="2394641" cy="22751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5" name="Grafikk 14" descr="Skjerm">
            <a:extLst>
              <a:ext uri="{FF2B5EF4-FFF2-40B4-BE49-F238E27FC236}">
                <a16:creationId xmlns:a16="http://schemas.microsoft.com/office/drawing/2014/main" id="{EEFE61D6-FAE3-4C9B-8D97-ECF5D70E2A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87949" y="249271"/>
            <a:ext cx="1275950" cy="1275949"/>
          </a:xfrm>
          <a:prstGeom prst="rect">
            <a:avLst/>
          </a:prstGeom>
        </p:spPr>
      </p:pic>
      <p:cxnSp>
        <p:nvCxnSpPr>
          <p:cNvPr id="29" name="Rett pilkobling 28">
            <a:extLst>
              <a:ext uri="{FF2B5EF4-FFF2-40B4-BE49-F238E27FC236}">
                <a16:creationId xmlns:a16="http://schemas.microsoft.com/office/drawing/2014/main" id="{35917EBF-E341-4463-96B0-15A6CF82D137}"/>
              </a:ext>
            </a:extLst>
          </p:cNvPr>
          <p:cNvCxnSpPr>
            <a:cxnSpLocks/>
            <a:stCxn id="14" idx="1"/>
            <a:endCxn id="2" idx="3"/>
          </p:cNvCxnSpPr>
          <p:nvPr/>
        </p:nvCxnSpPr>
        <p:spPr>
          <a:xfrm flipH="1">
            <a:off x="3992774" y="1336360"/>
            <a:ext cx="1497956" cy="0"/>
          </a:xfrm>
          <a:prstGeom prst="straightConnector1">
            <a:avLst/>
          </a:prstGeom>
          <a:ln w="63500">
            <a:solidFill>
              <a:schemeClr val="bg1"/>
            </a:solidFill>
            <a:prstDash val="sysDot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kstSylinder 17">
            <a:extLst>
              <a:ext uri="{FF2B5EF4-FFF2-40B4-BE49-F238E27FC236}">
                <a16:creationId xmlns:a16="http://schemas.microsoft.com/office/drawing/2014/main" id="{9B86722E-0743-4632-A27A-BCB64D2B67DD}"/>
              </a:ext>
            </a:extLst>
          </p:cNvPr>
          <p:cNvSpPr txBox="1"/>
          <p:nvPr/>
        </p:nvSpPr>
        <p:spPr>
          <a:xfrm>
            <a:off x="5685211" y="1549440"/>
            <a:ext cx="2005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400" dirty="0"/>
              <a:t>Health-aware</a:t>
            </a:r>
          </a:p>
          <a:p>
            <a:pPr algn="ctr"/>
            <a:r>
              <a:rPr lang="nb-NO" sz="2400" dirty="0"/>
              <a:t>control system</a:t>
            </a:r>
          </a:p>
        </p:txBody>
      </p:sp>
      <p:grpSp>
        <p:nvGrpSpPr>
          <p:cNvPr id="33" name="Group 89">
            <a:extLst>
              <a:ext uri="{FF2B5EF4-FFF2-40B4-BE49-F238E27FC236}">
                <a16:creationId xmlns:a16="http://schemas.microsoft.com/office/drawing/2014/main" id="{B84A922B-84EB-419D-A994-77325657D2A1}"/>
              </a:ext>
            </a:extLst>
          </p:cNvPr>
          <p:cNvGrpSpPr/>
          <p:nvPr/>
        </p:nvGrpSpPr>
        <p:grpSpPr>
          <a:xfrm>
            <a:off x="7143205" y="401167"/>
            <a:ext cx="539857" cy="1124051"/>
            <a:chOff x="7617592" y="1273248"/>
            <a:chExt cx="544946" cy="1283996"/>
          </a:xfrm>
          <a:effectLst/>
        </p:grpSpPr>
        <p:sp>
          <p:nvSpPr>
            <p:cNvPr id="34" name="Rounded Rectangle 82">
              <a:extLst>
                <a:ext uri="{FF2B5EF4-FFF2-40B4-BE49-F238E27FC236}">
                  <a16:creationId xmlns:a16="http://schemas.microsoft.com/office/drawing/2014/main" id="{479458D8-8755-4561-A079-FC8ACD7BAE70}"/>
                </a:ext>
              </a:extLst>
            </p:cNvPr>
            <p:cNvSpPr/>
            <p:nvPr/>
          </p:nvSpPr>
          <p:spPr>
            <a:xfrm>
              <a:off x="7617592" y="1273248"/>
              <a:ext cx="544946" cy="1283996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sp>
          <p:nvSpPr>
            <p:cNvPr id="35" name="Flowchart: Connector 83">
              <a:extLst>
                <a:ext uri="{FF2B5EF4-FFF2-40B4-BE49-F238E27FC236}">
                  <a16:creationId xmlns:a16="http://schemas.microsoft.com/office/drawing/2014/main" id="{30D1A7EB-0CE7-49CC-9729-D66E1364FD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7957" y="1417582"/>
              <a:ext cx="284216" cy="284216"/>
            </a:xfrm>
            <a:prstGeom prst="flowChartConnector">
              <a:avLst/>
            </a:prstGeom>
            <a:solidFill>
              <a:srgbClr val="C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sp>
          <p:nvSpPr>
            <p:cNvPr id="36" name="Flowchart: Connector 84">
              <a:extLst>
                <a:ext uri="{FF2B5EF4-FFF2-40B4-BE49-F238E27FC236}">
                  <a16:creationId xmlns:a16="http://schemas.microsoft.com/office/drawing/2014/main" id="{C38B4E03-E65D-4ABE-AC4A-E528796A05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54161" y="1773138"/>
              <a:ext cx="284216" cy="284216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softEdge rad="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  <p:sp>
          <p:nvSpPr>
            <p:cNvPr id="37" name="Flowchart: Connector 85">
              <a:extLst>
                <a:ext uri="{FF2B5EF4-FFF2-40B4-BE49-F238E27FC236}">
                  <a16:creationId xmlns:a16="http://schemas.microsoft.com/office/drawing/2014/main" id="{D57BC613-433C-4BE3-9A3F-D8FB3E7B0C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7957" y="2130503"/>
              <a:ext cx="284216" cy="284216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  <a:effectLst>
              <a:glow rad="444500">
                <a:srgbClr val="00B050">
                  <a:alpha val="68000"/>
                </a:srgbClr>
              </a:glo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b-NO"/>
            </a:p>
          </p:txBody>
        </p:sp>
      </p:grpSp>
      <p:cxnSp>
        <p:nvCxnSpPr>
          <p:cNvPr id="5" name="Straight Arrow Connector 4"/>
          <p:cNvCxnSpPr/>
          <p:nvPr/>
        </p:nvCxnSpPr>
        <p:spPr>
          <a:xfrm>
            <a:off x="7141479" y="2473916"/>
            <a:ext cx="0" cy="1708726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Rett pilkobling 24">
            <a:extLst>
              <a:ext uri="{FF2B5EF4-FFF2-40B4-BE49-F238E27FC236}">
                <a16:creationId xmlns:a16="http://schemas.microsoft.com/office/drawing/2014/main" id="{D6911B17-9687-42CE-B64D-2505E39C0605}"/>
              </a:ext>
            </a:extLst>
          </p:cNvPr>
          <p:cNvCxnSpPr>
            <a:cxnSpLocks/>
          </p:cNvCxnSpPr>
          <p:nvPr/>
        </p:nvCxnSpPr>
        <p:spPr>
          <a:xfrm flipV="1">
            <a:off x="6657374" y="3286717"/>
            <a:ext cx="0" cy="895925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Rett pilkobling 28">
            <a:extLst>
              <a:ext uri="{FF2B5EF4-FFF2-40B4-BE49-F238E27FC236}">
                <a16:creationId xmlns:a16="http://schemas.microsoft.com/office/drawing/2014/main" id="{1796A3EE-4C42-467A-A2A1-2F09B6442023}"/>
              </a:ext>
            </a:extLst>
          </p:cNvPr>
          <p:cNvCxnSpPr>
            <a:cxnSpLocks/>
          </p:cNvCxnSpPr>
          <p:nvPr/>
        </p:nvCxnSpPr>
        <p:spPr>
          <a:xfrm>
            <a:off x="3992774" y="1588838"/>
            <a:ext cx="1500075" cy="0"/>
          </a:xfrm>
          <a:prstGeom prst="straightConnector1">
            <a:avLst/>
          </a:prstGeom>
          <a:ln w="63500">
            <a:solidFill>
              <a:schemeClr val="bg1"/>
            </a:solidFill>
            <a:prstDash val="sysDot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7EDC537-643A-44C6-9806-0D26E82D866A}"/>
              </a:ext>
            </a:extLst>
          </p:cNvPr>
          <p:cNvSpPr txBox="1"/>
          <p:nvPr/>
        </p:nvSpPr>
        <p:spPr>
          <a:xfrm>
            <a:off x="8336182" y="2763497"/>
            <a:ext cx="266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Topic of my PhD</a:t>
            </a: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F604AF57-F238-477C-90FE-ECCAEE5CEE19}"/>
              </a:ext>
            </a:extLst>
          </p:cNvPr>
          <p:cNvSpPr/>
          <p:nvPr/>
        </p:nvSpPr>
        <p:spPr>
          <a:xfrm flipH="1" flipV="1">
            <a:off x="7588484" y="2225660"/>
            <a:ext cx="1533548" cy="799447"/>
          </a:xfrm>
          <a:prstGeom prst="arc">
            <a:avLst>
              <a:gd name="adj1" fmla="val 16200000"/>
              <a:gd name="adj2" fmla="val 120574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9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5DA2401-8233-4307-A8F2-D2418B7C5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901094"/>
          </a:xfrm>
        </p:spPr>
        <p:txBody>
          <a:bodyPr/>
          <a:lstStyle/>
          <a:p>
            <a:r>
              <a:rPr lang="en-US" dirty="0"/>
              <a:t>Part I: How to achieve health-aware operation?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ADCBC0C-BEE8-4586-8019-5F445D7FE4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087" y="3645154"/>
            <a:ext cx="10363200" cy="1752600"/>
          </a:xfrm>
        </p:spPr>
        <p:txBody>
          <a:bodyPr/>
          <a:lstStyle/>
          <a:p>
            <a:r>
              <a:rPr lang="en-US" i="1" dirty="0"/>
              <a:t>“</a:t>
            </a:r>
            <a:r>
              <a:rPr lang="en-GB" i="1" dirty="0"/>
              <a:t>Operation that is optimal from an economic perspective, but which does not jeopardize equipment health”</a:t>
            </a:r>
            <a:r>
              <a:rPr lang="en-US" i="1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A5F922-3D8F-4230-9E3A-B069A7EEBE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33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A26C9-F814-46F7-8540-1340C479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GB" dirty="0"/>
              <a:t>Case study – Subsea compression</a:t>
            </a:r>
          </a:p>
        </p:txBody>
      </p:sp>
      <p:pic>
        <p:nvPicPr>
          <p:cNvPr id="5" name="Picture 4" descr="A picture containing outdoor, boat, water, yellow&#10;&#10;Description automatically generated">
            <a:extLst>
              <a:ext uri="{FF2B5EF4-FFF2-40B4-BE49-F238E27FC236}">
                <a16:creationId xmlns:a16="http://schemas.microsoft.com/office/drawing/2014/main" id="{5EF26F56-12A2-479D-B4DA-A37F0EE88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14" r="19061" b="-2"/>
          <a:stretch/>
        </p:blipFill>
        <p:spPr>
          <a:xfrm>
            <a:off x="609600" y="1600201"/>
            <a:ext cx="5384800" cy="452596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11C4B-30AF-4C82-911E-737D4E0A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>
            <a:normAutofit/>
          </a:bodyPr>
          <a:lstStyle/>
          <a:p>
            <a:r>
              <a:rPr lang="en-GB" dirty="0"/>
              <a:t>Subsea compression to ensure high gas flow and recovery rates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Inspired by </a:t>
            </a:r>
            <a:r>
              <a:rPr lang="en-GB" dirty="0" err="1"/>
              <a:t>Equinors</a:t>
            </a:r>
            <a:r>
              <a:rPr lang="en-GB" dirty="0"/>
              <a:t> </a:t>
            </a:r>
            <a:r>
              <a:rPr lang="en-GB" dirty="0" err="1"/>
              <a:t>Åsgard</a:t>
            </a:r>
            <a:r>
              <a:rPr lang="en-GB" dirty="0"/>
              <a:t> subsea compression station</a:t>
            </a:r>
          </a:p>
        </p:txBody>
      </p:sp>
    </p:spTree>
    <p:extLst>
      <p:ext uri="{BB962C8B-B14F-4D97-AF65-F5344CB8AC3E}">
        <p14:creationId xmlns:p14="http://schemas.microsoft.com/office/powerpoint/2010/main" val="445218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ilde 33">
            <a:extLst>
              <a:ext uri="{FF2B5EF4-FFF2-40B4-BE49-F238E27FC236}">
                <a16:creationId xmlns:a16="http://schemas.microsoft.com/office/drawing/2014/main" id="{FE14DF2A-C7FF-424D-9EEA-AE641327E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2F48BF7-2311-4212-A2A6-FC0C919E6D33}"/>
              </a:ext>
            </a:extLst>
          </p:cNvPr>
          <p:cNvSpPr/>
          <p:nvPr/>
        </p:nvSpPr>
        <p:spPr>
          <a:xfrm>
            <a:off x="1898221" y="1307863"/>
            <a:ext cx="7932095" cy="53007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8817204-7901-45D0-B8F5-1682BC16280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71677" y="1307863"/>
            <a:ext cx="7122820" cy="520880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AFB470-18C3-4505-A7CA-1E62673470EC}"/>
              </a:ext>
            </a:extLst>
          </p:cNvPr>
          <p:cNvGrpSpPr/>
          <p:nvPr/>
        </p:nvGrpSpPr>
        <p:grpSpPr>
          <a:xfrm>
            <a:off x="5992797" y="1820653"/>
            <a:ext cx="5880502" cy="4782138"/>
            <a:chOff x="5992797" y="1820653"/>
            <a:chExt cx="5880502" cy="478213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2310" y="4701802"/>
              <a:ext cx="1900989" cy="19009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9327" y="4701801"/>
              <a:ext cx="1900989" cy="19009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2309" y="2656813"/>
              <a:ext cx="1900989" cy="19009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Oval 6"/>
            <p:cNvSpPr/>
            <p:nvPr/>
          </p:nvSpPr>
          <p:spPr>
            <a:xfrm>
              <a:off x="5992797" y="1820653"/>
              <a:ext cx="720000" cy="720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6712797" y="2180653"/>
              <a:ext cx="3306568" cy="56835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 rot="560269">
              <a:off x="6925234" y="2506017"/>
              <a:ext cx="208858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Bearing</a:t>
              </a:r>
              <a:r>
                <a:rPr lang="nb-NO" dirty="0">
                  <a:solidFill>
                    <a:srgbClr val="FF0000"/>
                  </a:solidFill>
                </a:rPr>
                <a:t> </a:t>
              </a:r>
              <a:r>
                <a:rPr lang="en-US" dirty="0">
                  <a:solidFill>
                    <a:srgbClr val="FF0000"/>
                  </a:solidFill>
                </a:rPr>
                <a:t>degradation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112C176-562F-4CA1-8981-34ABF636AA57}"/>
              </a:ext>
            </a:extLst>
          </p:cNvPr>
          <p:cNvSpPr/>
          <p:nvPr/>
        </p:nvSpPr>
        <p:spPr>
          <a:xfrm>
            <a:off x="5420837" y="1309758"/>
            <a:ext cx="2355739" cy="5127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BF9847-CB98-4FAC-AE41-6A9DB030B799}"/>
              </a:ext>
            </a:extLst>
          </p:cNvPr>
          <p:cNvSpPr/>
          <p:nvPr/>
        </p:nvSpPr>
        <p:spPr>
          <a:xfrm>
            <a:off x="2104439" y="382593"/>
            <a:ext cx="70306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Objective</a:t>
            </a:r>
            <a:r>
              <a:rPr lang="nb-NO" sz="2400" b="1" dirty="0"/>
              <a:t>: </a:t>
            </a:r>
            <a:r>
              <a:rPr lang="nb-NO" sz="2400" dirty="0"/>
              <a:t>safe and </a:t>
            </a:r>
            <a:r>
              <a:rPr lang="en-US" sz="2400" dirty="0"/>
              <a:t>uninterrupted</a:t>
            </a:r>
            <a:r>
              <a:rPr lang="nb-NO" sz="2400" dirty="0"/>
              <a:t> </a:t>
            </a:r>
            <a:r>
              <a:rPr lang="en-US" sz="2400" dirty="0"/>
              <a:t>production</a:t>
            </a:r>
            <a:r>
              <a:rPr lang="nb-NO" sz="2400" dirty="0"/>
              <a:t> </a:t>
            </a:r>
            <a:r>
              <a:rPr lang="en-US" sz="2400" dirty="0"/>
              <a:t>for</a:t>
            </a:r>
            <a:r>
              <a:rPr lang="nb-NO" sz="2400" dirty="0"/>
              <a:t> </a:t>
            </a:r>
            <a:r>
              <a:rPr lang="en-US" sz="2400" dirty="0"/>
              <a:t>years</a:t>
            </a:r>
          </a:p>
        </p:txBody>
      </p:sp>
    </p:spTree>
    <p:extLst>
      <p:ext uri="{BB962C8B-B14F-4D97-AF65-F5344CB8AC3E}">
        <p14:creationId xmlns:p14="http://schemas.microsoft.com/office/powerpoint/2010/main" val="151278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9AFD9C-A30B-471F-8344-55AA24CB6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ACE847-C524-4DF2-A787-A884219A3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Motivation and introduction</a:t>
            </a:r>
          </a:p>
          <a:p>
            <a:endParaRPr lang="en-GB" dirty="0"/>
          </a:p>
          <a:p>
            <a:r>
              <a:rPr lang="en-GB" dirty="0"/>
              <a:t>Part I: How to achieve health-aware operation</a:t>
            </a:r>
          </a:p>
          <a:p>
            <a:r>
              <a:rPr lang="en-GB" dirty="0"/>
              <a:t>Part II: Co-optimizing operation and maintenance</a:t>
            </a:r>
          </a:p>
          <a:p>
            <a:endParaRPr lang="en-GB" dirty="0"/>
          </a:p>
          <a:p>
            <a:r>
              <a:rPr lang="en-GB" dirty="0"/>
              <a:t>Concluding remarks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A4ABFB-66C4-4407-A1F9-8C119E3457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70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5CCAF-73B8-4947-9737-6B90279C8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Model-predictive control (MPC)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0F3BB8DC-9AC7-4F64-AD9A-F7C35695B4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36750" y="1519168"/>
            <a:ext cx="8318500" cy="48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11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5CCAF-73B8-4947-9737-6B90279C8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Developing fit-for-purpose models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884861-15DB-459B-AF72-2B9D01BF8B43}"/>
              </a:ext>
            </a:extLst>
          </p:cNvPr>
          <p:cNvSpPr/>
          <p:nvPr/>
        </p:nvSpPr>
        <p:spPr>
          <a:xfrm>
            <a:off x="5541957" y="1417638"/>
            <a:ext cx="6451600" cy="46388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0654680-C8AE-42CE-86A4-F8F9FD2685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07038" y="1417638"/>
            <a:ext cx="6233386" cy="455837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411CBBF-4E6F-4681-AA63-96C106648D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105400" cy="483869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Standard conservation equations</a:t>
            </a:r>
          </a:p>
          <a:p>
            <a:endParaRPr lang="en-GB" dirty="0"/>
          </a:p>
          <a:p>
            <a:r>
              <a:rPr lang="en-GB" dirty="0"/>
              <a:t>How to model degradation?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Need two types of models:</a:t>
            </a:r>
          </a:p>
          <a:p>
            <a:pPr lvl="1"/>
            <a:r>
              <a:rPr lang="en-GB" dirty="0"/>
              <a:t>Diagnostic</a:t>
            </a:r>
          </a:p>
          <a:p>
            <a:pPr lvl="1"/>
            <a:r>
              <a:rPr lang="en-GB" dirty="0"/>
              <a:t>Prognostic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A3FF70-C7F1-4D99-8515-FE3141487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21" y="3327400"/>
            <a:ext cx="1258715" cy="1258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ABC09F-51AD-443A-8F8A-1C15383BA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69" y="3327401"/>
            <a:ext cx="1258715" cy="1258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181E71-F052-489D-ADC3-3F24AB4B1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73" y="3327402"/>
            <a:ext cx="1258714" cy="125871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8535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6EB9-86C0-423C-9F5B-3AF23194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Ball bearing defects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E1C9CB1-3F26-49C1-8678-2EB9AB15FA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1791775" y="1708884"/>
            <a:ext cx="8608449" cy="339020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51D95E-2E43-4AEA-B801-0B8C244D5148}"/>
              </a:ext>
            </a:extLst>
          </p:cNvPr>
          <p:cNvSpPr txBox="1"/>
          <p:nvPr/>
        </p:nvSpPr>
        <p:spPr>
          <a:xfrm>
            <a:off x="1858249" y="4754768"/>
            <a:ext cx="18238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Outer race defect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045AF5-7BD6-4495-BF01-FED11D100A9C}"/>
              </a:ext>
            </a:extLst>
          </p:cNvPr>
          <p:cNvGrpSpPr/>
          <p:nvPr/>
        </p:nvGrpSpPr>
        <p:grpSpPr>
          <a:xfrm>
            <a:off x="2920113" y="4606924"/>
            <a:ext cx="2942524" cy="1666875"/>
            <a:chOff x="2920113" y="4606924"/>
            <a:chExt cx="2942524" cy="166687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6C0B8E-8CE8-448B-AE2D-69B9DDFE5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643153">
              <a:off x="4195762" y="4606924"/>
              <a:ext cx="1666875" cy="166687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5B19BF-5B65-4803-BE77-734498517C05}"/>
                </a:ext>
              </a:extLst>
            </p:cNvPr>
            <p:cNvSpPr txBox="1"/>
            <p:nvPr/>
          </p:nvSpPr>
          <p:spPr>
            <a:xfrm>
              <a:off x="2920113" y="5488512"/>
              <a:ext cx="1719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Vibration sensor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B8EEBEB-0F77-4D53-A294-36847C6F76D7}"/>
              </a:ext>
            </a:extLst>
          </p:cNvPr>
          <p:cNvSpPr txBox="1"/>
          <p:nvPr/>
        </p:nvSpPr>
        <p:spPr>
          <a:xfrm rot="16200000">
            <a:off x="4452639" y="3015973"/>
            <a:ext cx="15660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Force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AE68AF-1801-4A0E-AFF6-C555A0C66C6C}"/>
              </a:ext>
            </a:extLst>
          </p:cNvPr>
          <p:cNvSpPr txBox="1"/>
          <p:nvPr/>
        </p:nvSpPr>
        <p:spPr>
          <a:xfrm>
            <a:off x="7446700" y="4754768"/>
            <a:ext cx="15660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dirty="0"/>
              <a:t>Time [</a:t>
            </a:r>
            <a:r>
              <a:rPr lang="en-GB" dirty="0" err="1"/>
              <a:t>ms</a:t>
            </a:r>
            <a:r>
              <a:rPr lang="en-GB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67677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6EB9-86C0-423C-9F5B-3AF23194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Ball bearing defects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E1C9CB1-3F26-49C1-8678-2EB9AB15FA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1800059" y="1723087"/>
            <a:ext cx="8591881" cy="33836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51D95E-2E43-4AEA-B801-0B8C244D5148}"/>
              </a:ext>
            </a:extLst>
          </p:cNvPr>
          <p:cNvSpPr txBox="1"/>
          <p:nvPr/>
        </p:nvSpPr>
        <p:spPr>
          <a:xfrm>
            <a:off x="1858249" y="4754768"/>
            <a:ext cx="17767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Inner race defect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045AF5-7BD6-4495-BF01-FED11D100A9C}"/>
              </a:ext>
            </a:extLst>
          </p:cNvPr>
          <p:cNvGrpSpPr/>
          <p:nvPr/>
        </p:nvGrpSpPr>
        <p:grpSpPr>
          <a:xfrm>
            <a:off x="2920113" y="4606924"/>
            <a:ext cx="2942524" cy="1666875"/>
            <a:chOff x="2920113" y="4606924"/>
            <a:chExt cx="2942524" cy="166687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6C0B8E-8CE8-448B-AE2D-69B9DDFE5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643153">
              <a:off x="4195762" y="4606924"/>
              <a:ext cx="1666875" cy="166687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5B19BF-5B65-4803-BE77-734498517C05}"/>
                </a:ext>
              </a:extLst>
            </p:cNvPr>
            <p:cNvSpPr txBox="1"/>
            <p:nvPr/>
          </p:nvSpPr>
          <p:spPr>
            <a:xfrm>
              <a:off x="2920113" y="5488512"/>
              <a:ext cx="1719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Vibration sensor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BB1DE7-1D31-4350-8D1F-1C218565D6FB}"/>
              </a:ext>
            </a:extLst>
          </p:cNvPr>
          <p:cNvSpPr txBox="1"/>
          <p:nvPr/>
        </p:nvSpPr>
        <p:spPr>
          <a:xfrm rot="16200000">
            <a:off x="4452639" y="3015973"/>
            <a:ext cx="15660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Force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298F4E-D72C-421B-9427-5A6CD29ACEBB}"/>
              </a:ext>
            </a:extLst>
          </p:cNvPr>
          <p:cNvSpPr txBox="1"/>
          <p:nvPr/>
        </p:nvSpPr>
        <p:spPr>
          <a:xfrm>
            <a:off x="7446700" y="4754768"/>
            <a:ext cx="15660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dirty="0"/>
              <a:t>Time [</a:t>
            </a:r>
            <a:r>
              <a:rPr lang="en-GB" dirty="0" err="1"/>
              <a:t>ms</a:t>
            </a:r>
            <a:r>
              <a:rPr lang="en-GB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81948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F6EB9-86C0-423C-9F5B-3AF23194C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Ball bearing defects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E1C9CB1-3F26-49C1-8678-2EB9AB15FA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1809616" y="1723087"/>
            <a:ext cx="8572768" cy="342028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51D95E-2E43-4AEA-B801-0B8C244D5148}"/>
              </a:ext>
            </a:extLst>
          </p:cNvPr>
          <p:cNvSpPr txBox="1"/>
          <p:nvPr/>
        </p:nvSpPr>
        <p:spPr>
          <a:xfrm>
            <a:off x="1523218" y="4739218"/>
            <a:ext cx="27444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Rolling element race defect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045AF5-7BD6-4495-BF01-FED11D100A9C}"/>
              </a:ext>
            </a:extLst>
          </p:cNvPr>
          <p:cNvGrpSpPr/>
          <p:nvPr/>
        </p:nvGrpSpPr>
        <p:grpSpPr>
          <a:xfrm>
            <a:off x="2920113" y="4606924"/>
            <a:ext cx="2942524" cy="1666875"/>
            <a:chOff x="2920113" y="4606924"/>
            <a:chExt cx="2942524" cy="166687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6C0B8E-8CE8-448B-AE2D-69B9DDFE54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9643153">
              <a:off x="4195762" y="4606924"/>
              <a:ext cx="1666875" cy="166687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5B19BF-5B65-4803-BE77-734498517C05}"/>
                </a:ext>
              </a:extLst>
            </p:cNvPr>
            <p:cNvSpPr txBox="1"/>
            <p:nvPr/>
          </p:nvSpPr>
          <p:spPr>
            <a:xfrm>
              <a:off x="2920113" y="5488512"/>
              <a:ext cx="1719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Vibration sensor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BB1DE7-1D31-4350-8D1F-1C218565D6FB}"/>
              </a:ext>
            </a:extLst>
          </p:cNvPr>
          <p:cNvSpPr txBox="1"/>
          <p:nvPr/>
        </p:nvSpPr>
        <p:spPr>
          <a:xfrm rot="16200000">
            <a:off x="4452639" y="3015973"/>
            <a:ext cx="15660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Force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B3E548-0C6A-4DDC-9EF8-D7BF6EC7FCAF}"/>
              </a:ext>
            </a:extLst>
          </p:cNvPr>
          <p:cNvSpPr txBox="1"/>
          <p:nvPr/>
        </p:nvSpPr>
        <p:spPr>
          <a:xfrm>
            <a:off x="7446700" y="4754768"/>
            <a:ext cx="15660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r>
              <a:rPr lang="en-GB" dirty="0"/>
              <a:t>Time [</a:t>
            </a:r>
            <a:r>
              <a:rPr lang="en-GB" dirty="0" err="1"/>
              <a:t>ms</a:t>
            </a:r>
            <a:r>
              <a:rPr lang="en-GB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98106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D353F0-82E2-477B-98D1-EB6E9647577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09600" y="1600201"/>
                <a:ext cx="10972800" cy="4525963"/>
              </a:xfrm>
            </p:spPr>
            <p:txBody>
              <a:bodyPr/>
              <a:lstStyle/>
              <a:p>
                <a:r>
                  <a:rPr lang="en-GB" dirty="0"/>
                  <a:t>Each failure mode has a unique fingerprint in the frequency spectrum:</a:t>
                </a:r>
              </a:p>
              <a:p>
                <a:endParaRPr lang="en-GB" sz="1100" dirty="0"/>
              </a:p>
              <a:p>
                <a:pPr marL="1257300" lvl="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𝑂𝑅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𝑓𝑎𝑢𝑙𝑡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𝑅𝐸</m:t>
                          </m:r>
                        </m:sub>
                      </m:sSub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GB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𝐹𝑇𝐹</m:t>
                      </m:r>
                    </m:oMath>
                  </m:oMathPara>
                </a14:m>
                <a:endParaRPr lang="en-GB" sz="28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257300" lvl="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𝐼𝑅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𝑓𝑎𝑢𝑙𝑡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𝑅𝐸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∙(</m:t>
                      </m:r>
                      <m:sSub>
                        <m:sSubPr>
                          <m:ctrlPr>
                            <a:rPr lang="en-GB" sz="2800" i="1" smtClean="0">
                              <a:solidFill>
                                <a:srgbClr val="F6841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rgbClr val="F6841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800" i="1">
                              <a:solidFill>
                                <a:srgbClr val="F6841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800" i="1">
                          <a:solidFill>
                            <a:srgbClr val="F6841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GB" sz="28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𝐹𝑇𝐹</m:t>
                      </m:r>
                      <m:r>
                        <a:rPr lang="en-GB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257300" lvl="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𝑓𝑎𝑢𝑙𝑡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𝐵𝑆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D353F0-82E2-477B-98D1-EB6E964757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600" y="1600201"/>
                <a:ext cx="10972800" cy="4525963"/>
              </a:xfrm>
              <a:blipFill>
                <a:blip r:embed="rId3"/>
                <a:stretch>
                  <a:fillRect l="-1000" t="-14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5F1A9B9C-13CE-452A-B8F5-66FD3136D414}"/>
              </a:ext>
            </a:extLst>
          </p:cNvPr>
          <p:cNvGrpSpPr/>
          <p:nvPr/>
        </p:nvGrpSpPr>
        <p:grpSpPr>
          <a:xfrm>
            <a:off x="2339928" y="3556746"/>
            <a:ext cx="3402106" cy="3402106"/>
            <a:chOff x="6257363" y="1901803"/>
            <a:chExt cx="3402106" cy="3402106"/>
          </a:xfrm>
        </p:grpSpPr>
        <p:pic>
          <p:nvPicPr>
            <p:cNvPr id="6" name="Graphic 5" descr="Fingerprint">
              <a:extLst>
                <a:ext uri="{FF2B5EF4-FFF2-40B4-BE49-F238E27FC236}">
                  <a16:creationId xmlns:a16="http://schemas.microsoft.com/office/drawing/2014/main" id="{D0A7A23D-42A7-4500-BEAF-72E0036D3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65202" y="2895698"/>
              <a:ext cx="1414318" cy="1414318"/>
            </a:xfrm>
            <a:prstGeom prst="rect">
              <a:avLst/>
            </a:prstGeom>
          </p:spPr>
        </p:pic>
        <p:pic>
          <p:nvPicPr>
            <p:cNvPr id="8" name="Graphic 7" descr="Magnifying glass">
              <a:extLst>
                <a:ext uri="{FF2B5EF4-FFF2-40B4-BE49-F238E27FC236}">
                  <a16:creationId xmlns:a16="http://schemas.microsoft.com/office/drawing/2014/main" id="{C28A5747-8A97-48B6-A623-A7B63BF3E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8829116">
              <a:off x="6257363" y="1901803"/>
              <a:ext cx="3402106" cy="340210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BEDD03B-08CD-4115-BF44-CE2ACB3F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Ball bearing diagnostics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BD35C-4E41-4B56-80AF-F3A308042F62}"/>
                  </a:ext>
                </a:extLst>
              </p:cNvPr>
              <p:cNvSpPr txBox="1"/>
              <p:nvPr/>
            </p:nvSpPr>
            <p:spPr>
              <a:xfrm>
                <a:off x="7472361" y="4722653"/>
                <a:ext cx="4462463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0000FF"/>
                    </a:solidFill>
                  </a:rPr>
                  <a:t>Fundamental train frequency (FTF)</a:t>
                </a:r>
              </a:p>
              <a:p>
                <a:pPr algn="ctr"/>
                <a:endParaRPr lang="en-GB" dirty="0"/>
              </a:p>
              <a:p>
                <a:pPr algn="ctr"/>
                <a:r>
                  <a:rPr lang="en-GB" dirty="0">
                    <a:solidFill>
                      <a:srgbClr val="FF0000"/>
                    </a:solidFill>
                  </a:rPr>
                  <a:t>Ball spin frequency (BS)</a:t>
                </a:r>
              </a:p>
              <a:p>
                <a:pPr algn="ctr"/>
                <a:endParaRPr lang="en-GB" dirty="0"/>
              </a:p>
              <a:p>
                <a:pPr algn="ctr"/>
                <a:r>
                  <a:rPr lang="en-GB" dirty="0">
                    <a:solidFill>
                      <a:srgbClr val="F68411"/>
                    </a:solidFill>
                  </a:rPr>
                  <a:t>Shaft frequency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F6841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F6841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F6841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GB" dirty="0">
                  <a:solidFill>
                    <a:srgbClr val="F6841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BD35C-4E41-4B56-80AF-F3A308042F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361" y="4722653"/>
                <a:ext cx="4462463" cy="1477328"/>
              </a:xfrm>
              <a:prstGeom prst="rect">
                <a:avLst/>
              </a:prstGeom>
              <a:blipFill>
                <a:blip r:embed="rId8"/>
                <a:stretch>
                  <a:fillRect t="-2479" b="-57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5935DFEA-FC92-4B61-9C59-70D6CD5B566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8404630" y="2124729"/>
            <a:ext cx="2597923" cy="25979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5062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D03B-08CD-4115-BF44-CE2ACB3FA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Ball bearing diagnostics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7A6D750-FC38-4BDF-8F95-216686D400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90650" y="1993900"/>
            <a:ext cx="9144000" cy="4457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AE408E-5C37-4CE4-B991-72625F173FC0}"/>
                  </a:ext>
                </a:extLst>
              </p:cNvPr>
              <p:cNvSpPr/>
              <p:nvPr/>
            </p:nvSpPr>
            <p:spPr>
              <a:xfrm>
                <a:off x="5803900" y="673396"/>
                <a:ext cx="6096000" cy="148848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1257300" lvl="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𝑂𝑅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𝑓𝑎𝑢𝑙𝑡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𝑅𝐸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GB" sz="2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𝐹𝑇𝐹</m:t>
                      </m:r>
                    </m:oMath>
                  </m:oMathPara>
                </a14:m>
                <a:endParaRPr lang="en-GB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257300" lvl="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𝐼𝑅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𝑓𝑎𝑢𝑙𝑡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𝑅𝐸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∙(</m:t>
                      </m:r>
                      <m:sSub>
                        <m:sSubPr>
                          <m:ctrlPr>
                            <a:rPr lang="en-GB" sz="2800" i="1">
                              <a:solidFill>
                                <a:srgbClr val="F6841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rgbClr val="F6841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800" i="1">
                              <a:solidFill>
                                <a:srgbClr val="F6841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800" i="1">
                          <a:solidFill>
                            <a:srgbClr val="F6841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GB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GB" sz="28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𝐹𝑇𝐹</m:t>
                      </m:r>
                      <m:r>
                        <a:rPr lang="en-GB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1257300" lvl="3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𝑅𝐸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𝑓𝑎𝑢𝑙𝑡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GB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𝐵𝑆</m:t>
                      </m:r>
                      <m:r>
                        <a:rPr lang="en-GB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8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AE408E-5C37-4CE4-B991-72625F173F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3900" y="673396"/>
                <a:ext cx="6096000" cy="14884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515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86449-487A-47FD-9574-C87A7C018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Vibration model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62CEB3-3CC4-45D5-8C43-66BEAA6BD6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>
            <a:off x="2212405" y="2337768"/>
            <a:ext cx="7790446" cy="2182464"/>
          </a:xfr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F64785E-11AF-4733-BB96-80B727C2CC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65558" y="4524679"/>
            <a:ext cx="7700210" cy="188459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94A148-E16A-4A82-A621-5DB5C087808D}"/>
              </a:ext>
            </a:extLst>
          </p:cNvPr>
          <p:cNvGrpSpPr/>
          <p:nvPr/>
        </p:nvGrpSpPr>
        <p:grpSpPr>
          <a:xfrm>
            <a:off x="4925460" y="12700"/>
            <a:ext cx="5063878" cy="2946790"/>
            <a:chOff x="4925460" y="12700"/>
            <a:chExt cx="5063878" cy="294679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B1C3A4-20B8-4370-8B54-1FAFCD23A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5460" y="595151"/>
              <a:ext cx="2364339" cy="2364339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362BDA6-792E-4D1A-BAD8-373A9C37B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4114841">
              <a:off x="7136095" y="12700"/>
              <a:ext cx="1666875" cy="16668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EA9DA5-2334-47FB-9DFA-D11949731731}"/>
                </a:ext>
              </a:extLst>
            </p:cNvPr>
            <p:cNvSpPr txBox="1"/>
            <p:nvPr/>
          </p:nvSpPr>
          <p:spPr>
            <a:xfrm>
              <a:off x="8269444" y="1094425"/>
              <a:ext cx="1719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Vibration sensor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4F0728-206D-4FF5-9124-7D8C19DF6EC6}"/>
                </a:ext>
              </a:extLst>
            </p:cNvPr>
            <p:cNvSpPr txBox="1"/>
            <p:nvPr/>
          </p:nvSpPr>
          <p:spPr>
            <a:xfrm>
              <a:off x="6809674" y="2199221"/>
              <a:ext cx="20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Rotating machinery</a:t>
              </a:r>
            </a:p>
          </p:txBody>
        </p: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581B85A-5031-41CA-8675-4D65E7EC85DD}"/>
              </a:ext>
            </a:extLst>
          </p:cNvPr>
          <p:cNvSpPr/>
          <p:nvPr/>
        </p:nvSpPr>
        <p:spPr>
          <a:xfrm>
            <a:off x="4445000" y="3027869"/>
            <a:ext cx="2973939" cy="3314700"/>
          </a:xfrm>
          <a:custGeom>
            <a:avLst/>
            <a:gdLst>
              <a:gd name="connsiteX0" fmla="*/ 609600 w 2973939"/>
              <a:gd name="connsiteY0" fmla="*/ 0 h 3314700"/>
              <a:gd name="connsiteX1" fmla="*/ 2973939 w 2973939"/>
              <a:gd name="connsiteY1" fmla="*/ 0 h 3314700"/>
              <a:gd name="connsiteX2" fmla="*/ 2973939 w 2973939"/>
              <a:gd name="connsiteY2" fmla="*/ 3314700 h 3314700"/>
              <a:gd name="connsiteX3" fmla="*/ 609600 w 2973939"/>
              <a:gd name="connsiteY3" fmla="*/ 3314700 h 3314700"/>
              <a:gd name="connsiteX4" fmla="*/ 0 w 2973939"/>
              <a:gd name="connsiteY4" fmla="*/ 3314700 h 3314700"/>
              <a:gd name="connsiteX5" fmla="*/ 0 w 2973939"/>
              <a:gd name="connsiteY5" fmla="*/ 1421205 h 3314700"/>
              <a:gd name="connsiteX6" fmla="*/ 609600 w 2973939"/>
              <a:gd name="connsiteY6" fmla="*/ 1421205 h 33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73939" h="3314700">
                <a:moveTo>
                  <a:pt x="609600" y="0"/>
                </a:moveTo>
                <a:lnTo>
                  <a:pt x="2973939" y="0"/>
                </a:lnTo>
                <a:lnTo>
                  <a:pt x="2973939" y="3314700"/>
                </a:lnTo>
                <a:lnTo>
                  <a:pt x="609600" y="3314700"/>
                </a:lnTo>
                <a:lnTo>
                  <a:pt x="0" y="3314700"/>
                </a:lnTo>
                <a:lnTo>
                  <a:pt x="0" y="1421205"/>
                </a:lnTo>
                <a:lnTo>
                  <a:pt x="609600" y="142120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9678A2-D9CA-4257-8534-346591D9A451}"/>
              </a:ext>
            </a:extLst>
          </p:cNvPr>
          <p:cNvSpPr/>
          <p:nvPr/>
        </p:nvSpPr>
        <p:spPr>
          <a:xfrm>
            <a:off x="7418939" y="3027867"/>
            <a:ext cx="3033161" cy="33147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29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DC48-BFA7-47E4-BB8D-44CCD9ED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GB" dirty="0"/>
              <a:t>Ball bearing diagnostics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40E34A5-97A0-4B76-AA73-06E889387D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972800" cy="1473199"/>
          </a:xfrm>
        </p:spPr>
        <p:txBody>
          <a:bodyPr/>
          <a:lstStyle/>
          <a:p>
            <a:r>
              <a:rPr lang="en-US" dirty="0"/>
              <a:t>Use reverse model to predict the degradation status of the bearing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78815A-D40F-404C-9D9F-521D19E75E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2056138" y="3784601"/>
            <a:ext cx="8079723" cy="1133829"/>
          </a:xfrm>
        </p:spPr>
      </p:pic>
      <p:sp>
        <p:nvSpPr>
          <p:cNvPr id="8" name="Arc 7">
            <a:extLst>
              <a:ext uri="{FF2B5EF4-FFF2-40B4-BE49-F238E27FC236}">
                <a16:creationId xmlns:a16="http://schemas.microsoft.com/office/drawing/2014/main" id="{9066F764-4614-4756-8BAD-0E430A7B3ABB}"/>
              </a:ext>
            </a:extLst>
          </p:cNvPr>
          <p:cNvSpPr/>
          <p:nvPr/>
        </p:nvSpPr>
        <p:spPr>
          <a:xfrm>
            <a:off x="5092700" y="3048001"/>
            <a:ext cx="1733550" cy="1473199"/>
          </a:xfrm>
          <a:prstGeom prst="arc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E4372F-5B3C-4568-9DB4-444F68EE1E6B}"/>
              </a:ext>
            </a:extLst>
          </p:cNvPr>
          <p:cNvSpPr txBox="1"/>
          <p:nvPr/>
        </p:nvSpPr>
        <p:spPr>
          <a:xfrm>
            <a:off x="4254500" y="2847946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Remove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noise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182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FDC48-BFA7-47E4-BB8D-44CCD9ED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GB"/>
              <a:t>Ball bearing prognostics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B40E34A5-97A0-4B76-AA73-06E889387D6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09600" y="1600201"/>
                <a:ext cx="10972800" cy="1473199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Prognostic degradation model based on Paris-Erdogan law of crack propagation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𝑑𝐿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𝑃𝑜</m:t>
                              </m:r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𝑐𝑜𝑚𝑝𝑟𝑒𝑠𝑠𝑜𝑟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𝑑𝑒𝑔𝑟𝑎𝑑𝑎𝑡𝑖𝑜𝑛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B40E34A5-97A0-4B76-AA73-06E889387D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600" y="1600201"/>
                <a:ext cx="10972800" cy="1473199"/>
              </a:xfrm>
              <a:blipFill>
                <a:blip r:embed="rId3"/>
                <a:stretch>
                  <a:fillRect l="-611" t="-70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F77A63B2-626B-42AB-AEE8-18F2C338E028}"/>
              </a:ext>
            </a:extLst>
          </p:cNvPr>
          <p:cNvGrpSpPr/>
          <p:nvPr/>
        </p:nvGrpSpPr>
        <p:grpSpPr>
          <a:xfrm>
            <a:off x="-1" y="2415941"/>
            <a:ext cx="5261031" cy="4086141"/>
            <a:chOff x="0" y="3365378"/>
            <a:chExt cx="4038602" cy="3136704"/>
          </a:xfrm>
        </p:grpSpPr>
        <p:pic>
          <p:nvPicPr>
            <p:cNvPr id="10" name="Content Placeholder 5">
              <a:extLst>
                <a:ext uri="{FF2B5EF4-FFF2-40B4-BE49-F238E27FC236}">
                  <a16:creationId xmlns:a16="http://schemas.microsoft.com/office/drawing/2014/main" id="{D6935449-C193-4E01-9D37-1A06A80E61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695" t="40999" r="51853"/>
            <a:stretch/>
          </p:blipFill>
          <p:spPr>
            <a:xfrm rot="16200000">
              <a:off x="450950" y="2914429"/>
              <a:ext cx="3136704" cy="4038601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382A4B9-764E-4CF6-BB47-C40296648FF1}"/>
                </a:ext>
              </a:extLst>
            </p:cNvPr>
            <p:cNvSpPr/>
            <p:nvPr/>
          </p:nvSpPr>
          <p:spPr>
            <a:xfrm>
              <a:off x="269240" y="5770880"/>
              <a:ext cx="655320" cy="5740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CDA769D-2A4B-4943-AF42-968C3636D536}"/>
                </a:ext>
              </a:extLst>
            </p:cNvPr>
            <p:cNvSpPr/>
            <p:nvPr/>
          </p:nvSpPr>
          <p:spPr>
            <a:xfrm>
              <a:off x="1" y="5125208"/>
              <a:ext cx="1647825" cy="1376874"/>
            </a:xfrm>
            <a:custGeom>
              <a:avLst/>
              <a:gdLst>
                <a:gd name="connsiteX0" fmla="*/ 244158 w 1647825"/>
                <a:gd name="connsiteY0" fmla="*/ 0 h 1376874"/>
                <a:gd name="connsiteX1" fmla="*/ 1647825 w 1647825"/>
                <a:gd name="connsiteY1" fmla="*/ 1376874 h 1376874"/>
                <a:gd name="connsiteX2" fmla="*/ 1144157 w 1647825"/>
                <a:gd name="connsiteY2" fmla="*/ 1376874 h 1376874"/>
                <a:gd name="connsiteX3" fmla="*/ 244157 w 1647825"/>
                <a:gd name="connsiteY3" fmla="*/ 476874 h 1376874"/>
                <a:gd name="connsiteX4" fmla="*/ 62776 w 1647825"/>
                <a:gd name="connsiteY4" fmla="*/ 495159 h 1376874"/>
                <a:gd name="connsiteX5" fmla="*/ 0 w 1647825"/>
                <a:gd name="connsiteY5" fmla="*/ 511300 h 1376874"/>
                <a:gd name="connsiteX6" fmla="*/ 0 w 1647825"/>
                <a:gd name="connsiteY6" fmla="*/ 22175 h 1376874"/>
                <a:gd name="connsiteX7" fmla="*/ 100641 w 1647825"/>
                <a:gd name="connsiteY7" fmla="*/ 7109 h 1376874"/>
                <a:gd name="connsiteX8" fmla="*/ 244158 w 1647825"/>
                <a:gd name="connsiteY8" fmla="*/ 0 h 137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47825" h="1376874">
                  <a:moveTo>
                    <a:pt x="244158" y="0"/>
                  </a:moveTo>
                  <a:cubicBezTo>
                    <a:pt x="1019382" y="0"/>
                    <a:pt x="1647825" y="616447"/>
                    <a:pt x="1647825" y="1376874"/>
                  </a:cubicBezTo>
                  <a:lnTo>
                    <a:pt x="1144157" y="1376874"/>
                  </a:lnTo>
                  <a:cubicBezTo>
                    <a:pt x="1144157" y="879818"/>
                    <a:pt x="741213" y="476874"/>
                    <a:pt x="244157" y="476874"/>
                  </a:cubicBezTo>
                  <a:cubicBezTo>
                    <a:pt x="182025" y="476874"/>
                    <a:pt x="121364" y="483170"/>
                    <a:pt x="62776" y="495159"/>
                  </a:cubicBezTo>
                  <a:lnTo>
                    <a:pt x="0" y="511300"/>
                  </a:lnTo>
                  <a:lnTo>
                    <a:pt x="0" y="22175"/>
                  </a:lnTo>
                  <a:lnTo>
                    <a:pt x="100641" y="7109"/>
                  </a:lnTo>
                  <a:cubicBezTo>
                    <a:pt x="147828" y="2408"/>
                    <a:pt x="195707" y="0"/>
                    <a:pt x="244158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9137C51-74EC-4899-A37B-2FB50D630884}"/>
                </a:ext>
              </a:extLst>
            </p:cNvPr>
            <p:cNvSpPr/>
            <p:nvPr/>
          </p:nvSpPr>
          <p:spPr>
            <a:xfrm>
              <a:off x="0" y="4470398"/>
              <a:ext cx="269239" cy="177801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B3B3B3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C18A15A-8A61-4054-B498-A27BD0B701D0}"/>
                </a:ext>
              </a:extLst>
            </p:cNvPr>
            <p:cNvSpPr/>
            <p:nvPr/>
          </p:nvSpPr>
          <p:spPr>
            <a:xfrm>
              <a:off x="2107699" y="4522683"/>
              <a:ext cx="346743" cy="446641"/>
            </a:xfrm>
            <a:custGeom>
              <a:avLst/>
              <a:gdLst>
                <a:gd name="connsiteX0" fmla="*/ 234 w 346743"/>
                <a:gd name="connsiteY0" fmla="*/ 289949 h 446641"/>
                <a:gd name="connsiteX1" fmla="*/ 234 w 346743"/>
                <a:gd name="connsiteY1" fmla="*/ 289949 h 446641"/>
                <a:gd name="connsiteX2" fmla="*/ 19484 w 346743"/>
                <a:gd name="connsiteY2" fmla="*/ 184071 h 446641"/>
                <a:gd name="connsiteX3" fmla="*/ 38735 w 346743"/>
                <a:gd name="connsiteY3" fmla="*/ 155195 h 446641"/>
                <a:gd name="connsiteX4" fmla="*/ 57985 w 346743"/>
                <a:gd name="connsiteY4" fmla="*/ 78193 h 446641"/>
                <a:gd name="connsiteX5" fmla="*/ 86861 w 346743"/>
                <a:gd name="connsiteY5" fmla="*/ 49317 h 446641"/>
                <a:gd name="connsiteX6" fmla="*/ 96486 w 346743"/>
                <a:gd name="connsiteY6" fmla="*/ 20441 h 446641"/>
                <a:gd name="connsiteX7" fmla="*/ 125362 w 346743"/>
                <a:gd name="connsiteY7" fmla="*/ 10816 h 446641"/>
                <a:gd name="connsiteX8" fmla="*/ 202364 w 346743"/>
                <a:gd name="connsiteY8" fmla="*/ 1191 h 446641"/>
                <a:gd name="connsiteX9" fmla="*/ 269741 w 346743"/>
                <a:gd name="connsiteY9" fmla="*/ 10816 h 446641"/>
                <a:gd name="connsiteX10" fmla="*/ 317867 w 346743"/>
                <a:gd name="connsiteY10" fmla="*/ 164820 h 446641"/>
                <a:gd name="connsiteX11" fmla="*/ 346743 w 346743"/>
                <a:gd name="connsiteY11" fmla="*/ 174445 h 446641"/>
                <a:gd name="connsiteX12" fmla="*/ 288992 w 346743"/>
                <a:gd name="connsiteY12" fmla="*/ 232197 h 446641"/>
                <a:gd name="connsiteX13" fmla="*/ 279366 w 346743"/>
                <a:gd name="connsiteY13" fmla="*/ 261073 h 446641"/>
                <a:gd name="connsiteX14" fmla="*/ 250490 w 346743"/>
                <a:gd name="connsiteY14" fmla="*/ 318824 h 446641"/>
                <a:gd name="connsiteX15" fmla="*/ 240865 w 346743"/>
                <a:gd name="connsiteY15" fmla="*/ 347700 h 446641"/>
                <a:gd name="connsiteX16" fmla="*/ 221615 w 346743"/>
                <a:gd name="connsiteY16" fmla="*/ 376576 h 446641"/>
                <a:gd name="connsiteX17" fmla="*/ 163863 w 346743"/>
                <a:gd name="connsiteY17" fmla="*/ 415077 h 446641"/>
                <a:gd name="connsiteX18" fmla="*/ 154238 w 346743"/>
                <a:gd name="connsiteY18" fmla="*/ 443953 h 446641"/>
                <a:gd name="connsiteX19" fmla="*/ 29109 w 346743"/>
                <a:gd name="connsiteY19" fmla="*/ 424702 h 446641"/>
                <a:gd name="connsiteX20" fmla="*/ 234 w 346743"/>
                <a:gd name="connsiteY20" fmla="*/ 318824 h 446641"/>
                <a:gd name="connsiteX21" fmla="*/ 234 w 346743"/>
                <a:gd name="connsiteY21" fmla="*/ 289949 h 446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46743" h="446641">
                  <a:moveTo>
                    <a:pt x="234" y="289949"/>
                  </a:moveTo>
                  <a:lnTo>
                    <a:pt x="234" y="289949"/>
                  </a:lnTo>
                  <a:cubicBezTo>
                    <a:pt x="6651" y="254656"/>
                    <a:pt x="9629" y="218562"/>
                    <a:pt x="19484" y="184071"/>
                  </a:cubicBezTo>
                  <a:cubicBezTo>
                    <a:pt x="22662" y="172948"/>
                    <a:pt x="34673" y="166027"/>
                    <a:pt x="38735" y="155195"/>
                  </a:cubicBezTo>
                  <a:cubicBezTo>
                    <a:pt x="42900" y="144089"/>
                    <a:pt x="47807" y="93460"/>
                    <a:pt x="57985" y="78193"/>
                  </a:cubicBezTo>
                  <a:cubicBezTo>
                    <a:pt x="65536" y="66867"/>
                    <a:pt x="77236" y="58942"/>
                    <a:pt x="86861" y="49317"/>
                  </a:cubicBezTo>
                  <a:cubicBezTo>
                    <a:pt x="90069" y="39692"/>
                    <a:pt x="89312" y="27615"/>
                    <a:pt x="96486" y="20441"/>
                  </a:cubicBezTo>
                  <a:cubicBezTo>
                    <a:pt x="103660" y="13267"/>
                    <a:pt x="115380" y="12631"/>
                    <a:pt x="125362" y="10816"/>
                  </a:cubicBezTo>
                  <a:cubicBezTo>
                    <a:pt x="150812" y="6189"/>
                    <a:pt x="176697" y="4399"/>
                    <a:pt x="202364" y="1191"/>
                  </a:cubicBezTo>
                  <a:cubicBezTo>
                    <a:pt x="224823" y="4399"/>
                    <a:pt x="257473" y="-8268"/>
                    <a:pt x="269741" y="10816"/>
                  </a:cubicBezTo>
                  <a:cubicBezTo>
                    <a:pt x="341391" y="122270"/>
                    <a:pt x="242918" y="114854"/>
                    <a:pt x="317867" y="164820"/>
                  </a:cubicBezTo>
                  <a:cubicBezTo>
                    <a:pt x="326309" y="170448"/>
                    <a:pt x="337118" y="171237"/>
                    <a:pt x="346743" y="174445"/>
                  </a:cubicBezTo>
                  <a:cubicBezTo>
                    <a:pt x="295411" y="277111"/>
                    <a:pt x="365992" y="155197"/>
                    <a:pt x="288992" y="232197"/>
                  </a:cubicBezTo>
                  <a:cubicBezTo>
                    <a:pt x="281818" y="239371"/>
                    <a:pt x="283487" y="251801"/>
                    <a:pt x="279366" y="261073"/>
                  </a:cubicBezTo>
                  <a:cubicBezTo>
                    <a:pt x="270625" y="280741"/>
                    <a:pt x="259231" y="299156"/>
                    <a:pt x="250490" y="318824"/>
                  </a:cubicBezTo>
                  <a:cubicBezTo>
                    <a:pt x="246369" y="328095"/>
                    <a:pt x="245402" y="338625"/>
                    <a:pt x="240865" y="347700"/>
                  </a:cubicBezTo>
                  <a:cubicBezTo>
                    <a:pt x="235692" y="358047"/>
                    <a:pt x="230321" y="368958"/>
                    <a:pt x="221615" y="376576"/>
                  </a:cubicBezTo>
                  <a:cubicBezTo>
                    <a:pt x="204203" y="391811"/>
                    <a:pt x="163863" y="415077"/>
                    <a:pt x="163863" y="415077"/>
                  </a:cubicBezTo>
                  <a:cubicBezTo>
                    <a:pt x="160655" y="424702"/>
                    <a:pt x="164220" y="442138"/>
                    <a:pt x="154238" y="443953"/>
                  </a:cubicBezTo>
                  <a:cubicBezTo>
                    <a:pt x="106065" y="452712"/>
                    <a:pt x="70269" y="438423"/>
                    <a:pt x="29109" y="424702"/>
                  </a:cubicBezTo>
                  <a:cubicBezTo>
                    <a:pt x="10310" y="368304"/>
                    <a:pt x="9304" y="373245"/>
                    <a:pt x="234" y="318824"/>
                  </a:cubicBezTo>
                  <a:cubicBezTo>
                    <a:pt x="-293" y="315659"/>
                    <a:pt x="234" y="294761"/>
                    <a:pt x="234" y="289949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Right Brace 26">
            <a:extLst>
              <a:ext uri="{FF2B5EF4-FFF2-40B4-BE49-F238E27FC236}">
                <a16:creationId xmlns:a16="http://schemas.microsoft.com/office/drawing/2014/main" id="{4EF05E6D-D1CC-4773-9021-CDFE76EAFA31}"/>
              </a:ext>
            </a:extLst>
          </p:cNvPr>
          <p:cNvSpPr/>
          <p:nvPr/>
        </p:nvSpPr>
        <p:spPr>
          <a:xfrm rot="2602654">
            <a:off x="3108728" y="4093520"/>
            <a:ext cx="163536" cy="484610"/>
          </a:xfrm>
          <a:prstGeom prst="rightBrace">
            <a:avLst>
              <a:gd name="adj1" fmla="val 43421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FD2F69C-4881-45DA-8758-AFF298FEA7A7}"/>
                  </a:ext>
                </a:extLst>
              </p:cNvPr>
              <p:cNvSpPr/>
              <p:nvPr/>
            </p:nvSpPr>
            <p:spPr>
              <a:xfrm>
                <a:off x="4663712" y="4700515"/>
                <a:ext cx="36574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FD2F69C-4881-45DA-8758-AFF298FEA7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3712" y="4700515"/>
                <a:ext cx="36574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rc 28">
            <a:extLst>
              <a:ext uri="{FF2B5EF4-FFF2-40B4-BE49-F238E27FC236}">
                <a16:creationId xmlns:a16="http://schemas.microsoft.com/office/drawing/2014/main" id="{16604DBD-383F-4C30-94E7-86F37CE2F4F6}"/>
              </a:ext>
            </a:extLst>
          </p:cNvPr>
          <p:cNvSpPr/>
          <p:nvPr/>
        </p:nvSpPr>
        <p:spPr>
          <a:xfrm flipH="1" flipV="1">
            <a:off x="3197366" y="3585029"/>
            <a:ext cx="2810518" cy="1232671"/>
          </a:xfrm>
          <a:prstGeom prst="arc">
            <a:avLst>
              <a:gd name="adj1" fmla="val 16200000"/>
              <a:gd name="adj2" fmla="val 20957949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0C77347B-07BA-4093-9F35-E7CC4F116686}"/>
              </a:ext>
            </a:extLst>
          </p:cNvPr>
          <p:cNvSpPr/>
          <p:nvPr/>
        </p:nvSpPr>
        <p:spPr>
          <a:xfrm flipH="1" flipV="1">
            <a:off x="3441323" y="3585029"/>
            <a:ext cx="2810518" cy="1232671"/>
          </a:xfrm>
          <a:prstGeom prst="arc">
            <a:avLst>
              <a:gd name="adj1" fmla="val 11300180"/>
              <a:gd name="adj2" fmla="val 1522929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017FC4-19AA-4E61-8AAC-60216E2F48BC}"/>
              </a:ext>
            </a:extLst>
          </p:cNvPr>
          <p:cNvSpPr txBox="1"/>
          <p:nvPr/>
        </p:nvSpPr>
        <p:spPr>
          <a:xfrm>
            <a:off x="6065605" y="4016698"/>
            <a:ext cx="241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Crack length magnitude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203A1FC6-24A7-4077-AB2A-1BE6B9B92000}"/>
              </a:ext>
            </a:extLst>
          </p:cNvPr>
          <p:cNvSpPr/>
          <p:nvPr/>
        </p:nvSpPr>
        <p:spPr>
          <a:xfrm rot="17679902" flipH="1" flipV="1">
            <a:off x="4404988" y="3254716"/>
            <a:ext cx="2810518" cy="1232671"/>
          </a:xfrm>
          <a:prstGeom prst="arc">
            <a:avLst>
              <a:gd name="adj1" fmla="val 11591349"/>
              <a:gd name="adj2" fmla="val 1522929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776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ilde 33">
            <a:extLst>
              <a:ext uri="{FF2B5EF4-FFF2-40B4-BE49-F238E27FC236}">
                <a16:creationId xmlns:a16="http://schemas.microsoft.com/office/drawing/2014/main" id="{FE14DF2A-C7FF-424D-9EEA-AE641327EE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54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48581" y="1627226"/>
                <a:ext cx="8069179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nb-NO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nb-NO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nb-NO" b="0" i="0" smtClean="0"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e>
                                <m:lim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lim>
                              </m:limLow>
                            </m:fName>
                            <m:e/>
                          </m:func>
                          <m:r>
                            <m:rPr>
                              <m:nor/>
                            </m:rPr>
                            <a:rPr lang="nb-NO">
                              <a:latin typeface="Imprint MT Shadow" panose="04020605060303030202" pitchFamily="82" charset="0"/>
                            </a:rPr>
                            <m:t>E</m:t>
                          </m:r>
                        </m:fName>
                        <m:e>
                          <m:d>
                            <m:dPr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nb-NO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nb-NO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nb-NO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  <m:d>
                                    <m:dPr>
                                      <m:ctrlPr>
                                        <a:rPr lang="nb-NO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nb-NO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nb-NO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nb-NO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nb-NO" dirty="0"/>
                  <a:t>							</a:t>
                </a:r>
              </a:p>
              <a:p>
                <a:pPr marL="0" indent="0">
                  <a:buNone/>
                </a:pPr>
                <a:r>
                  <a:rPr lang="nb-NO" dirty="0"/>
                  <a:t>	</a:t>
                </a:r>
                <a:r>
                  <a:rPr lang="nb-NO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nb-NO" dirty="0"/>
                  <a:t>		</a:t>
                </a:r>
                <a14:m>
                  <m:oMath xmlns:m="http://schemas.openxmlformats.org/officeDocument/2006/math">
                    <m:r>
                      <a:rPr lang="nb-NO" b="0" i="0" smtClean="0">
                        <a:latin typeface="Cambria Math" panose="02040503050406030204" pitchFamily="18" charset="0"/>
                      </a:rPr>
                      <m:t>0 =</m:t>
                    </m:r>
                    <m:r>
                      <a:rPr lang="nb-NO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nb-NO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nb-NO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		</a:t>
                </a:r>
                <a:endParaRPr lang="nb-NO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b-NO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8581" y="1627226"/>
                <a:ext cx="8069179" cy="45259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itle 4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Optimization problem formulation</a:t>
            </a:r>
            <a:endParaRPr lang="nb-NO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54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48581" y="1627226"/>
                <a:ext cx="8069179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nb-NO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nb-NO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nb-NO" b="0" i="0" smtClean="0"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e>
                                <m:lim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lim>
                              </m:limLow>
                            </m:fName>
                            <m:e/>
                          </m:func>
                        </m:fName>
                        <m:e>
                          <m:r>
                            <m:rPr>
                              <m:nor/>
                            </m:rPr>
                            <a:rPr lang="nb-NO">
                              <a:latin typeface="Imprint MT Shadow" panose="04020605060303030202" pitchFamily="82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nb-NO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nb-NO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nb-NO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  <m:d>
                                    <m:dPr>
                                      <m:ctrlPr>
                                        <a:rPr lang="nb-NO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nb-NO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nb-NO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nb-NO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nb-NO" dirty="0"/>
                  <a:t>							</a:t>
                </a:r>
              </a:p>
              <a:p>
                <a:pPr marL="0" indent="0">
                  <a:buNone/>
                </a:pPr>
                <a:r>
                  <a:rPr lang="nb-NO" dirty="0"/>
                  <a:t>	</a:t>
                </a:r>
                <a:r>
                  <a:rPr lang="nb-NO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nb-NO" dirty="0"/>
                  <a:t>		</a:t>
                </a:r>
                <a14:m>
                  <m:oMath xmlns:m="http://schemas.openxmlformats.org/officeDocument/2006/math">
                    <m:r>
                      <a:rPr lang="nb-NO" b="0" i="0" smtClean="0">
                        <a:latin typeface="Cambria Math" panose="02040503050406030204" pitchFamily="18" charset="0"/>
                      </a:rPr>
                      <m:t>0 =</m:t>
                    </m:r>
                    <m:r>
                      <a:rPr lang="nb-NO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nb-NO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nb-NO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		</a:t>
                </a:r>
                <a:endParaRPr lang="nb-NO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b-NO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8581" y="1627226"/>
                <a:ext cx="8069179" cy="45259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itle 4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Optimization problem formulation</a:t>
            </a:r>
            <a:endParaRPr lang="nb-NO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5852159" y="3367734"/>
            <a:ext cx="176463" cy="38297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8623" y="3230032"/>
            <a:ext cx="2194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System </a:t>
            </a:r>
            <a:r>
              <a:rPr lang="nb-NO" dirty="0" err="1"/>
              <a:t>dynamics</a:t>
            </a:r>
            <a:endParaRPr lang="nb-NO" dirty="0"/>
          </a:p>
          <a:p>
            <a:r>
              <a:rPr lang="nb-NO" dirty="0"/>
              <a:t>and </a:t>
            </a:r>
            <a:r>
              <a:rPr lang="nb-NO" dirty="0" err="1"/>
              <a:t>model</a:t>
            </a:r>
            <a:r>
              <a:rPr lang="nb-NO" dirty="0"/>
              <a:t> </a:t>
            </a:r>
            <a:r>
              <a:rPr lang="nb-NO" dirty="0" err="1"/>
              <a:t>equations</a:t>
            </a:r>
            <a:endParaRPr lang="nb-NO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62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48581" y="1627226"/>
                <a:ext cx="8069179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nb-NO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nb-NO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nb-NO" b="0" i="0" smtClean="0"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e>
                                <m:lim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lim>
                              </m:limLow>
                            </m:fName>
                            <m:e/>
                          </m:func>
                          <m:r>
                            <m:rPr>
                              <m:nor/>
                            </m:rPr>
                            <a:rPr lang="nb-NO">
                              <a:latin typeface="Imprint MT Shadow" panose="04020605060303030202" pitchFamily="82" charset="0"/>
                            </a:rPr>
                            <m:t>E</m:t>
                          </m:r>
                        </m:fName>
                        <m:e>
                          <m:d>
                            <m:dPr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nb-NO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nb-NO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nb-NO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  <m:d>
                                    <m:dPr>
                                      <m:ctrlPr>
                                        <a:rPr lang="nb-NO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nb-NO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nb-NO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e>
                          </m:d>
                        </m:e>
                      </m:func>
                    </m:oMath>
                  </m:oMathPara>
                </a14:m>
                <a:endParaRPr lang="nb-NO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nb-NO" dirty="0"/>
                  <a:t>							</a:t>
                </a:r>
              </a:p>
              <a:p>
                <a:pPr marL="0" indent="0">
                  <a:buNone/>
                </a:pPr>
                <a:r>
                  <a:rPr lang="nb-NO" dirty="0"/>
                  <a:t>	</a:t>
                </a:r>
                <a:r>
                  <a:rPr lang="nb-NO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nb-NO" dirty="0"/>
                  <a:t>		</a:t>
                </a:r>
                <a14:m>
                  <m:oMath xmlns:m="http://schemas.openxmlformats.org/officeDocument/2006/math">
                    <m:r>
                      <a:rPr lang="nb-NO" b="0" i="0" smtClean="0">
                        <a:latin typeface="Cambria Math" panose="02040503050406030204" pitchFamily="18" charset="0"/>
                      </a:rPr>
                      <m:t>0 =</m:t>
                    </m:r>
                    <m:r>
                      <a:rPr lang="nb-NO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nb-NO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nb-NO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=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̇"/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nb-NO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nb-NO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nb-NO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b-NO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8581" y="1627226"/>
                <a:ext cx="8069179" cy="45259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itle 4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Optimization problem formulation</a:t>
            </a:r>
            <a:endParaRPr lang="nb-NO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5852159" y="3367734"/>
            <a:ext cx="176463" cy="38297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8623" y="3230032"/>
            <a:ext cx="2194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System </a:t>
            </a:r>
            <a:r>
              <a:rPr lang="nb-NO" dirty="0" err="1"/>
              <a:t>dynamics</a:t>
            </a:r>
            <a:endParaRPr lang="nb-NO" dirty="0"/>
          </a:p>
          <a:p>
            <a:r>
              <a:rPr lang="nb-NO" dirty="0"/>
              <a:t>and </a:t>
            </a:r>
            <a:r>
              <a:rPr lang="nb-NO" dirty="0" err="1"/>
              <a:t>model</a:t>
            </a:r>
            <a:r>
              <a:rPr lang="nb-NO" dirty="0"/>
              <a:t> </a:t>
            </a:r>
            <a:r>
              <a:rPr lang="nb-NO" dirty="0" err="1"/>
              <a:t>equations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28623" y="3860203"/>
            <a:ext cx="204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System </a:t>
            </a:r>
            <a:r>
              <a:rPr lang="nb-NO" dirty="0" err="1"/>
              <a:t>degradation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5852160" y="3842737"/>
            <a:ext cx="176463" cy="38297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6633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48581" y="1627226"/>
                <a:ext cx="8069179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nb-NO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nb-NO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nb-NO" b="0" i="0" smtClean="0"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e>
                                <m:lim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lim>
                              </m:limLow>
                            </m:fName>
                            <m:e/>
                          </m:func>
                        </m:fName>
                        <m:e>
                          <m:r>
                            <m:rPr>
                              <m:nor/>
                            </m:rPr>
                            <a:rPr lang="nb-NO" smtClean="0">
                              <a:latin typeface="Imprint MT Shadow" panose="04020605060303030202" pitchFamily="82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nb-NO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nb-NO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nb-NO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  <m:d>
                                    <m:dPr>
                                      <m:ctrlPr>
                                        <a:rPr lang="nb-NO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nb-NO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nb-NO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e>
                          </m:d>
                        </m:e>
                      </m:func>
                      <m:r>
                        <a:rPr lang="nb-NO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nb-NO">
                          <a:solidFill>
                            <a:schemeClr val="tx2"/>
                          </a:solidFill>
                          <a:latin typeface="Imprint MT Shadow" panose="04020605060303030202" pitchFamily="82" charset="0"/>
                        </a:rPr>
                        <m:t>E</m:t>
                      </m:r>
                      <m:d>
                        <m:dPr>
                          <m:ctrlPr>
                            <a:rPr lang="nb-NO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ctrlP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nb-NO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nb-NO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𝑁𝑃𝑉</m:t>
                              </m:r>
                              <m: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𝑝𝑟𝑜𝑓𝑖𝑡</m:t>
                              </m:r>
                              <m: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nb-NO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nb-NO" dirty="0"/>
                  <a:t>							</a:t>
                </a:r>
              </a:p>
              <a:p>
                <a:pPr marL="0" indent="0">
                  <a:buNone/>
                </a:pPr>
                <a:r>
                  <a:rPr lang="nb-NO" dirty="0"/>
                  <a:t>	</a:t>
                </a:r>
                <a:r>
                  <a:rPr lang="nb-NO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nb-NO" dirty="0"/>
                  <a:t>		</a:t>
                </a:r>
                <a14:m>
                  <m:oMath xmlns:m="http://schemas.openxmlformats.org/officeDocument/2006/math">
                    <m:r>
                      <a:rPr lang="nb-NO" b="0" i="0" smtClean="0">
                        <a:latin typeface="Cambria Math" panose="02040503050406030204" pitchFamily="18" charset="0"/>
                      </a:rPr>
                      <m:t>0 =</m:t>
                    </m:r>
                    <m:r>
                      <a:rPr lang="nb-NO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nb-NO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nb-NO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=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̇"/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nb-NO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nb-NO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nb-NO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b-NO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8581" y="1627226"/>
                <a:ext cx="8069179" cy="4525963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b-NO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5852159" y="3367734"/>
            <a:ext cx="176463" cy="38297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8623" y="3230032"/>
            <a:ext cx="2194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System </a:t>
            </a:r>
            <a:r>
              <a:rPr lang="nb-NO" dirty="0" err="1"/>
              <a:t>dynamics</a:t>
            </a:r>
            <a:endParaRPr lang="nb-NO" dirty="0"/>
          </a:p>
          <a:p>
            <a:r>
              <a:rPr lang="nb-NO" dirty="0"/>
              <a:t>and </a:t>
            </a:r>
            <a:r>
              <a:rPr lang="nb-NO" dirty="0" err="1"/>
              <a:t>model</a:t>
            </a:r>
            <a:r>
              <a:rPr lang="nb-NO" dirty="0"/>
              <a:t> </a:t>
            </a:r>
            <a:r>
              <a:rPr lang="nb-NO" dirty="0" err="1"/>
              <a:t>equations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28623" y="3860203"/>
            <a:ext cx="204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System </a:t>
            </a:r>
            <a:r>
              <a:rPr lang="nb-NO" dirty="0" err="1"/>
              <a:t>degradation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58257" y="3258897"/>
            <a:ext cx="2879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tx2"/>
                </a:solidFill>
              </a:rPr>
              <a:t>= </a:t>
            </a:r>
            <a:r>
              <a:rPr lang="nb-NO" dirty="0" err="1">
                <a:solidFill>
                  <a:schemeClr val="tx2"/>
                </a:solidFill>
              </a:rPr>
              <a:t>reservoir</a:t>
            </a:r>
            <a:r>
              <a:rPr lang="nb-NO" dirty="0">
                <a:solidFill>
                  <a:schemeClr val="tx2"/>
                </a:solidFill>
              </a:rPr>
              <a:t> </a:t>
            </a:r>
            <a:r>
              <a:rPr lang="nb-NO" dirty="0" err="1">
                <a:solidFill>
                  <a:schemeClr val="tx2"/>
                </a:solidFill>
              </a:rPr>
              <a:t>dynamics</a:t>
            </a:r>
            <a:endParaRPr lang="nb-NO" dirty="0">
              <a:solidFill>
                <a:schemeClr val="tx2"/>
              </a:solidFill>
            </a:endParaRPr>
          </a:p>
          <a:p>
            <a:r>
              <a:rPr lang="nb-NO" dirty="0">
                <a:solidFill>
                  <a:schemeClr val="tx2"/>
                </a:solidFill>
              </a:rPr>
              <a:t>= </a:t>
            </a:r>
            <a:r>
              <a:rPr lang="nb-NO" dirty="0" err="1">
                <a:solidFill>
                  <a:schemeClr val="tx2"/>
                </a:solidFill>
              </a:rPr>
              <a:t>mass</a:t>
            </a:r>
            <a:r>
              <a:rPr lang="nb-NO" dirty="0">
                <a:solidFill>
                  <a:schemeClr val="tx2"/>
                </a:solidFill>
              </a:rPr>
              <a:t> &amp; </a:t>
            </a:r>
            <a:r>
              <a:rPr lang="nb-NO" dirty="0" err="1">
                <a:solidFill>
                  <a:schemeClr val="tx2"/>
                </a:solidFill>
              </a:rPr>
              <a:t>energy</a:t>
            </a:r>
            <a:r>
              <a:rPr lang="nb-NO" dirty="0">
                <a:solidFill>
                  <a:schemeClr val="tx2"/>
                </a:solidFill>
              </a:rPr>
              <a:t> </a:t>
            </a:r>
            <a:r>
              <a:rPr lang="nb-NO" dirty="0" err="1">
                <a:solidFill>
                  <a:schemeClr val="tx2"/>
                </a:solidFill>
              </a:rPr>
              <a:t>balances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8256" y="3860203"/>
            <a:ext cx="287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tx2"/>
                </a:solidFill>
              </a:rPr>
              <a:t>= </a:t>
            </a:r>
            <a:r>
              <a:rPr lang="nb-NO" dirty="0" err="1">
                <a:solidFill>
                  <a:schemeClr val="tx2"/>
                </a:solidFill>
              </a:rPr>
              <a:t>bearing</a:t>
            </a:r>
            <a:r>
              <a:rPr lang="nb-NO" dirty="0">
                <a:solidFill>
                  <a:schemeClr val="tx2"/>
                </a:solidFill>
              </a:rPr>
              <a:t> </a:t>
            </a:r>
            <a:r>
              <a:rPr lang="nb-NO" dirty="0" err="1">
                <a:solidFill>
                  <a:schemeClr val="tx2"/>
                </a:solidFill>
              </a:rPr>
              <a:t>degradation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5852160" y="3842737"/>
            <a:ext cx="176463" cy="38297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Title 42">
            <a:extLst>
              <a:ext uri="{FF2B5EF4-FFF2-40B4-BE49-F238E27FC236}">
                <a16:creationId xmlns:a16="http://schemas.microsoft.com/office/drawing/2014/main" id="{3A56C01F-0A25-4909-A903-0912BDF5E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Optimization problem formulation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83797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48581" y="1627226"/>
                <a:ext cx="8069179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nb-NO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nb-NO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nb-NO" b="0" i="0" smtClean="0"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e>
                                <m:lim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lim>
                              </m:limLow>
                            </m:fName>
                            <m:e/>
                          </m:func>
                        </m:fName>
                        <m:e>
                          <m:r>
                            <m:rPr>
                              <m:nor/>
                            </m:rPr>
                            <a:rPr lang="nb-NO" smtClean="0">
                              <a:latin typeface="Imprint MT Shadow" panose="04020605060303030202" pitchFamily="82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nb-NO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nb-NO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nb-NO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  <m:d>
                                    <m:dPr>
                                      <m:ctrlPr>
                                        <a:rPr lang="nb-NO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nb-NO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nb-NO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</m:d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𝑑𝑡</m:t>
                                  </m:r>
                                </m:e>
                              </m:nary>
                            </m:e>
                          </m:d>
                        </m:e>
                      </m:func>
                      <m:r>
                        <a:rPr lang="nb-NO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nb-NO">
                          <a:solidFill>
                            <a:schemeClr val="tx2"/>
                          </a:solidFill>
                          <a:latin typeface="Imprint MT Shadow" panose="04020605060303030202" pitchFamily="82" charset="0"/>
                        </a:rPr>
                        <m:t>E</m:t>
                      </m:r>
                      <m:d>
                        <m:dPr>
                          <m:ctrlPr>
                            <a:rPr lang="nb-NO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ctrlP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nb-NO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nb-NO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𝑁𝑃𝑉</m:t>
                              </m:r>
                              <m: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𝑝𝑟𝑜𝑓𝑖𝑡</m:t>
                              </m:r>
                              <m: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nb-NO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nb-NO" dirty="0"/>
                  <a:t>							</a:t>
                </a:r>
              </a:p>
              <a:p>
                <a:pPr marL="0" indent="0">
                  <a:buNone/>
                </a:pPr>
                <a:r>
                  <a:rPr lang="nb-NO" dirty="0"/>
                  <a:t>	</a:t>
                </a:r>
                <a:r>
                  <a:rPr lang="nb-NO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nb-NO" dirty="0"/>
                  <a:t>		</a:t>
                </a:r>
                <a14:m>
                  <m:oMath xmlns:m="http://schemas.openxmlformats.org/officeDocument/2006/math">
                    <m:r>
                      <a:rPr lang="nb-NO" b="0" i="0" smtClean="0">
                        <a:latin typeface="Cambria Math" panose="02040503050406030204" pitchFamily="18" charset="0"/>
                      </a:rPr>
                      <m:t>0 =</m:t>
                    </m:r>
                    <m:r>
                      <a:rPr lang="nb-NO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nb-NO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nb-NO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=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̇"/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nb-NO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nb-NO" b="1" i="1" smtClean="0">
                        <a:solidFill>
                          <a:srgbClr val="00509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𝒖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nb-NO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nb-NO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b-NO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8581" y="1627226"/>
                <a:ext cx="8069179" cy="45259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5852159" y="3367734"/>
            <a:ext cx="176463" cy="38297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8623" y="3230032"/>
            <a:ext cx="2194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System </a:t>
            </a:r>
            <a:r>
              <a:rPr lang="nb-NO" dirty="0" err="1"/>
              <a:t>dynamics</a:t>
            </a:r>
            <a:endParaRPr lang="nb-NO" dirty="0"/>
          </a:p>
          <a:p>
            <a:r>
              <a:rPr lang="nb-NO" dirty="0"/>
              <a:t>and </a:t>
            </a:r>
            <a:r>
              <a:rPr lang="nb-NO" dirty="0" err="1"/>
              <a:t>model</a:t>
            </a:r>
            <a:r>
              <a:rPr lang="nb-NO" dirty="0"/>
              <a:t> </a:t>
            </a:r>
            <a:r>
              <a:rPr lang="nb-NO" dirty="0" err="1"/>
              <a:t>equations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28623" y="3860203"/>
            <a:ext cx="204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System </a:t>
            </a:r>
            <a:r>
              <a:rPr lang="nb-NO" dirty="0" err="1"/>
              <a:t>degradation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58257" y="3258897"/>
            <a:ext cx="2879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tx2"/>
                </a:solidFill>
              </a:rPr>
              <a:t>= </a:t>
            </a:r>
            <a:r>
              <a:rPr lang="nb-NO" dirty="0" err="1">
                <a:solidFill>
                  <a:schemeClr val="tx2"/>
                </a:solidFill>
              </a:rPr>
              <a:t>reservoir</a:t>
            </a:r>
            <a:r>
              <a:rPr lang="nb-NO" dirty="0">
                <a:solidFill>
                  <a:schemeClr val="tx2"/>
                </a:solidFill>
              </a:rPr>
              <a:t> </a:t>
            </a:r>
            <a:r>
              <a:rPr lang="nb-NO" dirty="0" err="1">
                <a:solidFill>
                  <a:schemeClr val="tx2"/>
                </a:solidFill>
              </a:rPr>
              <a:t>dynamics</a:t>
            </a:r>
            <a:endParaRPr lang="nb-NO" dirty="0">
              <a:solidFill>
                <a:schemeClr val="tx2"/>
              </a:solidFill>
            </a:endParaRPr>
          </a:p>
          <a:p>
            <a:r>
              <a:rPr lang="nb-NO" dirty="0">
                <a:solidFill>
                  <a:schemeClr val="tx2"/>
                </a:solidFill>
              </a:rPr>
              <a:t>= </a:t>
            </a:r>
            <a:r>
              <a:rPr lang="nb-NO" dirty="0" err="1">
                <a:solidFill>
                  <a:schemeClr val="tx2"/>
                </a:solidFill>
              </a:rPr>
              <a:t>mass</a:t>
            </a:r>
            <a:r>
              <a:rPr lang="nb-NO" dirty="0">
                <a:solidFill>
                  <a:schemeClr val="tx2"/>
                </a:solidFill>
              </a:rPr>
              <a:t> &amp; </a:t>
            </a:r>
            <a:r>
              <a:rPr lang="nb-NO" dirty="0" err="1">
                <a:solidFill>
                  <a:schemeClr val="tx2"/>
                </a:solidFill>
              </a:rPr>
              <a:t>energy</a:t>
            </a:r>
            <a:r>
              <a:rPr lang="nb-NO" dirty="0">
                <a:solidFill>
                  <a:schemeClr val="tx2"/>
                </a:solidFill>
              </a:rPr>
              <a:t> </a:t>
            </a:r>
            <a:r>
              <a:rPr lang="nb-NO" dirty="0" err="1">
                <a:solidFill>
                  <a:schemeClr val="tx2"/>
                </a:solidFill>
              </a:rPr>
              <a:t>balances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8256" y="3860203"/>
            <a:ext cx="287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tx2"/>
                </a:solidFill>
              </a:rPr>
              <a:t>= </a:t>
            </a:r>
            <a:r>
              <a:rPr lang="nb-NO" dirty="0" err="1">
                <a:solidFill>
                  <a:schemeClr val="tx2"/>
                </a:solidFill>
              </a:rPr>
              <a:t>bearing</a:t>
            </a:r>
            <a:r>
              <a:rPr lang="nb-NO" dirty="0">
                <a:solidFill>
                  <a:schemeClr val="tx2"/>
                </a:solidFill>
              </a:rPr>
              <a:t> </a:t>
            </a:r>
            <a:r>
              <a:rPr lang="nb-NO" dirty="0" err="1">
                <a:solidFill>
                  <a:schemeClr val="tx2"/>
                </a:solidFill>
              </a:rPr>
              <a:t>degradation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5852160" y="3842737"/>
            <a:ext cx="176463" cy="38297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Bent Arrow 12"/>
          <p:cNvSpPr/>
          <p:nvPr/>
        </p:nvSpPr>
        <p:spPr>
          <a:xfrm flipV="1">
            <a:off x="5283792" y="4304537"/>
            <a:ext cx="812208" cy="1576093"/>
          </a:xfrm>
          <a:prstGeom prst="bentArrow">
            <a:avLst>
              <a:gd name="adj1" fmla="val 5075"/>
              <a:gd name="adj2" fmla="val 17168"/>
              <a:gd name="adj3" fmla="val 21126"/>
              <a:gd name="adj4" fmla="val 6255"/>
            </a:avLst>
          </a:prstGeom>
          <a:solidFill>
            <a:srgbClr val="0050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5546101"/>
            <a:ext cx="364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rgbClr val="00509E"/>
                </a:solidFill>
              </a:rPr>
              <a:t>Degradation</a:t>
            </a:r>
            <a:r>
              <a:rPr lang="nb-NO" dirty="0">
                <a:solidFill>
                  <a:srgbClr val="00509E"/>
                </a:solidFill>
              </a:rPr>
              <a:t> is </a:t>
            </a:r>
            <a:r>
              <a:rPr lang="nb-NO" dirty="0" err="1">
                <a:solidFill>
                  <a:srgbClr val="00509E"/>
                </a:solidFill>
              </a:rPr>
              <a:t>proportional</a:t>
            </a:r>
            <a:r>
              <a:rPr lang="nb-NO" dirty="0">
                <a:solidFill>
                  <a:srgbClr val="00509E"/>
                </a:solidFill>
              </a:rPr>
              <a:t> to input!</a:t>
            </a:r>
          </a:p>
        </p:txBody>
      </p:sp>
      <p:sp>
        <p:nvSpPr>
          <p:cNvPr id="16" name="Title 42">
            <a:extLst>
              <a:ext uri="{FF2B5EF4-FFF2-40B4-BE49-F238E27FC236}">
                <a16:creationId xmlns:a16="http://schemas.microsoft.com/office/drawing/2014/main" id="{434C7EEE-4F58-4FBD-A1C2-581EF1FC1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Optimization problem formulation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60039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D4F0A-72AB-46B6-9F01-C4153D7086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if the model is inaccurate?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2A1C52D-1411-4C84-98B9-32309B9396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196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48581" y="1627226"/>
                <a:ext cx="8069179" cy="452596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nb-NO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unc>
                            <m:funcPr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nb-NO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nb-NO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nb-NO" b="0" i="0" smtClean="0">
                                      <a:latin typeface="Cambria Math" panose="02040503050406030204" pitchFamily="18" charset="0"/>
                                    </a:rPr>
                                    <m:t>in</m:t>
                                  </m:r>
                                </m:e>
                                <m:lim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lim>
                              </m:limLow>
                            </m:fName>
                            <m:e/>
                          </m:func>
                        </m:fName>
                        <m:e>
                          <m:r>
                            <m:rPr>
                              <m:nor/>
                            </m:rPr>
                            <a:rPr lang="nb-NO" smtClean="0">
                              <a:latin typeface="Imprint MT Shadow" panose="04020605060303030202" pitchFamily="82" charset="0"/>
                            </a:rPr>
                            <m:t>E</m:t>
                          </m:r>
                          <m:d>
                            <m:dPr>
                              <m:ctrlPr>
                                <a:rPr lang="nb-NO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limLoc m:val="undOvr"/>
                                  <m:ctrlPr>
                                    <a:rPr lang="nb-NO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4"/>
                                    </m:rPr>
                                    <a:rPr lang="nb-NO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sSub>
                                    <m:sSubPr>
                                      <m:ctrlPr>
                                        <a:rPr lang="nb-NO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b>
                                      <m:r>
                                        <a:rPr lang="nb-NO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nb-NO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  <m:d>
                                    <m:dPr>
                                      <m:ctrlPr>
                                        <a:rPr lang="nb-N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̇"/>
                                          <m:ctrlPr>
                                            <a:rPr lang="nb-NO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nb-NO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  <m:r>
                                        <a:rPr lang="nb-NO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b-NO" b="1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𝝅</m:t>
                                      </m:r>
                                    </m:e>
                                  </m:d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nb-NO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nary>
                            </m:e>
                          </m:d>
                        </m:e>
                      </m:func>
                      <m:r>
                        <a:rPr lang="nb-NO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nb-NO">
                          <a:solidFill>
                            <a:schemeClr val="tx2"/>
                          </a:solidFill>
                          <a:latin typeface="Imprint MT Shadow" panose="04020605060303030202" pitchFamily="82" charset="0"/>
                        </a:rPr>
                        <m:t>E</m:t>
                      </m:r>
                      <m:d>
                        <m:dPr>
                          <m:ctrlPr>
                            <a:rPr lang="nb-NO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limLoc m:val="undOvr"/>
                              <m:ctrlP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nb-NO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nb-NO" i="1">
                                      <a:solidFill>
                                        <a:schemeClr val="tx2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sup>
                            <m:e>
                              <m: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𝑁𝑃𝑉</m:t>
                              </m:r>
                              <m: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𝑝𝑟𝑜𝑓𝑖𝑡</m:t>
                              </m:r>
                              <m: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nb-NO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𝑑𝑡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nb-NO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nb-NO" dirty="0"/>
                  <a:t>							</a:t>
                </a:r>
              </a:p>
              <a:p>
                <a:pPr marL="0" indent="0">
                  <a:buNone/>
                </a:pPr>
                <a:r>
                  <a:rPr lang="nb-NO" dirty="0"/>
                  <a:t>	</a:t>
                </a:r>
                <a:r>
                  <a:rPr lang="nb-NO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s.t.</a:t>
                </a:r>
                <a:r>
                  <a:rPr lang="nb-NO" dirty="0"/>
                  <a:t>		</a:t>
                </a:r>
                <a14:m>
                  <m:oMath xmlns:m="http://schemas.openxmlformats.org/officeDocument/2006/math">
                    <m:r>
                      <a:rPr lang="nb-NO" b="0" i="0" smtClean="0">
                        <a:latin typeface="Cambria Math" panose="02040503050406030204" pitchFamily="18" charset="0"/>
                      </a:rPr>
                      <m:t>0 =</m:t>
                    </m:r>
                    <m:r>
                      <a:rPr lang="nb-NO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̇"/>
                            <m:ctrlPr>
                              <a:rPr lang="nb-NO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b-NO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nb-NO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nb-NO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</m:d>
                  </m:oMath>
                </a14:m>
                <a:endParaRPr lang="nb-NO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nb-NO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=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̇"/>
                        <m:ctrlPr>
                          <a:rPr lang="nb-NO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b-NO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nb-NO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𝑧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nb-NO" b="1" i="1" smtClean="0">
                        <a:solidFill>
                          <a:srgbClr val="00509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𝒖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nb-NO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  <m:r>
                      <a:rPr lang="nb-NO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nb-NO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nb-NO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nb-NO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b-NO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8581" y="1627226"/>
                <a:ext cx="8069179" cy="45259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5852159" y="3367734"/>
            <a:ext cx="176463" cy="38297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8623" y="3230032"/>
            <a:ext cx="2194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System </a:t>
            </a:r>
            <a:r>
              <a:rPr lang="nb-NO" dirty="0" err="1"/>
              <a:t>dynamics</a:t>
            </a:r>
            <a:endParaRPr lang="nb-NO" dirty="0"/>
          </a:p>
          <a:p>
            <a:r>
              <a:rPr lang="nb-NO" dirty="0"/>
              <a:t>and </a:t>
            </a:r>
            <a:r>
              <a:rPr lang="nb-NO" dirty="0" err="1"/>
              <a:t>model</a:t>
            </a:r>
            <a:r>
              <a:rPr lang="nb-NO" dirty="0"/>
              <a:t> </a:t>
            </a:r>
            <a:r>
              <a:rPr lang="nb-NO" dirty="0" err="1"/>
              <a:t>equations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28623" y="3860203"/>
            <a:ext cx="204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System </a:t>
            </a:r>
            <a:r>
              <a:rPr lang="nb-NO" dirty="0" err="1"/>
              <a:t>degradation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58257" y="3258897"/>
            <a:ext cx="2879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tx2"/>
                </a:solidFill>
              </a:rPr>
              <a:t>= </a:t>
            </a:r>
            <a:r>
              <a:rPr lang="nb-NO" dirty="0" err="1">
                <a:solidFill>
                  <a:schemeClr val="tx2"/>
                </a:solidFill>
              </a:rPr>
              <a:t>reservoir</a:t>
            </a:r>
            <a:r>
              <a:rPr lang="nb-NO" dirty="0">
                <a:solidFill>
                  <a:schemeClr val="tx2"/>
                </a:solidFill>
              </a:rPr>
              <a:t> </a:t>
            </a:r>
            <a:r>
              <a:rPr lang="nb-NO" dirty="0" err="1">
                <a:solidFill>
                  <a:schemeClr val="tx2"/>
                </a:solidFill>
              </a:rPr>
              <a:t>dynamics</a:t>
            </a:r>
            <a:endParaRPr lang="nb-NO" dirty="0">
              <a:solidFill>
                <a:schemeClr val="tx2"/>
              </a:solidFill>
            </a:endParaRPr>
          </a:p>
          <a:p>
            <a:r>
              <a:rPr lang="nb-NO" dirty="0">
                <a:solidFill>
                  <a:schemeClr val="tx2"/>
                </a:solidFill>
              </a:rPr>
              <a:t>= </a:t>
            </a:r>
            <a:r>
              <a:rPr lang="nb-NO" dirty="0" err="1">
                <a:solidFill>
                  <a:schemeClr val="tx2"/>
                </a:solidFill>
              </a:rPr>
              <a:t>mass</a:t>
            </a:r>
            <a:r>
              <a:rPr lang="nb-NO" dirty="0">
                <a:solidFill>
                  <a:schemeClr val="tx2"/>
                </a:solidFill>
              </a:rPr>
              <a:t> &amp; </a:t>
            </a:r>
            <a:r>
              <a:rPr lang="nb-NO" dirty="0" err="1">
                <a:solidFill>
                  <a:schemeClr val="tx2"/>
                </a:solidFill>
              </a:rPr>
              <a:t>energy</a:t>
            </a:r>
            <a:r>
              <a:rPr lang="nb-NO" dirty="0">
                <a:solidFill>
                  <a:schemeClr val="tx2"/>
                </a:solidFill>
              </a:rPr>
              <a:t> </a:t>
            </a:r>
            <a:r>
              <a:rPr lang="nb-NO" dirty="0" err="1">
                <a:solidFill>
                  <a:schemeClr val="tx2"/>
                </a:solidFill>
              </a:rPr>
              <a:t>balances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8256" y="3860203"/>
            <a:ext cx="2879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chemeClr val="tx2"/>
                </a:solidFill>
              </a:rPr>
              <a:t>= </a:t>
            </a:r>
            <a:r>
              <a:rPr lang="nb-NO" dirty="0" err="1">
                <a:solidFill>
                  <a:schemeClr val="tx2"/>
                </a:solidFill>
              </a:rPr>
              <a:t>bearing</a:t>
            </a:r>
            <a:r>
              <a:rPr lang="nb-NO" dirty="0">
                <a:solidFill>
                  <a:schemeClr val="tx2"/>
                </a:solidFill>
              </a:rPr>
              <a:t> </a:t>
            </a:r>
            <a:r>
              <a:rPr lang="nb-NO" dirty="0" err="1">
                <a:solidFill>
                  <a:schemeClr val="tx2"/>
                </a:solidFill>
              </a:rPr>
              <a:t>degradation</a:t>
            </a:r>
            <a:endParaRPr lang="nb-NO" dirty="0">
              <a:solidFill>
                <a:schemeClr val="tx2"/>
              </a:solidFill>
            </a:endParaRPr>
          </a:p>
        </p:txBody>
      </p:sp>
      <p:sp>
        <p:nvSpPr>
          <p:cNvPr id="11" name="Right Brace 10"/>
          <p:cNvSpPr/>
          <p:nvPr/>
        </p:nvSpPr>
        <p:spPr>
          <a:xfrm>
            <a:off x="5852160" y="3842737"/>
            <a:ext cx="176463" cy="382978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itle 42">
            <a:extLst>
              <a:ext uri="{FF2B5EF4-FFF2-40B4-BE49-F238E27FC236}">
                <a16:creationId xmlns:a16="http://schemas.microsoft.com/office/drawing/2014/main" id="{434C7EEE-4F58-4FBD-A1C2-581EF1FC1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Dealing with uncertainty</a:t>
            </a:r>
            <a:endParaRPr lang="nb-NO" dirty="0"/>
          </a:p>
        </p:txBody>
      </p:sp>
      <p:sp>
        <p:nvSpPr>
          <p:cNvPr id="15" name="Bent Arrow 12">
            <a:extLst>
              <a:ext uri="{FF2B5EF4-FFF2-40B4-BE49-F238E27FC236}">
                <a16:creationId xmlns:a16="http://schemas.microsoft.com/office/drawing/2014/main" id="{BA3994CF-4DB1-4C06-A2EB-3ADB6C4B26D3}"/>
              </a:ext>
            </a:extLst>
          </p:cNvPr>
          <p:cNvSpPr/>
          <p:nvPr/>
        </p:nvSpPr>
        <p:spPr>
          <a:xfrm flipV="1">
            <a:off x="5283792" y="4304537"/>
            <a:ext cx="812208" cy="1576093"/>
          </a:xfrm>
          <a:prstGeom prst="bentArrow">
            <a:avLst>
              <a:gd name="adj1" fmla="val 5075"/>
              <a:gd name="adj2" fmla="val 17168"/>
              <a:gd name="adj3" fmla="val 21126"/>
              <a:gd name="adj4" fmla="val 6255"/>
            </a:avLst>
          </a:prstGeom>
          <a:solidFill>
            <a:srgbClr val="00509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30B4B4-55F5-4AE3-9922-838922C80AD5}"/>
              </a:ext>
            </a:extLst>
          </p:cNvPr>
          <p:cNvSpPr txBox="1"/>
          <p:nvPr/>
        </p:nvSpPr>
        <p:spPr>
          <a:xfrm>
            <a:off x="6096000" y="5546101"/>
            <a:ext cx="364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solidFill>
                  <a:srgbClr val="00509E"/>
                </a:solidFill>
              </a:rPr>
              <a:t>Degradation</a:t>
            </a:r>
            <a:r>
              <a:rPr lang="nb-NO" dirty="0">
                <a:solidFill>
                  <a:srgbClr val="00509E"/>
                </a:solidFill>
              </a:rPr>
              <a:t> is </a:t>
            </a:r>
            <a:r>
              <a:rPr lang="nb-NO" dirty="0" err="1">
                <a:solidFill>
                  <a:srgbClr val="00509E"/>
                </a:solidFill>
              </a:rPr>
              <a:t>proportional</a:t>
            </a:r>
            <a:r>
              <a:rPr lang="nb-NO" dirty="0">
                <a:solidFill>
                  <a:srgbClr val="00509E"/>
                </a:solidFill>
              </a:rPr>
              <a:t> to input!</a:t>
            </a:r>
          </a:p>
        </p:txBody>
      </p:sp>
      <p:sp>
        <p:nvSpPr>
          <p:cNvPr id="18" name="Bent Arrow 12">
            <a:extLst>
              <a:ext uri="{FF2B5EF4-FFF2-40B4-BE49-F238E27FC236}">
                <a16:creationId xmlns:a16="http://schemas.microsoft.com/office/drawing/2014/main" id="{0C6826BD-63C7-4C60-8950-0CF4B1F8D6AC}"/>
              </a:ext>
            </a:extLst>
          </p:cNvPr>
          <p:cNvSpPr/>
          <p:nvPr/>
        </p:nvSpPr>
        <p:spPr>
          <a:xfrm flipV="1">
            <a:off x="5548906" y="4308357"/>
            <a:ext cx="547094" cy="926237"/>
          </a:xfrm>
          <a:prstGeom prst="bentArrow">
            <a:avLst>
              <a:gd name="adj1" fmla="val 6816"/>
              <a:gd name="adj2" fmla="val 25438"/>
              <a:gd name="adj3" fmla="val 30701"/>
              <a:gd name="adj4" fmla="val 6255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09B7C8-638C-4E38-91B0-DF4B223A41F6}"/>
              </a:ext>
            </a:extLst>
          </p:cNvPr>
          <p:cNvSpPr txBox="1"/>
          <p:nvPr/>
        </p:nvSpPr>
        <p:spPr>
          <a:xfrm>
            <a:off x="6096000" y="4915360"/>
            <a:ext cx="3809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solidFill>
                  <a:srgbClr val="FF0000"/>
                </a:solidFill>
              </a:rPr>
              <a:t>Parameters are given by distribution...</a:t>
            </a:r>
          </a:p>
          <a:p>
            <a:r>
              <a:rPr lang="nb-NO" dirty="0">
                <a:solidFill>
                  <a:srgbClr val="FF0000"/>
                </a:solidFill>
              </a:rPr>
              <a:t>... hard to solve, ∞-dimensional</a:t>
            </a:r>
          </a:p>
        </p:txBody>
      </p:sp>
    </p:spTree>
    <p:extLst>
      <p:ext uri="{BB962C8B-B14F-4D97-AF65-F5344CB8AC3E}">
        <p14:creationId xmlns:p14="http://schemas.microsoft.com/office/powerpoint/2010/main" val="20852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EC63325-EE09-40C0-8473-D31CF7103D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Idea: </a:t>
            </a:r>
            <a:r>
              <a:rPr lang="en-GB" dirty="0"/>
              <a:t>approximate distribution by discrete scenarios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55506E8-E9E9-4CB3-BE7F-B7325ECE7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4871" y="2379739"/>
            <a:ext cx="4522258" cy="3805315"/>
          </a:xfrm>
          <a:prstGeom prst="rect">
            <a:avLst/>
          </a:prstGeom>
        </p:spPr>
      </p:pic>
      <p:sp>
        <p:nvSpPr>
          <p:cNvPr id="12" name="Title 42">
            <a:extLst>
              <a:ext uri="{FF2B5EF4-FFF2-40B4-BE49-F238E27FC236}">
                <a16:creationId xmlns:a16="http://schemas.microsoft.com/office/drawing/2014/main" id="{2FB08BA5-2A75-4CB6-B8DB-D74473C2F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Dealing with uncertainty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32608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C45F996D-591A-4D24-ADBA-1A04A73EC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1577532" y="2104129"/>
            <a:ext cx="9036938" cy="3555673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E33A0C-B609-40D3-AEC3-BAF8FA178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40321" y="964776"/>
            <a:ext cx="2063182" cy="1736092"/>
          </a:xfrm>
          <a:prstGeom prst="rect">
            <a:avLst/>
          </a:prstGeom>
        </p:spPr>
      </p:pic>
      <p:sp>
        <p:nvSpPr>
          <p:cNvPr id="8" name="Title 42">
            <a:extLst>
              <a:ext uri="{FF2B5EF4-FFF2-40B4-BE49-F238E27FC236}">
                <a16:creationId xmlns:a16="http://schemas.microsoft.com/office/drawing/2014/main" id="{AD8989A6-71DF-46EA-A076-C33A4D1A2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r>
              <a:rPr lang="en-US" dirty="0"/>
              <a:t>Dealing with uncertainty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7070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6660-EBA0-4D5E-95A3-6B51CB699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Closed-loop solution</a:t>
            </a:r>
          </a:p>
        </p:txBody>
      </p:sp>
      <p:pic>
        <p:nvPicPr>
          <p:cNvPr id="6" name="Content Placeholder 5" descr="A picture containing map&#10;&#10;Description automatically generated">
            <a:extLst>
              <a:ext uri="{FF2B5EF4-FFF2-40B4-BE49-F238E27FC236}">
                <a16:creationId xmlns:a16="http://schemas.microsoft.com/office/drawing/2014/main" id="{F3522A12-355D-4F2D-B79E-A5D931364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34769" y="1600200"/>
            <a:ext cx="7522462" cy="45259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471F9B-7969-43C4-8062-6FFC8892CE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62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e 30">
            <a:extLst>
              <a:ext uri="{FF2B5EF4-FFF2-40B4-BE49-F238E27FC236}">
                <a16:creationId xmlns:a16="http://schemas.microsoft.com/office/drawing/2014/main" id="{C6AAF86B-1482-4084-868D-3C0D5537E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106574" y="198803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B1E3C5D5-965B-4A70-8A81-CFEBB46E5FF6}"/>
              </a:ext>
            </a:extLst>
          </p:cNvPr>
          <p:cNvGrpSpPr/>
          <p:nvPr/>
        </p:nvGrpSpPr>
        <p:grpSpPr>
          <a:xfrm>
            <a:off x="242077" y="249270"/>
            <a:ext cx="3615191" cy="1859928"/>
            <a:chOff x="631371" y="870858"/>
            <a:chExt cx="2590800" cy="1332904"/>
          </a:xfrm>
        </p:grpSpPr>
        <p:pic>
          <p:nvPicPr>
            <p:cNvPr id="6" name="Grafikk 5" descr="Skjerm">
              <a:extLst>
                <a:ext uri="{FF2B5EF4-FFF2-40B4-BE49-F238E27FC236}">
                  <a16:creationId xmlns:a16="http://schemas.microsoft.com/office/drawing/2014/main" id="{08DBF7D6-EA24-46E6-AEF2-96BB2E19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371" y="892629"/>
              <a:ext cx="914400" cy="914400"/>
            </a:xfrm>
            <a:prstGeom prst="rect">
              <a:avLst/>
            </a:prstGeom>
          </p:spPr>
        </p:pic>
        <p:pic>
          <p:nvPicPr>
            <p:cNvPr id="8" name="Grafikk 7" descr="Skjerm">
              <a:extLst>
                <a:ext uri="{FF2B5EF4-FFF2-40B4-BE49-F238E27FC236}">
                  <a16:creationId xmlns:a16="http://schemas.microsoft.com/office/drawing/2014/main" id="{3C89BAEA-FADC-41E6-9380-43621C04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9571" y="870858"/>
              <a:ext cx="914400" cy="914400"/>
            </a:xfrm>
            <a:prstGeom prst="rect">
              <a:avLst/>
            </a:prstGeom>
          </p:spPr>
        </p:pic>
        <p:pic>
          <p:nvPicPr>
            <p:cNvPr id="9" name="Grafikk 8" descr="Skjerm">
              <a:extLst>
                <a:ext uri="{FF2B5EF4-FFF2-40B4-BE49-F238E27FC236}">
                  <a16:creationId xmlns:a16="http://schemas.microsoft.com/office/drawing/2014/main" id="{11BCBB2C-B53D-4F8B-BCDE-4E683DE1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7771" y="892629"/>
              <a:ext cx="914400" cy="914400"/>
            </a:xfrm>
            <a:prstGeom prst="rect">
              <a:avLst/>
            </a:prstGeom>
          </p:spPr>
        </p:pic>
        <p:pic>
          <p:nvPicPr>
            <p:cNvPr id="10" name="Grafikk 9" descr="Kundeservice">
              <a:extLst>
                <a:ext uri="{FF2B5EF4-FFF2-40B4-BE49-F238E27FC236}">
                  <a16:creationId xmlns:a16="http://schemas.microsoft.com/office/drawing/2014/main" id="{CF930FDC-ACB5-4B5D-B204-2FC72694A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8687" y="979714"/>
              <a:ext cx="914400" cy="914400"/>
            </a:xfrm>
            <a:prstGeom prst="rect">
              <a:avLst/>
            </a:prstGeom>
          </p:spPr>
        </p:pic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852E7471-3365-4EAF-B4D2-CBFB28ED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1058" y="1208354"/>
              <a:ext cx="566058" cy="195903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4AD25C2-2FC6-4CEA-B3F1-791FF85F473E}"/>
                </a:ext>
              </a:extLst>
            </p:cNvPr>
            <p:cNvSpPr txBox="1"/>
            <p:nvPr/>
          </p:nvSpPr>
          <p:spPr>
            <a:xfrm>
              <a:off x="811215" y="1828800"/>
              <a:ext cx="2263787" cy="374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dirty="0"/>
                <a:t>Production engineer</a:t>
              </a: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BD36DFED-E050-4C8A-99B3-1C02AB619F5A}"/>
              </a:ext>
            </a:extLst>
          </p:cNvPr>
          <p:cNvSpPr/>
          <p:nvPr/>
        </p:nvSpPr>
        <p:spPr>
          <a:xfrm>
            <a:off x="5927701" y="4182642"/>
            <a:ext cx="1459345" cy="8128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Controller</a:t>
            </a:r>
            <a:endParaRPr lang="nb-NO" sz="2400" dirty="0">
              <a:solidFill>
                <a:schemeClr val="tx1"/>
              </a:solidFill>
            </a:endParaRPr>
          </a:p>
        </p:txBody>
      </p:sp>
      <p:cxnSp>
        <p:nvCxnSpPr>
          <p:cNvPr id="23" name="Kobling: vinkel 22">
            <a:extLst>
              <a:ext uri="{FF2B5EF4-FFF2-40B4-BE49-F238E27FC236}">
                <a16:creationId xmlns:a16="http://schemas.microsoft.com/office/drawing/2014/main" id="{C1017CCC-647E-4662-A899-6EC16AD1C433}"/>
              </a:ext>
            </a:extLst>
          </p:cNvPr>
          <p:cNvCxnSpPr>
            <a:cxnSpLocks/>
            <a:stCxn id="2" idx="2"/>
          </p:cNvCxnSpPr>
          <p:nvPr/>
        </p:nvCxnSpPr>
        <p:spPr>
          <a:xfrm rot="16200000" flipH="1">
            <a:off x="2877604" y="1645986"/>
            <a:ext cx="2222166" cy="3878027"/>
          </a:xfrm>
          <a:prstGeom prst="bentConnector2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D6911B17-9687-42CE-B64D-2505E39C0605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657374" y="3286717"/>
            <a:ext cx="0" cy="895925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853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26660-EBA0-4D5E-95A3-6B51CB699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Closed-loop solution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71F9B-7969-43C4-8062-6FFC8892C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68A3F09-14B6-418F-BDD5-E75BCB358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/>
        </p:blipFill>
        <p:spPr>
          <a:xfrm>
            <a:off x="2344002" y="1588476"/>
            <a:ext cx="7503994" cy="4523346"/>
          </a:xfrm>
        </p:spPr>
      </p:pic>
    </p:spTree>
    <p:extLst>
      <p:ext uri="{BB962C8B-B14F-4D97-AF65-F5344CB8AC3E}">
        <p14:creationId xmlns:p14="http://schemas.microsoft.com/office/powerpoint/2010/main" val="1120373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5DA2401-8233-4307-A8F2-D2418B7C5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087" y="2677415"/>
            <a:ext cx="10363200" cy="901094"/>
          </a:xfrm>
        </p:spPr>
        <p:txBody>
          <a:bodyPr>
            <a:normAutofit fontScale="90000"/>
          </a:bodyPr>
          <a:lstStyle/>
          <a:p>
            <a:r>
              <a:rPr lang="en-US" dirty="0"/>
              <a:t>Part II: Combined production and maintenance optimization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A5F922-3D8F-4230-9E3A-B069A7EEBE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254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5DA2401-8233-4307-A8F2-D2418B7C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Combined production and maintenance optimization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00D4A8-454B-467B-812C-4ED51CB7C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84504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b="1" dirty="0"/>
              <a:t>How often should we perform inspections and maintenance?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endParaRPr lang="en-GB" dirty="0"/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Stochastic model → Often solved with Monte Carlo simulations</a:t>
            </a:r>
          </a:p>
          <a:p>
            <a:pPr marL="0" indent="0">
              <a:lnSpc>
                <a:spcPct val="150000"/>
              </a:lnSpc>
              <a:buNone/>
            </a:pPr>
            <a:endParaRPr lang="en-GB" dirty="0"/>
          </a:p>
          <a:p>
            <a:pPr marL="0" indent="0">
              <a:lnSpc>
                <a:spcPct val="150000"/>
              </a:lnSpc>
              <a:buNone/>
            </a:pPr>
            <a:endParaRPr lang="en-GB" dirty="0"/>
          </a:p>
          <a:p>
            <a:pPr marL="0" indent="0">
              <a:lnSpc>
                <a:spcPct val="150000"/>
              </a:lnSpc>
              <a:buNone/>
            </a:pPr>
            <a:endParaRPr lang="en-GB" dirty="0"/>
          </a:p>
          <a:p>
            <a:pPr marL="0" indent="0">
              <a:lnSpc>
                <a:spcPct val="150000"/>
              </a:lnSpc>
              <a:buNone/>
            </a:pPr>
            <a:endParaRPr lang="en-GB" dirty="0"/>
          </a:p>
          <a:p>
            <a:pPr marL="0" indent="0">
              <a:lnSpc>
                <a:spcPct val="150000"/>
              </a:lnSpc>
              <a:buNone/>
            </a:pPr>
            <a:r>
              <a:rPr lang="en-GB" dirty="0"/>
              <a:t>Can we come up with a more efficient optimization-based approach?</a:t>
            </a:r>
          </a:p>
          <a:p>
            <a:pPr marL="0" indent="0">
              <a:buNone/>
            </a:pPr>
            <a:endParaRPr lang="en-GB" dirty="0"/>
          </a:p>
          <a:p>
            <a:pPr marL="457200" indent="-457200">
              <a:buAutoNum type="arabicParenR" startAt="3"/>
            </a:pP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A5F922-3D8F-4230-9E3A-B069A7EEBE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  <p:pic>
        <p:nvPicPr>
          <p:cNvPr id="4" name="Picture 3" descr="A close up of a flag&#10;&#10;Description automatically generated">
            <a:extLst>
              <a:ext uri="{FF2B5EF4-FFF2-40B4-BE49-F238E27FC236}">
                <a16:creationId xmlns:a16="http://schemas.microsoft.com/office/drawing/2014/main" id="{E74B823B-6425-4E22-B9D6-0EC457CBC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225" y="3340100"/>
            <a:ext cx="4781550" cy="239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7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4551-FC0D-49C1-AEA0-CC30D9EB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Race car example</a:t>
            </a:r>
          </a:p>
        </p:txBody>
      </p:sp>
      <p:sp>
        <p:nvSpPr>
          <p:cNvPr id="78" name="Content Placeholder 77">
            <a:extLst>
              <a:ext uri="{FF2B5EF4-FFF2-40B4-BE49-F238E27FC236}">
                <a16:creationId xmlns:a16="http://schemas.microsoft.com/office/drawing/2014/main" id="{03F9825B-02D3-4E25-9D9D-7E612E75CB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599" y="1600201"/>
            <a:ext cx="5555317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Four possible degradation states</a:t>
            </a:r>
          </a:p>
          <a:p>
            <a:endParaRPr lang="en-GB" dirty="0"/>
          </a:p>
          <a:p>
            <a:pPr lvl="1"/>
            <a:r>
              <a:rPr lang="en-GB" dirty="0"/>
              <a:t>Everything OK </a:t>
            </a:r>
            <a:r>
              <a:rPr lang="en-GB" i="1" dirty="0"/>
              <a:t>(Great!)</a:t>
            </a:r>
          </a:p>
          <a:p>
            <a:pPr lvl="1"/>
            <a:r>
              <a:rPr lang="en-GB" dirty="0"/>
              <a:t>1 failed break </a:t>
            </a:r>
            <a:r>
              <a:rPr lang="en-GB" i="1" dirty="0"/>
              <a:t>(Okay)</a:t>
            </a:r>
          </a:p>
          <a:p>
            <a:pPr lvl="1"/>
            <a:r>
              <a:rPr lang="en-GB" dirty="0"/>
              <a:t>2 failed breaks </a:t>
            </a:r>
            <a:r>
              <a:rPr lang="en-GB" i="1" dirty="0"/>
              <a:t>(Need fixing soon)</a:t>
            </a:r>
          </a:p>
          <a:p>
            <a:pPr lvl="1"/>
            <a:r>
              <a:rPr lang="en-GB" dirty="0"/>
              <a:t>Failure </a:t>
            </a:r>
            <a:r>
              <a:rPr lang="en-GB" i="1" dirty="0"/>
              <a:t>(Need fixing now!)</a:t>
            </a:r>
          </a:p>
        </p:txBody>
      </p:sp>
      <p:grpSp>
        <p:nvGrpSpPr>
          <p:cNvPr id="6" name="Content Placeholder 4">
            <a:extLst>
              <a:ext uri="{FF2B5EF4-FFF2-40B4-BE49-F238E27FC236}">
                <a16:creationId xmlns:a16="http://schemas.microsoft.com/office/drawing/2014/main" id="{73E10F32-4DDF-44AE-BF72-7EA2A92E924E}"/>
              </a:ext>
            </a:extLst>
          </p:cNvPr>
          <p:cNvGrpSpPr/>
          <p:nvPr/>
        </p:nvGrpSpPr>
        <p:grpSpPr>
          <a:xfrm>
            <a:off x="997341" y="1790048"/>
            <a:ext cx="4329349" cy="3255391"/>
            <a:chOff x="5314184" y="2331668"/>
            <a:chExt cx="1702367" cy="128007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CBB54E6-AC29-47DF-B380-E6B1B881B54A}"/>
                </a:ext>
              </a:extLst>
            </p:cNvPr>
            <p:cNvSpPr/>
            <p:nvPr/>
          </p:nvSpPr>
          <p:spPr>
            <a:xfrm>
              <a:off x="6277531" y="2826934"/>
              <a:ext cx="105585" cy="91433"/>
            </a:xfrm>
            <a:custGeom>
              <a:avLst/>
              <a:gdLst>
                <a:gd name="connsiteX0" fmla="*/ 0 w 105585"/>
                <a:gd name="connsiteY0" fmla="*/ 60956 h 91433"/>
                <a:gd name="connsiteX1" fmla="*/ 0 w 105585"/>
                <a:gd name="connsiteY1" fmla="*/ 0 h 91433"/>
                <a:gd name="connsiteX2" fmla="*/ 105585 w 105585"/>
                <a:gd name="connsiteY2" fmla="*/ 60956 h 91433"/>
                <a:gd name="connsiteX3" fmla="*/ 52800 w 105585"/>
                <a:gd name="connsiteY3" fmla="*/ 91434 h 9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585" h="91433">
                  <a:moveTo>
                    <a:pt x="0" y="60956"/>
                  </a:moveTo>
                  <a:lnTo>
                    <a:pt x="0" y="0"/>
                  </a:lnTo>
                  <a:lnTo>
                    <a:pt x="105585" y="60956"/>
                  </a:lnTo>
                  <a:lnTo>
                    <a:pt x="52800" y="91434"/>
                  </a:lnTo>
                  <a:close/>
                </a:path>
              </a:pathLst>
            </a:custGeom>
            <a:solidFill>
              <a:srgbClr val="4E4E4E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00D1717-DA24-4243-BF7D-C1602AEDDEC6}"/>
                </a:ext>
              </a:extLst>
            </p:cNvPr>
            <p:cNvSpPr/>
            <p:nvPr/>
          </p:nvSpPr>
          <p:spPr>
            <a:xfrm>
              <a:off x="6158765" y="2887889"/>
              <a:ext cx="171566" cy="99053"/>
            </a:xfrm>
            <a:custGeom>
              <a:avLst/>
              <a:gdLst>
                <a:gd name="connsiteX0" fmla="*/ 0 w 171566"/>
                <a:gd name="connsiteY0" fmla="*/ 68575 h 99053"/>
                <a:gd name="connsiteX1" fmla="*/ 118766 w 171566"/>
                <a:gd name="connsiteY1" fmla="*/ 0 h 99053"/>
                <a:gd name="connsiteX2" fmla="*/ 171566 w 171566"/>
                <a:gd name="connsiteY2" fmla="*/ 30478 h 99053"/>
                <a:gd name="connsiteX3" fmla="*/ 52785 w 171566"/>
                <a:gd name="connsiteY3" fmla="*/ 99053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6" h="99053">
                  <a:moveTo>
                    <a:pt x="0" y="68575"/>
                  </a:moveTo>
                  <a:lnTo>
                    <a:pt x="118766" y="0"/>
                  </a:lnTo>
                  <a:lnTo>
                    <a:pt x="171566" y="30478"/>
                  </a:lnTo>
                  <a:lnTo>
                    <a:pt x="52785" y="99053"/>
                  </a:lnTo>
                  <a:close/>
                </a:path>
              </a:pathLst>
            </a:custGeom>
            <a:solidFill>
              <a:srgbClr val="F9F9F9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F36CE35-BEAF-4B6A-91B5-A71B7A939BB0}"/>
                </a:ext>
              </a:extLst>
            </p:cNvPr>
            <p:cNvSpPr/>
            <p:nvPr/>
          </p:nvSpPr>
          <p:spPr>
            <a:xfrm>
              <a:off x="6105980" y="2826934"/>
              <a:ext cx="171551" cy="129530"/>
            </a:xfrm>
            <a:custGeom>
              <a:avLst/>
              <a:gdLst>
                <a:gd name="connsiteX0" fmla="*/ 0 w 171551"/>
                <a:gd name="connsiteY0" fmla="*/ 99053 h 129530"/>
                <a:gd name="connsiteX1" fmla="*/ 52785 w 171551"/>
                <a:gd name="connsiteY1" fmla="*/ 129531 h 129530"/>
                <a:gd name="connsiteX2" fmla="*/ 171551 w 171551"/>
                <a:gd name="connsiteY2" fmla="*/ 60956 h 129530"/>
                <a:gd name="connsiteX3" fmla="*/ 171551 w 171551"/>
                <a:gd name="connsiteY3" fmla="*/ 0 h 12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51" h="129530">
                  <a:moveTo>
                    <a:pt x="0" y="99053"/>
                  </a:moveTo>
                  <a:lnTo>
                    <a:pt x="52785" y="129531"/>
                  </a:lnTo>
                  <a:lnTo>
                    <a:pt x="171551" y="60956"/>
                  </a:lnTo>
                  <a:lnTo>
                    <a:pt x="171551" y="0"/>
                  </a:lnTo>
                  <a:close/>
                </a:path>
              </a:pathLst>
            </a:custGeom>
            <a:solidFill>
              <a:srgbClr val="6F6F6F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160915F-B596-4B4C-A4D3-7E6CA82E584E}"/>
                </a:ext>
              </a:extLst>
            </p:cNvPr>
            <p:cNvSpPr/>
            <p:nvPr/>
          </p:nvSpPr>
          <p:spPr>
            <a:xfrm>
              <a:off x="5960818" y="2857411"/>
              <a:ext cx="118769" cy="220963"/>
            </a:xfrm>
            <a:custGeom>
              <a:avLst/>
              <a:gdLst>
                <a:gd name="connsiteX0" fmla="*/ 0 w 118769"/>
                <a:gd name="connsiteY0" fmla="*/ 0 h 220963"/>
                <a:gd name="connsiteX1" fmla="*/ 52783 w 118769"/>
                <a:gd name="connsiteY1" fmla="*/ 182872 h 220963"/>
                <a:gd name="connsiteX2" fmla="*/ 118769 w 118769"/>
                <a:gd name="connsiteY2" fmla="*/ 220963 h 220963"/>
                <a:gd name="connsiteX3" fmla="*/ 118769 w 118769"/>
                <a:gd name="connsiteY3" fmla="*/ 68575 h 220963"/>
                <a:gd name="connsiteX4" fmla="*/ 18647 w 118769"/>
                <a:gd name="connsiteY4" fmla="*/ 26011 h 220963"/>
                <a:gd name="connsiteX5" fmla="*/ 105573 w 118769"/>
                <a:gd name="connsiteY5" fmla="*/ 76198 h 220963"/>
                <a:gd name="connsiteX6" fmla="*/ 105573 w 118769"/>
                <a:gd name="connsiteY6" fmla="*/ 187730 h 220963"/>
                <a:gd name="connsiteX7" fmla="*/ 57280 w 118769"/>
                <a:gd name="connsiteY7" fmla="*/ 159846 h 22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769" h="220963">
                  <a:moveTo>
                    <a:pt x="0" y="0"/>
                  </a:moveTo>
                  <a:lnTo>
                    <a:pt x="52783" y="182872"/>
                  </a:lnTo>
                  <a:lnTo>
                    <a:pt x="118769" y="220963"/>
                  </a:lnTo>
                  <a:lnTo>
                    <a:pt x="118769" y="68575"/>
                  </a:lnTo>
                  <a:close/>
                  <a:moveTo>
                    <a:pt x="18647" y="26011"/>
                  </a:moveTo>
                  <a:lnTo>
                    <a:pt x="105573" y="76198"/>
                  </a:lnTo>
                  <a:lnTo>
                    <a:pt x="105573" y="187730"/>
                  </a:lnTo>
                  <a:lnTo>
                    <a:pt x="57280" y="159846"/>
                  </a:lnTo>
                  <a:close/>
                </a:path>
              </a:pathLst>
            </a:custGeom>
            <a:solidFill>
              <a:srgbClr val="CA000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CFEA7E-EB94-4046-993B-FE8222A40C94}"/>
                </a:ext>
              </a:extLst>
            </p:cNvPr>
            <p:cNvSpPr/>
            <p:nvPr/>
          </p:nvSpPr>
          <p:spPr>
            <a:xfrm>
              <a:off x="6620648" y="2750736"/>
              <a:ext cx="277130" cy="190485"/>
            </a:xfrm>
            <a:custGeom>
              <a:avLst/>
              <a:gdLst>
                <a:gd name="connsiteX0" fmla="*/ 25975 w 277130"/>
                <a:gd name="connsiteY0" fmla="*/ -227 h 190485"/>
                <a:gd name="connsiteX1" fmla="*/ -413 w 277130"/>
                <a:gd name="connsiteY1" fmla="*/ 15018 h 190485"/>
                <a:gd name="connsiteX2" fmla="*/ -413 w 277130"/>
                <a:gd name="connsiteY2" fmla="*/ 45491 h 190485"/>
                <a:gd name="connsiteX3" fmla="*/ 250322 w 277130"/>
                <a:gd name="connsiteY3" fmla="*/ 190259 h 190485"/>
                <a:gd name="connsiteX4" fmla="*/ 250322 w 277130"/>
                <a:gd name="connsiteY4" fmla="*/ 159781 h 190485"/>
                <a:gd name="connsiteX5" fmla="*/ 276718 w 277130"/>
                <a:gd name="connsiteY5" fmla="*/ 144544 h 190485"/>
                <a:gd name="connsiteX6" fmla="*/ 25975 w 277130"/>
                <a:gd name="connsiteY6" fmla="*/ -227 h 19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130" h="190485">
                  <a:moveTo>
                    <a:pt x="25975" y="-227"/>
                  </a:moveTo>
                  <a:lnTo>
                    <a:pt x="-413" y="15018"/>
                  </a:lnTo>
                  <a:lnTo>
                    <a:pt x="-413" y="45491"/>
                  </a:lnTo>
                  <a:lnTo>
                    <a:pt x="250322" y="190259"/>
                  </a:lnTo>
                  <a:lnTo>
                    <a:pt x="250322" y="159781"/>
                  </a:lnTo>
                  <a:lnTo>
                    <a:pt x="276718" y="144544"/>
                  </a:lnTo>
                  <a:lnTo>
                    <a:pt x="25975" y="-227"/>
                  </a:lnTo>
                  <a:close/>
                </a:path>
              </a:pathLst>
            </a:custGeom>
            <a:solidFill>
              <a:srgbClr val="70707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2AA5F5D-C441-42DD-B0EA-958212D83142}"/>
                </a:ext>
              </a:extLst>
            </p:cNvPr>
            <p:cNvSpPr/>
            <p:nvPr/>
          </p:nvSpPr>
          <p:spPr>
            <a:xfrm>
              <a:off x="6317051" y="2523547"/>
              <a:ext cx="277278" cy="294379"/>
            </a:xfrm>
            <a:custGeom>
              <a:avLst/>
              <a:gdLst>
                <a:gd name="connsiteX0" fmla="*/ 136308 w 277278"/>
                <a:gd name="connsiteY0" fmla="*/ -158 h 294379"/>
                <a:gd name="connsiteX1" fmla="*/ 26112 w 277278"/>
                <a:gd name="connsiteY1" fmla="*/ 82227 h 294379"/>
                <a:gd name="connsiteX2" fmla="*/ 26112 w 277278"/>
                <a:gd name="connsiteY2" fmla="*/ 234615 h 294379"/>
                <a:gd name="connsiteX3" fmla="*/ 118488 w 277278"/>
                <a:gd name="connsiteY3" fmla="*/ 287953 h 294379"/>
                <a:gd name="connsiteX4" fmla="*/ 250452 w 277278"/>
                <a:gd name="connsiteY4" fmla="*/ 211753 h 294379"/>
                <a:gd name="connsiteX5" fmla="*/ 250452 w 277278"/>
                <a:gd name="connsiteY5" fmla="*/ 59365 h 294379"/>
                <a:gd name="connsiteX6" fmla="*/ 158076 w 277278"/>
                <a:gd name="connsiteY6" fmla="*/ 6031 h 294379"/>
                <a:gd name="connsiteX7" fmla="*/ 136308 w 277278"/>
                <a:gd name="connsiteY7" fmla="*/ -158 h 2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278" h="294379">
                  <a:moveTo>
                    <a:pt x="136308" y="-158"/>
                  </a:moveTo>
                  <a:cubicBezTo>
                    <a:pt x="95438" y="-1695"/>
                    <a:pt x="47541" y="45108"/>
                    <a:pt x="26112" y="82227"/>
                  </a:cubicBezTo>
                  <a:cubicBezTo>
                    <a:pt x="716" y="126219"/>
                    <a:pt x="-17874" y="209217"/>
                    <a:pt x="26112" y="234615"/>
                  </a:cubicBezTo>
                  <a:lnTo>
                    <a:pt x="118488" y="287953"/>
                  </a:lnTo>
                  <a:cubicBezTo>
                    <a:pt x="162478" y="313351"/>
                    <a:pt x="225051" y="255746"/>
                    <a:pt x="250452" y="211753"/>
                  </a:cubicBezTo>
                  <a:cubicBezTo>
                    <a:pt x="275847" y="167765"/>
                    <a:pt x="294438" y="84767"/>
                    <a:pt x="250452" y="59365"/>
                  </a:cubicBezTo>
                  <a:lnTo>
                    <a:pt x="158076" y="6031"/>
                  </a:lnTo>
                  <a:cubicBezTo>
                    <a:pt x="151202" y="2063"/>
                    <a:pt x="143876" y="124"/>
                    <a:pt x="136308" y="-158"/>
                  </a:cubicBezTo>
                  <a:close/>
                </a:path>
              </a:pathLst>
            </a:custGeom>
            <a:solidFill>
              <a:srgbClr val="0F000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04BFB42-2352-44B7-9352-C4CE7AE2A673}"/>
                </a:ext>
              </a:extLst>
            </p:cNvPr>
            <p:cNvSpPr/>
            <p:nvPr/>
          </p:nvSpPr>
          <p:spPr>
            <a:xfrm>
              <a:off x="6409427" y="2576879"/>
              <a:ext cx="184911" cy="241047"/>
            </a:xfrm>
            <a:custGeom>
              <a:avLst/>
              <a:gdLst>
                <a:gd name="connsiteX0" fmla="*/ 158437 w 184911"/>
                <a:gd name="connsiteY0" fmla="*/ 158621 h 241047"/>
                <a:gd name="connsiteX1" fmla="*/ 26474 w 184911"/>
                <a:gd name="connsiteY1" fmla="*/ 234816 h 241047"/>
                <a:gd name="connsiteX2" fmla="*/ 26474 w 184911"/>
                <a:gd name="connsiteY2" fmla="*/ 82426 h 241047"/>
                <a:gd name="connsiteX3" fmla="*/ 158437 w 184911"/>
                <a:gd name="connsiteY3" fmla="*/ 6232 h 241047"/>
                <a:gd name="connsiteX4" fmla="*/ 158437 w 184911"/>
                <a:gd name="connsiteY4" fmla="*/ 158621 h 24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11" h="241047">
                  <a:moveTo>
                    <a:pt x="158437" y="158621"/>
                  </a:moveTo>
                  <a:cubicBezTo>
                    <a:pt x="133035" y="202611"/>
                    <a:pt x="70452" y="260215"/>
                    <a:pt x="26474" y="234816"/>
                  </a:cubicBezTo>
                  <a:cubicBezTo>
                    <a:pt x="-17518" y="209417"/>
                    <a:pt x="1072" y="126417"/>
                    <a:pt x="26474" y="82426"/>
                  </a:cubicBezTo>
                  <a:cubicBezTo>
                    <a:pt x="51861" y="38436"/>
                    <a:pt x="114444" y="-19167"/>
                    <a:pt x="158437" y="6232"/>
                  </a:cubicBezTo>
                  <a:cubicBezTo>
                    <a:pt x="202429" y="31631"/>
                    <a:pt x="183839" y="114631"/>
                    <a:pt x="158437" y="158621"/>
                  </a:cubicBezTo>
                  <a:close/>
                </a:path>
              </a:pathLst>
            </a:custGeom>
            <a:no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5F09E08-D9E3-4E6B-A8BD-03118ED28B7E}"/>
                </a:ext>
              </a:extLst>
            </p:cNvPr>
            <p:cNvSpPr/>
            <p:nvPr/>
          </p:nvSpPr>
          <p:spPr>
            <a:xfrm>
              <a:off x="5512054" y="2988331"/>
              <a:ext cx="250891" cy="279143"/>
            </a:xfrm>
            <a:custGeom>
              <a:avLst/>
              <a:gdLst>
                <a:gd name="connsiteX0" fmla="*/ 136458 w 250891"/>
                <a:gd name="connsiteY0" fmla="*/ -242 h 279143"/>
                <a:gd name="connsiteX1" fmla="*/ 26262 w 250891"/>
                <a:gd name="connsiteY1" fmla="*/ 82147 h 279143"/>
                <a:gd name="connsiteX2" fmla="*/ 26262 w 250891"/>
                <a:gd name="connsiteY2" fmla="*/ 234535 h 279143"/>
                <a:gd name="connsiteX3" fmla="*/ 92241 w 250891"/>
                <a:gd name="connsiteY3" fmla="*/ 272633 h 279143"/>
                <a:gd name="connsiteX4" fmla="*/ 224213 w 250891"/>
                <a:gd name="connsiteY4" fmla="*/ 196433 h 279143"/>
                <a:gd name="connsiteX5" fmla="*/ 224213 w 250891"/>
                <a:gd name="connsiteY5" fmla="*/ 44045 h 279143"/>
                <a:gd name="connsiteX6" fmla="*/ 158233 w 250891"/>
                <a:gd name="connsiteY6" fmla="*/ 5947 h 279143"/>
                <a:gd name="connsiteX7" fmla="*/ 136458 w 250891"/>
                <a:gd name="connsiteY7" fmla="*/ -242 h 27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91" h="279143">
                  <a:moveTo>
                    <a:pt x="136458" y="-242"/>
                  </a:moveTo>
                  <a:cubicBezTo>
                    <a:pt x="95588" y="-1778"/>
                    <a:pt x="47690" y="45029"/>
                    <a:pt x="26262" y="82147"/>
                  </a:cubicBezTo>
                  <a:cubicBezTo>
                    <a:pt x="866" y="126136"/>
                    <a:pt x="-17725" y="209134"/>
                    <a:pt x="26262" y="234535"/>
                  </a:cubicBezTo>
                  <a:lnTo>
                    <a:pt x="92241" y="272633"/>
                  </a:lnTo>
                  <a:cubicBezTo>
                    <a:pt x="136232" y="298031"/>
                    <a:pt x="198817" y="240426"/>
                    <a:pt x="224213" y="196433"/>
                  </a:cubicBezTo>
                  <a:cubicBezTo>
                    <a:pt x="249609" y="152445"/>
                    <a:pt x="268199" y="69447"/>
                    <a:pt x="224213" y="44045"/>
                  </a:cubicBezTo>
                  <a:lnTo>
                    <a:pt x="158233" y="5947"/>
                  </a:lnTo>
                  <a:cubicBezTo>
                    <a:pt x="151359" y="1980"/>
                    <a:pt x="144025" y="45"/>
                    <a:pt x="136458" y="-242"/>
                  </a:cubicBezTo>
                  <a:close/>
                </a:path>
              </a:pathLst>
            </a:custGeom>
            <a:solidFill>
              <a:srgbClr val="00000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89738B-F1F0-42E9-9ABC-19AB573CF96B}"/>
                </a:ext>
              </a:extLst>
            </p:cNvPr>
            <p:cNvSpPr/>
            <p:nvPr/>
          </p:nvSpPr>
          <p:spPr>
            <a:xfrm>
              <a:off x="5578039" y="3026427"/>
              <a:ext cx="184908" cy="241049"/>
            </a:xfrm>
            <a:custGeom>
              <a:avLst/>
              <a:gdLst>
                <a:gd name="connsiteX0" fmla="*/ 158438 w 184908"/>
                <a:gd name="connsiteY0" fmla="*/ 158621 h 241049"/>
                <a:gd name="connsiteX1" fmla="*/ 26471 w 184908"/>
                <a:gd name="connsiteY1" fmla="*/ 234816 h 241049"/>
                <a:gd name="connsiteX2" fmla="*/ 26471 w 184908"/>
                <a:gd name="connsiteY2" fmla="*/ 82426 h 241049"/>
                <a:gd name="connsiteX3" fmla="*/ 158438 w 184908"/>
                <a:gd name="connsiteY3" fmla="*/ 6232 h 241049"/>
                <a:gd name="connsiteX4" fmla="*/ 158438 w 184908"/>
                <a:gd name="connsiteY4" fmla="*/ 158621 h 24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8" h="241049">
                  <a:moveTo>
                    <a:pt x="158438" y="158621"/>
                  </a:moveTo>
                  <a:cubicBezTo>
                    <a:pt x="133040" y="202616"/>
                    <a:pt x="70460" y="260219"/>
                    <a:pt x="26471" y="234816"/>
                  </a:cubicBezTo>
                  <a:cubicBezTo>
                    <a:pt x="-17518" y="209412"/>
                    <a:pt x="1075" y="126421"/>
                    <a:pt x="26471" y="82426"/>
                  </a:cubicBezTo>
                  <a:cubicBezTo>
                    <a:pt x="51868" y="38436"/>
                    <a:pt x="114448" y="-19167"/>
                    <a:pt x="158438" y="6232"/>
                  </a:cubicBezTo>
                  <a:cubicBezTo>
                    <a:pt x="202425" y="31631"/>
                    <a:pt x="183835" y="114626"/>
                    <a:pt x="158438" y="158621"/>
                  </a:cubicBezTo>
                  <a:close/>
                </a:path>
              </a:pathLst>
            </a:custGeom>
            <a:no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8EE3790-73BC-456B-98B0-1DFF28EA795D}"/>
                </a:ext>
              </a:extLst>
            </p:cNvPr>
            <p:cNvSpPr/>
            <p:nvPr/>
          </p:nvSpPr>
          <p:spPr>
            <a:xfrm>
              <a:off x="5551722" y="3383155"/>
              <a:ext cx="131967" cy="114291"/>
            </a:xfrm>
            <a:custGeom>
              <a:avLst/>
              <a:gdLst>
                <a:gd name="connsiteX0" fmla="*/ 65984 w 131967"/>
                <a:gd name="connsiteY0" fmla="*/ 114292 h 114291"/>
                <a:gd name="connsiteX1" fmla="*/ 0 w 131967"/>
                <a:gd name="connsiteY1" fmla="*/ 0 h 114291"/>
                <a:gd name="connsiteX2" fmla="*/ 131967 w 131967"/>
                <a:gd name="connsiteY2" fmla="*/ 76195 h 11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967" h="114291">
                  <a:moveTo>
                    <a:pt x="65984" y="114292"/>
                  </a:moveTo>
                  <a:lnTo>
                    <a:pt x="0" y="0"/>
                  </a:lnTo>
                  <a:lnTo>
                    <a:pt x="131967" y="76195"/>
                  </a:lnTo>
                  <a:close/>
                </a:path>
              </a:pathLst>
            </a:custGeom>
            <a:solidFill>
              <a:srgbClr val="E0000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6C689B-E18A-42A2-82F4-C61647936D82}"/>
                </a:ext>
              </a:extLst>
            </p:cNvPr>
            <p:cNvSpPr/>
            <p:nvPr/>
          </p:nvSpPr>
          <p:spPr>
            <a:xfrm>
              <a:off x="5551722" y="3230765"/>
              <a:ext cx="263932" cy="228583"/>
            </a:xfrm>
            <a:custGeom>
              <a:avLst/>
              <a:gdLst>
                <a:gd name="connsiteX0" fmla="*/ 131967 w 263932"/>
                <a:gd name="connsiteY0" fmla="*/ 0 h 228583"/>
                <a:gd name="connsiteX1" fmla="*/ 0 w 263932"/>
                <a:gd name="connsiteY1" fmla="*/ 152389 h 228583"/>
                <a:gd name="connsiteX2" fmla="*/ 131967 w 263932"/>
                <a:gd name="connsiteY2" fmla="*/ 228584 h 228583"/>
                <a:gd name="connsiteX3" fmla="*/ 263933 w 263932"/>
                <a:gd name="connsiteY3" fmla="*/ 76195 h 22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32" h="228583">
                  <a:moveTo>
                    <a:pt x="131967" y="0"/>
                  </a:moveTo>
                  <a:lnTo>
                    <a:pt x="0" y="152389"/>
                  </a:lnTo>
                  <a:lnTo>
                    <a:pt x="131967" y="228584"/>
                  </a:lnTo>
                  <a:lnTo>
                    <a:pt x="263933" y="76195"/>
                  </a:lnTo>
                  <a:close/>
                </a:path>
              </a:pathLst>
            </a:custGeom>
            <a:solidFill>
              <a:srgbClr val="E0000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5A9CA74-8E3C-4DC3-B456-20E76D191E60}"/>
                </a:ext>
              </a:extLst>
            </p:cNvPr>
            <p:cNvSpPr/>
            <p:nvPr/>
          </p:nvSpPr>
          <p:spPr>
            <a:xfrm>
              <a:off x="5683692" y="3002181"/>
              <a:ext cx="527861" cy="457163"/>
            </a:xfrm>
            <a:custGeom>
              <a:avLst/>
              <a:gdLst>
                <a:gd name="connsiteX0" fmla="*/ 527597 w 527861"/>
                <a:gd name="connsiteY0" fmla="*/ -297 h 457163"/>
                <a:gd name="connsiteX1" fmla="*/ 131695 w 527861"/>
                <a:gd name="connsiteY1" fmla="*/ 304479 h 457163"/>
                <a:gd name="connsiteX2" fmla="*/ -265 w 527861"/>
                <a:gd name="connsiteY2" fmla="*/ 456867 h 457163"/>
                <a:gd name="connsiteX3" fmla="*/ 131695 w 527861"/>
                <a:gd name="connsiteY3" fmla="*/ 380675 h 457163"/>
                <a:gd name="connsiteX4" fmla="*/ 527597 w 527861"/>
                <a:gd name="connsiteY4" fmla="*/ 152091 h 457163"/>
                <a:gd name="connsiteX5" fmla="*/ 527597 w 527861"/>
                <a:gd name="connsiteY5" fmla="*/ -297 h 4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7861" h="457163">
                  <a:moveTo>
                    <a:pt x="527597" y="-297"/>
                  </a:moveTo>
                  <a:lnTo>
                    <a:pt x="131695" y="304479"/>
                  </a:lnTo>
                  <a:lnTo>
                    <a:pt x="-265" y="456867"/>
                  </a:lnTo>
                  <a:lnTo>
                    <a:pt x="131695" y="380675"/>
                  </a:lnTo>
                  <a:lnTo>
                    <a:pt x="527597" y="152091"/>
                  </a:lnTo>
                  <a:lnTo>
                    <a:pt x="527597" y="-297"/>
                  </a:lnTo>
                  <a:close/>
                </a:path>
              </a:pathLst>
            </a:custGeom>
            <a:solidFill>
              <a:srgbClr val="E0000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F29DB5-DCCE-4093-BEB5-2E1F713ECB15}"/>
                </a:ext>
              </a:extLst>
            </p:cNvPr>
            <p:cNvSpPr/>
            <p:nvPr/>
          </p:nvSpPr>
          <p:spPr>
            <a:xfrm>
              <a:off x="5921151" y="3224531"/>
              <a:ext cx="250891" cy="279143"/>
            </a:xfrm>
            <a:custGeom>
              <a:avLst/>
              <a:gdLst>
                <a:gd name="connsiteX0" fmla="*/ 136385 w 250891"/>
                <a:gd name="connsiteY0" fmla="*/ -285 h 279143"/>
                <a:gd name="connsiteX1" fmla="*/ 26189 w 250891"/>
                <a:gd name="connsiteY1" fmla="*/ 82104 h 279143"/>
                <a:gd name="connsiteX2" fmla="*/ 26189 w 250891"/>
                <a:gd name="connsiteY2" fmla="*/ 234492 h 279143"/>
                <a:gd name="connsiteX3" fmla="*/ 92168 w 250891"/>
                <a:gd name="connsiteY3" fmla="*/ 272590 h 279143"/>
                <a:gd name="connsiteX4" fmla="*/ 224136 w 250891"/>
                <a:gd name="connsiteY4" fmla="*/ 196398 h 279143"/>
                <a:gd name="connsiteX5" fmla="*/ 224136 w 250891"/>
                <a:gd name="connsiteY5" fmla="*/ 44002 h 279143"/>
                <a:gd name="connsiteX6" fmla="*/ 158148 w 250891"/>
                <a:gd name="connsiteY6" fmla="*/ 5912 h 279143"/>
                <a:gd name="connsiteX7" fmla="*/ 136385 w 250891"/>
                <a:gd name="connsiteY7" fmla="*/ -285 h 27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91" h="279143">
                  <a:moveTo>
                    <a:pt x="136385" y="-285"/>
                  </a:moveTo>
                  <a:cubicBezTo>
                    <a:pt x="95515" y="-1821"/>
                    <a:pt x="47618" y="44986"/>
                    <a:pt x="26189" y="82104"/>
                  </a:cubicBezTo>
                  <a:cubicBezTo>
                    <a:pt x="793" y="126093"/>
                    <a:pt x="-17802" y="209091"/>
                    <a:pt x="26189" y="234492"/>
                  </a:cubicBezTo>
                  <a:lnTo>
                    <a:pt x="92168" y="272590"/>
                  </a:lnTo>
                  <a:cubicBezTo>
                    <a:pt x="136159" y="297988"/>
                    <a:pt x="198740" y="240391"/>
                    <a:pt x="224136" y="196398"/>
                  </a:cubicBezTo>
                  <a:cubicBezTo>
                    <a:pt x="249536" y="152410"/>
                    <a:pt x="268126" y="69404"/>
                    <a:pt x="224136" y="44002"/>
                  </a:cubicBezTo>
                  <a:lnTo>
                    <a:pt x="158148" y="5912"/>
                  </a:lnTo>
                  <a:cubicBezTo>
                    <a:pt x="151278" y="1945"/>
                    <a:pt x="143952" y="1"/>
                    <a:pt x="136385" y="-285"/>
                  </a:cubicBezTo>
                  <a:close/>
                </a:path>
              </a:pathLst>
            </a:custGeom>
            <a:solidFill>
              <a:srgbClr val="000000">
                <a:alpha val="99000"/>
              </a:srgbClr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B78FB6C-C29C-4719-AB04-95C6876B10AA}"/>
                </a:ext>
              </a:extLst>
            </p:cNvPr>
            <p:cNvSpPr/>
            <p:nvPr/>
          </p:nvSpPr>
          <p:spPr>
            <a:xfrm>
              <a:off x="6029613" y="3339064"/>
              <a:ext cx="68463" cy="68189"/>
            </a:xfrm>
            <a:custGeom>
              <a:avLst/>
              <a:gdLst>
                <a:gd name="connsiteX0" fmla="*/ 26102 w 68463"/>
                <a:gd name="connsiteY0" fmla="*/ -323 h 68189"/>
                <a:gd name="connsiteX1" fmla="*/ 25187 w 68463"/>
                <a:gd name="connsiteY1" fmla="*/ 487 h 68189"/>
                <a:gd name="connsiteX2" fmla="*/ 10100 w 68463"/>
                <a:gd name="connsiteY2" fmla="*/ 20905 h 68189"/>
                <a:gd name="connsiteX3" fmla="*/ -44 w 68463"/>
                <a:gd name="connsiteY3" fmla="*/ 44185 h 68189"/>
                <a:gd name="connsiteX4" fmla="*/ -286 w 68463"/>
                <a:gd name="connsiteY4" fmla="*/ 45379 h 68189"/>
                <a:gd name="connsiteX5" fmla="*/ 36496 w 68463"/>
                <a:gd name="connsiteY5" fmla="*/ 66619 h 68189"/>
                <a:gd name="connsiteX6" fmla="*/ 62884 w 68463"/>
                <a:gd name="connsiteY6" fmla="*/ 51383 h 68189"/>
                <a:gd name="connsiteX7" fmla="*/ 62884 w 68463"/>
                <a:gd name="connsiteY7" fmla="*/ 20905 h 68189"/>
                <a:gd name="connsiteX8" fmla="*/ 26102 w 68463"/>
                <a:gd name="connsiteY8" fmla="*/ -323 h 6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463" h="68189">
                  <a:moveTo>
                    <a:pt x="26102" y="-323"/>
                  </a:moveTo>
                  <a:cubicBezTo>
                    <a:pt x="25824" y="-25"/>
                    <a:pt x="25461" y="185"/>
                    <a:pt x="25187" y="487"/>
                  </a:cubicBezTo>
                  <a:cubicBezTo>
                    <a:pt x="19111" y="7200"/>
                    <a:pt x="13910" y="14309"/>
                    <a:pt x="10100" y="20905"/>
                  </a:cubicBezTo>
                  <a:cubicBezTo>
                    <a:pt x="6290" y="27505"/>
                    <a:pt x="2734" y="35565"/>
                    <a:pt x="-44" y="44185"/>
                  </a:cubicBezTo>
                  <a:cubicBezTo>
                    <a:pt x="-169" y="44573"/>
                    <a:pt x="-165" y="44992"/>
                    <a:pt x="-286" y="45379"/>
                  </a:cubicBezTo>
                  <a:lnTo>
                    <a:pt x="36496" y="66619"/>
                  </a:lnTo>
                  <a:cubicBezTo>
                    <a:pt x="45293" y="71700"/>
                    <a:pt x="57804" y="60180"/>
                    <a:pt x="62884" y="51383"/>
                  </a:cubicBezTo>
                  <a:cubicBezTo>
                    <a:pt x="67964" y="42585"/>
                    <a:pt x="71681" y="25985"/>
                    <a:pt x="62884" y="20905"/>
                  </a:cubicBezTo>
                  <a:lnTo>
                    <a:pt x="26102" y="-323"/>
                  </a:lnTo>
                  <a:close/>
                </a:path>
              </a:pathLst>
            </a:custGeom>
            <a:solidFill>
              <a:srgbClr val="70707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7EB2D60-5A6A-439B-A92F-46357F8D608C}"/>
                </a:ext>
              </a:extLst>
            </p:cNvPr>
            <p:cNvSpPr/>
            <p:nvPr/>
          </p:nvSpPr>
          <p:spPr>
            <a:xfrm>
              <a:off x="6277531" y="2994562"/>
              <a:ext cx="184762" cy="198106"/>
            </a:xfrm>
            <a:custGeom>
              <a:avLst/>
              <a:gdLst>
                <a:gd name="connsiteX0" fmla="*/ 0 w 184762"/>
                <a:gd name="connsiteY0" fmla="*/ 198106 h 198106"/>
                <a:gd name="connsiteX1" fmla="*/ 131978 w 184762"/>
                <a:gd name="connsiteY1" fmla="*/ 121911 h 198106"/>
                <a:gd name="connsiteX2" fmla="*/ 184763 w 184762"/>
                <a:gd name="connsiteY2" fmla="*/ 0 h 198106"/>
                <a:gd name="connsiteX3" fmla="*/ 52800 w 184762"/>
                <a:gd name="connsiteY3" fmla="*/ 76195 h 19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762" h="198106">
                  <a:moveTo>
                    <a:pt x="0" y="198106"/>
                  </a:moveTo>
                  <a:lnTo>
                    <a:pt x="131978" y="121911"/>
                  </a:lnTo>
                  <a:lnTo>
                    <a:pt x="184763" y="0"/>
                  </a:lnTo>
                  <a:lnTo>
                    <a:pt x="52800" y="76195"/>
                  </a:lnTo>
                  <a:close/>
                </a:path>
              </a:pathLst>
            </a:custGeom>
            <a:solidFill>
              <a:srgbClr val="E0000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F36C15A-A1B4-40A3-A003-2F1A04B057E2}"/>
                </a:ext>
              </a:extLst>
            </p:cNvPr>
            <p:cNvSpPr/>
            <p:nvPr/>
          </p:nvSpPr>
          <p:spPr>
            <a:xfrm>
              <a:off x="6303924" y="2598350"/>
              <a:ext cx="79192" cy="121911"/>
            </a:xfrm>
            <a:custGeom>
              <a:avLst/>
              <a:gdLst>
                <a:gd name="connsiteX0" fmla="*/ 79193 w 79192"/>
                <a:gd name="connsiteY0" fmla="*/ 121911 h 121911"/>
                <a:gd name="connsiteX1" fmla="*/ 79193 w 79192"/>
                <a:gd name="connsiteY1" fmla="*/ 45717 h 121911"/>
                <a:gd name="connsiteX2" fmla="*/ 0 w 79192"/>
                <a:gd name="connsiteY2" fmla="*/ 0 h 121911"/>
                <a:gd name="connsiteX3" fmla="*/ 0 w 79192"/>
                <a:gd name="connsiteY3" fmla="*/ 76195 h 121911"/>
                <a:gd name="connsiteX4" fmla="*/ 79193 w 79192"/>
                <a:gd name="connsiteY4" fmla="*/ 121911 h 12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192" h="121911">
                  <a:moveTo>
                    <a:pt x="79193" y="121911"/>
                  </a:moveTo>
                  <a:lnTo>
                    <a:pt x="79193" y="45717"/>
                  </a:lnTo>
                  <a:lnTo>
                    <a:pt x="0" y="0"/>
                  </a:lnTo>
                  <a:lnTo>
                    <a:pt x="0" y="76195"/>
                  </a:lnTo>
                  <a:lnTo>
                    <a:pt x="79193" y="121911"/>
                  </a:lnTo>
                </a:path>
              </a:pathLst>
            </a:custGeom>
            <a:solidFill>
              <a:srgbClr val="E0000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1EEC21-20DD-4F3A-B540-A70C97A37EE5}"/>
                </a:ext>
              </a:extLst>
            </p:cNvPr>
            <p:cNvSpPr/>
            <p:nvPr/>
          </p:nvSpPr>
          <p:spPr>
            <a:xfrm>
              <a:off x="6383116" y="2644066"/>
              <a:ext cx="158354" cy="243822"/>
            </a:xfrm>
            <a:custGeom>
              <a:avLst/>
              <a:gdLst>
                <a:gd name="connsiteX0" fmla="*/ 0 w 158354"/>
                <a:gd name="connsiteY0" fmla="*/ 76195 h 243822"/>
                <a:gd name="connsiteX1" fmla="*/ 131962 w 158354"/>
                <a:gd name="connsiteY1" fmla="*/ 0 h 243822"/>
                <a:gd name="connsiteX2" fmla="*/ 158355 w 158354"/>
                <a:gd name="connsiteY2" fmla="*/ 167628 h 243822"/>
                <a:gd name="connsiteX3" fmla="*/ 26392 w 158354"/>
                <a:gd name="connsiteY3" fmla="*/ 243823 h 243822"/>
                <a:gd name="connsiteX4" fmla="*/ 0 w 158354"/>
                <a:gd name="connsiteY4" fmla="*/ 76195 h 2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43822">
                  <a:moveTo>
                    <a:pt x="0" y="76195"/>
                  </a:moveTo>
                  <a:lnTo>
                    <a:pt x="131962" y="0"/>
                  </a:lnTo>
                  <a:lnTo>
                    <a:pt x="158355" y="167628"/>
                  </a:lnTo>
                  <a:lnTo>
                    <a:pt x="26392" y="243823"/>
                  </a:lnTo>
                  <a:lnTo>
                    <a:pt x="0" y="76195"/>
                  </a:lnTo>
                </a:path>
              </a:pathLst>
            </a:custGeom>
            <a:no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19BAEA3-7272-4B73-9A95-9DB5F93EABF8}"/>
                </a:ext>
              </a:extLst>
            </p:cNvPr>
            <p:cNvSpPr/>
            <p:nvPr/>
          </p:nvSpPr>
          <p:spPr>
            <a:xfrm>
              <a:off x="6515079" y="2644066"/>
              <a:ext cx="197943" cy="167628"/>
            </a:xfrm>
            <a:custGeom>
              <a:avLst/>
              <a:gdLst>
                <a:gd name="connsiteX0" fmla="*/ 0 w 197943"/>
                <a:gd name="connsiteY0" fmla="*/ 0 h 167628"/>
                <a:gd name="connsiteX1" fmla="*/ 197944 w 197943"/>
                <a:gd name="connsiteY1" fmla="*/ 38097 h 167628"/>
                <a:gd name="connsiteX2" fmla="*/ 26392 w 197943"/>
                <a:gd name="connsiteY2" fmla="*/ 167628 h 16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943" h="167628">
                  <a:moveTo>
                    <a:pt x="0" y="0"/>
                  </a:moveTo>
                  <a:lnTo>
                    <a:pt x="197944" y="38097"/>
                  </a:lnTo>
                  <a:lnTo>
                    <a:pt x="26392" y="167628"/>
                  </a:lnTo>
                  <a:close/>
                </a:path>
              </a:pathLst>
            </a:custGeom>
            <a:solidFill>
              <a:srgbClr val="FF1A1A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21BC620-4085-4295-97F1-11ED7424F5F3}"/>
                </a:ext>
              </a:extLst>
            </p:cNvPr>
            <p:cNvSpPr/>
            <p:nvPr/>
          </p:nvSpPr>
          <p:spPr>
            <a:xfrm>
              <a:off x="6435901" y="2598350"/>
              <a:ext cx="277121" cy="83814"/>
            </a:xfrm>
            <a:custGeom>
              <a:avLst/>
              <a:gdLst>
                <a:gd name="connsiteX0" fmla="*/ 197944 w 277121"/>
                <a:gd name="connsiteY0" fmla="*/ 38097 h 83814"/>
                <a:gd name="connsiteX1" fmla="*/ 277121 w 277121"/>
                <a:gd name="connsiteY1" fmla="*/ 83814 h 83814"/>
                <a:gd name="connsiteX2" fmla="*/ 79177 w 277121"/>
                <a:gd name="connsiteY2" fmla="*/ 45717 h 83814"/>
                <a:gd name="connsiteX3" fmla="*/ 0 w 277121"/>
                <a:gd name="connsiteY3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21" h="83814">
                  <a:moveTo>
                    <a:pt x="197944" y="38097"/>
                  </a:moveTo>
                  <a:lnTo>
                    <a:pt x="277121" y="83814"/>
                  </a:lnTo>
                  <a:lnTo>
                    <a:pt x="79177" y="457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B0B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0263ED2-39F2-4B7F-927F-E12710821425}"/>
                </a:ext>
              </a:extLst>
            </p:cNvPr>
            <p:cNvSpPr/>
            <p:nvPr/>
          </p:nvSpPr>
          <p:spPr>
            <a:xfrm>
              <a:off x="6303924" y="2598350"/>
              <a:ext cx="211155" cy="45716"/>
            </a:xfrm>
            <a:custGeom>
              <a:avLst/>
              <a:gdLst>
                <a:gd name="connsiteX0" fmla="*/ 79193 w 211155"/>
                <a:gd name="connsiteY0" fmla="*/ 45717 h 45716"/>
                <a:gd name="connsiteX1" fmla="*/ 211155 w 211155"/>
                <a:gd name="connsiteY1" fmla="*/ 45717 h 45716"/>
                <a:gd name="connsiteX2" fmla="*/ 131978 w 211155"/>
                <a:gd name="connsiteY2" fmla="*/ 0 h 45716"/>
                <a:gd name="connsiteX3" fmla="*/ 0 w 211155"/>
                <a:gd name="connsiteY3" fmla="*/ 0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155" h="45716">
                  <a:moveTo>
                    <a:pt x="79193" y="45717"/>
                  </a:moveTo>
                  <a:lnTo>
                    <a:pt x="211155" y="45717"/>
                  </a:lnTo>
                  <a:lnTo>
                    <a:pt x="1319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6000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96BED77-1B26-4AEA-88D2-EEE729609465}"/>
                </a:ext>
              </a:extLst>
            </p:cNvPr>
            <p:cNvSpPr/>
            <p:nvPr/>
          </p:nvSpPr>
          <p:spPr>
            <a:xfrm>
              <a:off x="6409509" y="2849792"/>
              <a:ext cx="197943" cy="266681"/>
            </a:xfrm>
            <a:custGeom>
              <a:avLst/>
              <a:gdLst>
                <a:gd name="connsiteX0" fmla="*/ 0 w 197943"/>
                <a:gd name="connsiteY0" fmla="*/ 266681 h 266681"/>
                <a:gd name="connsiteX1" fmla="*/ 52785 w 197943"/>
                <a:gd name="connsiteY1" fmla="*/ 144770 h 266681"/>
                <a:gd name="connsiteX2" fmla="*/ 197944 w 197943"/>
                <a:gd name="connsiteY2" fmla="*/ 0 h 266681"/>
                <a:gd name="connsiteX3" fmla="*/ 145159 w 197943"/>
                <a:gd name="connsiteY3" fmla="*/ 121911 h 266681"/>
                <a:gd name="connsiteX4" fmla="*/ 0 w 197943"/>
                <a:gd name="connsiteY4" fmla="*/ 266681 h 26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43" h="266681">
                  <a:moveTo>
                    <a:pt x="0" y="266681"/>
                  </a:moveTo>
                  <a:lnTo>
                    <a:pt x="52785" y="144770"/>
                  </a:lnTo>
                  <a:lnTo>
                    <a:pt x="197944" y="0"/>
                  </a:lnTo>
                  <a:lnTo>
                    <a:pt x="145159" y="121911"/>
                  </a:lnTo>
                  <a:lnTo>
                    <a:pt x="0" y="266681"/>
                  </a:lnTo>
                </a:path>
              </a:pathLst>
            </a:custGeom>
            <a:solidFill>
              <a:srgbClr val="B8000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1B39C21-8E90-4273-B43B-C985DBF3B87E}"/>
                </a:ext>
              </a:extLst>
            </p:cNvPr>
            <p:cNvSpPr/>
            <p:nvPr/>
          </p:nvSpPr>
          <p:spPr>
            <a:xfrm>
              <a:off x="6554668" y="2682164"/>
              <a:ext cx="158354" cy="289539"/>
            </a:xfrm>
            <a:custGeom>
              <a:avLst/>
              <a:gdLst>
                <a:gd name="connsiteX0" fmla="*/ 52785 w 158354"/>
                <a:gd name="connsiteY0" fmla="*/ 167628 h 289539"/>
                <a:gd name="connsiteX1" fmla="*/ 0 w 158354"/>
                <a:gd name="connsiteY1" fmla="*/ 289540 h 289539"/>
                <a:gd name="connsiteX2" fmla="*/ 105570 w 158354"/>
                <a:gd name="connsiteY2" fmla="*/ 121911 h 289539"/>
                <a:gd name="connsiteX3" fmla="*/ 158355 w 158354"/>
                <a:gd name="connsiteY3" fmla="*/ 0 h 289539"/>
                <a:gd name="connsiteX4" fmla="*/ 52785 w 158354"/>
                <a:gd name="connsiteY4" fmla="*/ 167628 h 28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89539">
                  <a:moveTo>
                    <a:pt x="52785" y="167628"/>
                  </a:moveTo>
                  <a:lnTo>
                    <a:pt x="0" y="289540"/>
                  </a:lnTo>
                  <a:lnTo>
                    <a:pt x="105570" y="121911"/>
                  </a:lnTo>
                  <a:lnTo>
                    <a:pt x="158355" y="0"/>
                  </a:lnTo>
                  <a:lnTo>
                    <a:pt x="52785" y="167628"/>
                  </a:lnTo>
                </a:path>
              </a:pathLst>
            </a:custGeom>
            <a:solidFill>
              <a:srgbClr val="AC000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299BE58-C7E0-44D8-BA84-72D6FDCAD595}"/>
                </a:ext>
              </a:extLst>
            </p:cNvPr>
            <p:cNvSpPr/>
            <p:nvPr/>
          </p:nvSpPr>
          <p:spPr>
            <a:xfrm>
              <a:off x="6277531" y="2674544"/>
              <a:ext cx="131977" cy="213345"/>
            </a:xfrm>
            <a:custGeom>
              <a:avLst/>
              <a:gdLst>
                <a:gd name="connsiteX0" fmla="*/ 131978 w 131977"/>
                <a:gd name="connsiteY0" fmla="*/ 213345 h 213345"/>
                <a:gd name="connsiteX1" fmla="*/ 105585 w 131977"/>
                <a:gd name="connsiteY1" fmla="*/ 45717 h 213345"/>
                <a:gd name="connsiteX2" fmla="*/ 26392 w 131977"/>
                <a:gd name="connsiteY2" fmla="*/ 0 h 213345"/>
                <a:gd name="connsiteX3" fmla="*/ 0 w 131977"/>
                <a:gd name="connsiteY3" fmla="*/ 137150 h 21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977" h="213345">
                  <a:moveTo>
                    <a:pt x="131978" y="213345"/>
                  </a:moveTo>
                  <a:lnTo>
                    <a:pt x="105585" y="45717"/>
                  </a:lnTo>
                  <a:lnTo>
                    <a:pt x="26392" y="0"/>
                  </a:lnTo>
                  <a:lnTo>
                    <a:pt x="0" y="137150"/>
                  </a:lnTo>
                  <a:close/>
                </a:path>
              </a:pathLst>
            </a:custGeom>
            <a:solidFill>
              <a:srgbClr val="DD000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7CEB8A-261C-467D-85A4-DE5C25C4D5B6}"/>
                </a:ext>
              </a:extLst>
            </p:cNvPr>
            <p:cNvSpPr/>
            <p:nvPr/>
          </p:nvSpPr>
          <p:spPr>
            <a:xfrm>
              <a:off x="5960819" y="2682161"/>
              <a:ext cx="752209" cy="388596"/>
            </a:xfrm>
            <a:custGeom>
              <a:avLst/>
              <a:gdLst>
                <a:gd name="connsiteX0" fmla="*/ 751873 w 752209"/>
                <a:gd name="connsiteY0" fmla="*/ -233 h 388596"/>
                <a:gd name="connsiteX1" fmla="*/ 580318 w 752209"/>
                <a:gd name="connsiteY1" fmla="*/ 129302 h 388596"/>
                <a:gd name="connsiteX2" fmla="*/ 448346 w 752209"/>
                <a:gd name="connsiteY2" fmla="*/ 205490 h 388596"/>
                <a:gd name="connsiteX3" fmla="*/ 316379 w 752209"/>
                <a:gd name="connsiteY3" fmla="*/ 129302 h 388596"/>
                <a:gd name="connsiteX4" fmla="*/ 335348 w 752209"/>
                <a:gd name="connsiteY4" fmla="*/ 30729 h 388596"/>
                <a:gd name="connsiteX5" fmla="*/ 131628 w 752209"/>
                <a:gd name="connsiteY5" fmla="*/ 98824 h 388596"/>
                <a:gd name="connsiteX6" fmla="*/ -336 w 752209"/>
                <a:gd name="connsiteY6" fmla="*/ 175016 h 388596"/>
                <a:gd name="connsiteX7" fmla="*/ 118428 w 752209"/>
                <a:gd name="connsiteY7" fmla="*/ 243588 h 388596"/>
                <a:gd name="connsiteX8" fmla="*/ 250399 w 752209"/>
                <a:gd name="connsiteY8" fmla="*/ 319788 h 388596"/>
                <a:gd name="connsiteX9" fmla="*/ 369171 w 752209"/>
                <a:gd name="connsiteY9" fmla="*/ 388364 h 388596"/>
                <a:gd name="connsiteX10" fmla="*/ 501130 w 752209"/>
                <a:gd name="connsiteY10" fmla="*/ 312164 h 388596"/>
                <a:gd name="connsiteX11" fmla="*/ 646298 w 752209"/>
                <a:gd name="connsiteY11" fmla="*/ 167400 h 388596"/>
                <a:gd name="connsiteX12" fmla="*/ 751873 w 752209"/>
                <a:gd name="connsiteY12" fmla="*/ -233 h 388596"/>
                <a:gd name="connsiteX13" fmla="*/ 316379 w 752209"/>
                <a:gd name="connsiteY13" fmla="*/ 144539 h 388596"/>
                <a:gd name="connsiteX14" fmla="*/ 421955 w 752209"/>
                <a:gd name="connsiteY14" fmla="*/ 205490 h 388596"/>
                <a:gd name="connsiteX15" fmla="*/ 250399 w 752209"/>
                <a:gd name="connsiteY15" fmla="*/ 304551 h 388596"/>
                <a:gd name="connsiteX16" fmla="*/ 144824 w 752209"/>
                <a:gd name="connsiteY16" fmla="*/ 243588 h 388596"/>
                <a:gd name="connsiteX17" fmla="*/ 316379 w 752209"/>
                <a:gd name="connsiteY17" fmla="*/ 144539 h 3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2209" h="388596">
                  <a:moveTo>
                    <a:pt x="751873" y="-233"/>
                  </a:moveTo>
                  <a:lnTo>
                    <a:pt x="580318" y="129302"/>
                  </a:lnTo>
                  <a:lnTo>
                    <a:pt x="448346" y="205490"/>
                  </a:lnTo>
                  <a:lnTo>
                    <a:pt x="316379" y="129302"/>
                  </a:lnTo>
                  <a:lnTo>
                    <a:pt x="335348" y="30729"/>
                  </a:lnTo>
                  <a:lnTo>
                    <a:pt x="131628" y="98824"/>
                  </a:lnTo>
                  <a:lnTo>
                    <a:pt x="-336" y="175016"/>
                  </a:lnTo>
                  <a:lnTo>
                    <a:pt x="118428" y="243588"/>
                  </a:lnTo>
                  <a:lnTo>
                    <a:pt x="250399" y="319788"/>
                  </a:lnTo>
                  <a:lnTo>
                    <a:pt x="369171" y="388364"/>
                  </a:lnTo>
                  <a:lnTo>
                    <a:pt x="501130" y="312164"/>
                  </a:lnTo>
                  <a:lnTo>
                    <a:pt x="646298" y="167400"/>
                  </a:lnTo>
                  <a:lnTo>
                    <a:pt x="751873" y="-233"/>
                  </a:lnTo>
                  <a:close/>
                  <a:moveTo>
                    <a:pt x="316379" y="144539"/>
                  </a:moveTo>
                  <a:lnTo>
                    <a:pt x="421955" y="205490"/>
                  </a:lnTo>
                  <a:lnTo>
                    <a:pt x="250399" y="304551"/>
                  </a:lnTo>
                  <a:lnTo>
                    <a:pt x="144824" y="243588"/>
                  </a:lnTo>
                  <a:lnTo>
                    <a:pt x="316379" y="144539"/>
                  </a:lnTo>
                  <a:close/>
                </a:path>
              </a:pathLst>
            </a:custGeom>
            <a:solidFill>
              <a:srgbClr val="FF0606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90BA48-46D1-498A-A3C0-5CC2DF5A5D3C}"/>
                </a:ext>
              </a:extLst>
            </p:cNvPr>
            <p:cNvSpPr/>
            <p:nvPr/>
          </p:nvSpPr>
          <p:spPr>
            <a:xfrm>
              <a:off x="5762868" y="3185048"/>
              <a:ext cx="26394" cy="45716"/>
            </a:xfrm>
            <a:custGeom>
              <a:avLst/>
              <a:gdLst>
                <a:gd name="connsiteX0" fmla="*/ 0 w 26394"/>
                <a:gd name="connsiteY0" fmla="*/ 45717 h 45716"/>
                <a:gd name="connsiteX1" fmla="*/ 0 w 26394"/>
                <a:gd name="connsiteY1" fmla="*/ 15239 h 45716"/>
                <a:gd name="connsiteX2" fmla="*/ 26394 w 26394"/>
                <a:gd name="connsiteY2" fmla="*/ 0 h 45716"/>
                <a:gd name="connsiteX3" fmla="*/ 26394 w 26394"/>
                <a:gd name="connsiteY3" fmla="*/ 30478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4" h="45716">
                  <a:moveTo>
                    <a:pt x="0" y="45717"/>
                  </a:moveTo>
                  <a:lnTo>
                    <a:pt x="0" y="15239"/>
                  </a:lnTo>
                  <a:lnTo>
                    <a:pt x="26394" y="0"/>
                  </a:lnTo>
                  <a:lnTo>
                    <a:pt x="26394" y="30478"/>
                  </a:lnTo>
                  <a:close/>
                </a:path>
              </a:pathLst>
            </a:custGeom>
            <a:no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E3B214B-A674-46F9-8E11-3217713B7DCC}"/>
                </a:ext>
              </a:extLst>
            </p:cNvPr>
            <p:cNvSpPr/>
            <p:nvPr/>
          </p:nvSpPr>
          <p:spPr>
            <a:xfrm>
              <a:off x="6871393" y="2895509"/>
              <a:ext cx="26392" cy="45716"/>
            </a:xfrm>
            <a:custGeom>
              <a:avLst/>
              <a:gdLst>
                <a:gd name="connsiteX0" fmla="*/ 0 w 26392"/>
                <a:gd name="connsiteY0" fmla="*/ 15239 h 45716"/>
                <a:gd name="connsiteX1" fmla="*/ 26393 w 26392"/>
                <a:gd name="connsiteY1" fmla="*/ 0 h 45716"/>
                <a:gd name="connsiteX2" fmla="*/ 26393 w 26392"/>
                <a:gd name="connsiteY2" fmla="*/ 30478 h 45716"/>
                <a:gd name="connsiteX3" fmla="*/ 0 w 26392"/>
                <a:gd name="connsiteY3" fmla="*/ 45717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2" h="45716">
                  <a:moveTo>
                    <a:pt x="0" y="15239"/>
                  </a:moveTo>
                  <a:lnTo>
                    <a:pt x="26393" y="0"/>
                  </a:lnTo>
                  <a:lnTo>
                    <a:pt x="26393" y="30478"/>
                  </a:lnTo>
                  <a:lnTo>
                    <a:pt x="0" y="45717"/>
                  </a:lnTo>
                  <a:close/>
                </a:path>
              </a:pathLst>
            </a:custGeom>
            <a:no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E97E3B1-3A5B-43C9-BE5B-8FFA79B5CF02}"/>
                </a:ext>
              </a:extLst>
            </p:cNvPr>
            <p:cNvSpPr/>
            <p:nvPr/>
          </p:nvSpPr>
          <p:spPr>
            <a:xfrm>
              <a:off x="6829111" y="2846053"/>
              <a:ext cx="110948" cy="144628"/>
            </a:xfrm>
            <a:custGeom>
              <a:avLst/>
              <a:gdLst>
                <a:gd name="connsiteX0" fmla="*/ 95066 w 110948"/>
                <a:gd name="connsiteY0" fmla="*/ 95173 h 144628"/>
                <a:gd name="connsiteX1" fmla="*/ 15889 w 110948"/>
                <a:gd name="connsiteY1" fmla="*/ 140889 h 144628"/>
                <a:gd name="connsiteX2" fmla="*/ 15889 w 110948"/>
                <a:gd name="connsiteY2" fmla="*/ 49456 h 144628"/>
                <a:gd name="connsiteX3" fmla="*/ 95066 w 110948"/>
                <a:gd name="connsiteY3" fmla="*/ 3739 h 144628"/>
                <a:gd name="connsiteX4" fmla="*/ 95066 w 110948"/>
                <a:gd name="connsiteY4" fmla="*/ 95173 h 1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8" h="144628">
                  <a:moveTo>
                    <a:pt x="95066" y="95173"/>
                  </a:moveTo>
                  <a:cubicBezTo>
                    <a:pt x="79828" y="121566"/>
                    <a:pt x="42281" y="156128"/>
                    <a:pt x="15889" y="140889"/>
                  </a:cubicBezTo>
                  <a:cubicBezTo>
                    <a:pt x="-10519" y="125650"/>
                    <a:pt x="651" y="75850"/>
                    <a:pt x="15889" y="49456"/>
                  </a:cubicBezTo>
                  <a:cubicBezTo>
                    <a:pt x="31127" y="23062"/>
                    <a:pt x="68674" y="-11500"/>
                    <a:pt x="95066" y="3739"/>
                  </a:cubicBezTo>
                  <a:cubicBezTo>
                    <a:pt x="121459" y="18978"/>
                    <a:pt x="110304" y="68779"/>
                    <a:pt x="95066" y="95173"/>
                  </a:cubicBezTo>
                  <a:close/>
                </a:path>
              </a:pathLst>
            </a:custGeom>
            <a:no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AF33340-35EB-419E-8FB2-F01EAC1546BF}"/>
                </a:ext>
              </a:extLst>
            </p:cNvPr>
            <p:cNvSpPr/>
            <p:nvPr/>
          </p:nvSpPr>
          <p:spPr>
            <a:xfrm>
              <a:off x="6699752" y="2744506"/>
              <a:ext cx="277280" cy="294381"/>
            </a:xfrm>
            <a:custGeom>
              <a:avLst/>
              <a:gdLst>
                <a:gd name="connsiteX0" fmla="*/ 136240 w 277280"/>
                <a:gd name="connsiteY0" fmla="*/ -199 h 294381"/>
                <a:gd name="connsiteX1" fmla="*/ 26044 w 277280"/>
                <a:gd name="connsiteY1" fmla="*/ 82190 h 294381"/>
                <a:gd name="connsiteX2" fmla="*/ 26044 w 277280"/>
                <a:gd name="connsiteY2" fmla="*/ 234578 h 294381"/>
                <a:gd name="connsiteX3" fmla="*/ 118420 w 277280"/>
                <a:gd name="connsiteY3" fmla="*/ 287913 h 294381"/>
                <a:gd name="connsiteX4" fmla="*/ 250383 w 277280"/>
                <a:gd name="connsiteY4" fmla="*/ 211725 h 294381"/>
                <a:gd name="connsiteX5" fmla="*/ 250383 w 277280"/>
                <a:gd name="connsiteY5" fmla="*/ 59329 h 294381"/>
                <a:gd name="connsiteX6" fmla="*/ 158004 w 277280"/>
                <a:gd name="connsiteY6" fmla="*/ 5994 h 294381"/>
                <a:gd name="connsiteX7" fmla="*/ 136240 w 277280"/>
                <a:gd name="connsiteY7" fmla="*/ -199 h 29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280" h="294381">
                  <a:moveTo>
                    <a:pt x="136240" y="-199"/>
                  </a:moveTo>
                  <a:cubicBezTo>
                    <a:pt x="95370" y="-1731"/>
                    <a:pt x="47473" y="45072"/>
                    <a:pt x="26044" y="82190"/>
                  </a:cubicBezTo>
                  <a:cubicBezTo>
                    <a:pt x="648" y="126183"/>
                    <a:pt x="-17946" y="209181"/>
                    <a:pt x="26044" y="234578"/>
                  </a:cubicBezTo>
                  <a:lnTo>
                    <a:pt x="118420" y="287913"/>
                  </a:lnTo>
                  <a:cubicBezTo>
                    <a:pt x="162410" y="313314"/>
                    <a:pt x="224983" y="255714"/>
                    <a:pt x="250383" y="211725"/>
                  </a:cubicBezTo>
                  <a:cubicBezTo>
                    <a:pt x="275779" y="167732"/>
                    <a:pt x="294370" y="84726"/>
                    <a:pt x="250383" y="59329"/>
                  </a:cubicBezTo>
                  <a:lnTo>
                    <a:pt x="158004" y="5994"/>
                  </a:lnTo>
                  <a:cubicBezTo>
                    <a:pt x="151134" y="2023"/>
                    <a:pt x="143808" y="87"/>
                    <a:pt x="136240" y="-199"/>
                  </a:cubicBezTo>
                  <a:close/>
                </a:path>
              </a:pathLst>
            </a:custGeom>
            <a:solidFill>
              <a:srgbClr val="00000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BD680DA-014C-4A25-8B41-F1AEFF5AF339}"/>
                </a:ext>
              </a:extLst>
            </p:cNvPr>
            <p:cNvSpPr/>
            <p:nvPr/>
          </p:nvSpPr>
          <p:spPr>
            <a:xfrm>
              <a:off x="5657295" y="3124093"/>
              <a:ext cx="26394" cy="45716"/>
            </a:xfrm>
            <a:custGeom>
              <a:avLst/>
              <a:gdLst>
                <a:gd name="connsiteX0" fmla="*/ 0 w 26394"/>
                <a:gd name="connsiteY0" fmla="*/ 15239 h 45716"/>
                <a:gd name="connsiteX1" fmla="*/ 26394 w 26394"/>
                <a:gd name="connsiteY1" fmla="*/ 0 h 45716"/>
                <a:gd name="connsiteX2" fmla="*/ 26394 w 26394"/>
                <a:gd name="connsiteY2" fmla="*/ 30478 h 45716"/>
                <a:gd name="connsiteX3" fmla="*/ 0 w 26394"/>
                <a:gd name="connsiteY3" fmla="*/ 45717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4" h="45716">
                  <a:moveTo>
                    <a:pt x="0" y="15239"/>
                  </a:moveTo>
                  <a:lnTo>
                    <a:pt x="26394" y="0"/>
                  </a:lnTo>
                  <a:lnTo>
                    <a:pt x="26394" y="30478"/>
                  </a:lnTo>
                  <a:lnTo>
                    <a:pt x="0" y="45717"/>
                  </a:lnTo>
                  <a:close/>
                </a:path>
              </a:pathLst>
            </a:custGeom>
            <a:no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F115EAD-08D6-44F3-96D2-FC5457D70D16}"/>
                </a:ext>
              </a:extLst>
            </p:cNvPr>
            <p:cNvSpPr/>
            <p:nvPr/>
          </p:nvSpPr>
          <p:spPr>
            <a:xfrm>
              <a:off x="5615020" y="3074637"/>
              <a:ext cx="110944" cy="144628"/>
            </a:xfrm>
            <a:custGeom>
              <a:avLst/>
              <a:gdLst>
                <a:gd name="connsiteX0" fmla="*/ 95062 w 110944"/>
                <a:gd name="connsiteY0" fmla="*/ 95173 h 144628"/>
                <a:gd name="connsiteX1" fmla="*/ 15883 w 110944"/>
                <a:gd name="connsiteY1" fmla="*/ 140889 h 144628"/>
                <a:gd name="connsiteX2" fmla="*/ 15883 w 110944"/>
                <a:gd name="connsiteY2" fmla="*/ 49456 h 144628"/>
                <a:gd name="connsiteX3" fmla="*/ 95062 w 110944"/>
                <a:gd name="connsiteY3" fmla="*/ 3739 h 144628"/>
                <a:gd name="connsiteX4" fmla="*/ 95062 w 110944"/>
                <a:gd name="connsiteY4" fmla="*/ 95173 h 1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4" h="144628">
                  <a:moveTo>
                    <a:pt x="95062" y="95173"/>
                  </a:moveTo>
                  <a:cubicBezTo>
                    <a:pt x="79824" y="121566"/>
                    <a:pt x="42275" y="156128"/>
                    <a:pt x="15883" y="140889"/>
                  </a:cubicBezTo>
                  <a:cubicBezTo>
                    <a:pt x="-10511" y="125650"/>
                    <a:pt x="645" y="75850"/>
                    <a:pt x="15883" y="49456"/>
                  </a:cubicBezTo>
                  <a:cubicBezTo>
                    <a:pt x="31121" y="23062"/>
                    <a:pt x="68669" y="-11500"/>
                    <a:pt x="95062" y="3739"/>
                  </a:cubicBezTo>
                  <a:cubicBezTo>
                    <a:pt x="121456" y="18978"/>
                    <a:pt x="110300" y="68779"/>
                    <a:pt x="95062" y="95173"/>
                  </a:cubicBezTo>
                  <a:close/>
                </a:path>
              </a:pathLst>
            </a:custGeom>
            <a:solidFill>
              <a:srgbClr val="888888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5BF0CE9-E9CE-4A0C-B665-F05AD8CD1B2F}"/>
                </a:ext>
              </a:extLst>
            </p:cNvPr>
            <p:cNvSpPr/>
            <p:nvPr/>
          </p:nvSpPr>
          <p:spPr>
            <a:xfrm>
              <a:off x="5987134" y="3262629"/>
              <a:ext cx="184908" cy="241051"/>
            </a:xfrm>
            <a:custGeom>
              <a:avLst/>
              <a:gdLst>
                <a:gd name="connsiteX0" fmla="*/ 158434 w 184908"/>
                <a:gd name="connsiteY0" fmla="*/ 158623 h 241051"/>
                <a:gd name="connsiteX1" fmla="*/ 26471 w 184908"/>
                <a:gd name="connsiteY1" fmla="*/ 234818 h 241051"/>
                <a:gd name="connsiteX2" fmla="*/ 26471 w 184908"/>
                <a:gd name="connsiteY2" fmla="*/ 82428 h 241051"/>
                <a:gd name="connsiteX3" fmla="*/ 158434 w 184908"/>
                <a:gd name="connsiteY3" fmla="*/ 6234 h 241051"/>
                <a:gd name="connsiteX4" fmla="*/ 158434 w 184908"/>
                <a:gd name="connsiteY4" fmla="*/ 158623 h 24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8" h="241051">
                  <a:moveTo>
                    <a:pt x="158434" y="158623"/>
                  </a:moveTo>
                  <a:cubicBezTo>
                    <a:pt x="133048" y="202618"/>
                    <a:pt x="70465" y="260221"/>
                    <a:pt x="26471" y="234818"/>
                  </a:cubicBezTo>
                  <a:cubicBezTo>
                    <a:pt x="-17518" y="209414"/>
                    <a:pt x="1075" y="126423"/>
                    <a:pt x="26471" y="82428"/>
                  </a:cubicBezTo>
                  <a:cubicBezTo>
                    <a:pt x="51874" y="38434"/>
                    <a:pt x="114442" y="-19170"/>
                    <a:pt x="158434" y="6234"/>
                  </a:cubicBezTo>
                  <a:cubicBezTo>
                    <a:pt x="202427" y="31637"/>
                    <a:pt x="183836" y="114628"/>
                    <a:pt x="158434" y="158623"/>
                  </a:cubicBezTo>
                  <a:close/>
                </a:path>
              </a:pathLst>
            </a:custGeom>
            <a:no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61DDAA0-665C-4943-ADA8-0B9C614899FB}"/>
                </a:ext>
              </a:extLst>
            </p:cNvPr>
            <p:cNvSpPr/>
            <p:nvPr/>
          </p:nvSpPr>
          <p:spPr>
            <a:xfrm>
              <a:off x="5652002" y="3122842"/>
              <a:ext cx="110869" cy="81804"/>
            </a:xfrm>
            <a:custGeom>
              <a:avLst/>
              <a:gdLst>
                <a:gd name="connsiteX0" fmla="*/ 26200 w 110869"/>
                <a:gd name="connsiteY0" fmla="*/ -273 h 81804"/>
                <a:gd name="connsiteX1" fmla="*/ 5073 w 110869"/>
                <a:gd name="connsiteY1" fmla="*/ 16201 h 81804"/>
                <a:gd name="connsiteX2" fmla="*/ 5073 w 110869"/>
                <a:gd name="connsiteY2" fmla="*/ 46679 h 81804"/>
                <a:gd name="connsiteX3" fmla="*/ 65401 w 110869"/>
                <a:gd name="connsiteY3" fmla="*/ 81519 h 81804"/>
                <a:gd name="connsiteX4" fmla="*/ 110649 w 110869"/>
                <a:gd name="connsiteY4" fmla="*/ 46679 h 81804"/>
                <a:gd name="connsiteX5" fmla="*/ 31469 w 110869"/>
                <a:gd name="connsiteY5" fmla="*/ 964 h 81804"/>
                <a:gd name="connsiteX6" fmla="*/ 26200 w 110869"/>
                <a:gd name="connsiteY6" fmla="*/ -273 h 81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69" h="81804">
                  <a:moveTo>
                    <a:pt x="26200" y="-273"/>
                  </a:moveTo>
                  <a:cubicBezTo>
                    <a:pt x="18237" y="105"/>
                    <a:pt x="9202" y="9053"/>
                    <a:pt x="5073" y="16201"/>
                  </a:cubicBezTo>
                  <a:cubicBezTo>
                    <a:pt x="-7" y="25003"/>
                    <a:pt x="-3724" y="41598"/>
                    <a:pt x="5073" y="46679"/>
                  </a:cubicBezTo>
                  <a:lnTo>
                    <a:pt x="65401" y="81519"/>
                  </a:lnTo>
                  <a:lnTo>
                    <a:pt x="110649" y="46679"/>
                  </a:lnTo>
                  <a:lnTo>
                    <a:pt x="31469" y="964"/>
                  </a:lnTo>
                  <a:cubicBezTo>
                    <a:pt x="29820" y="13"/>
                    <a:pt x="28038" y="-358"/>
                    <a:pt x="26200" y="-273"/>
                  </a:cubicBezTo>
                  <a:close/>
                </a:path>
              </a:pathLst>
            </a:custGeom>
            <a:solidFill>
              <a:srgbClr val="70707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202AB7B-442F-4F90-BA85-836B4C19B589}"/>
                </a:ext>
              </a:extLst>
            </p:cNvPr>
            <p:cNvSpPr/>
            <p:nvPr/>
          </p:nvSpPr>
          <p:spPr>
            <a:xfrm>
              <a:off x="6061101" y="3359052"/>
              <a:ext cx="36973" cy="48205"/>
            </a:xfrm>
            <a:custGeom>
              <a:avLst/>
              <a:gdLst>
                <a:gd name="connsiteX0" fmla="*/ 5290 w 36973"/>
                <a:gd name="connsiteY0" fmla="*/ 16483 h 48205"/>
                <a:gd name="connsiteX1" fmla="*/ 31683 w 36973"/>
                <a:gd name="connsiteY1" fmla="*/ 1244 h 48205"/>
                <a:gd name="connsiteX2" fmla="*/ 31683 w 36973"/>
                <a:gd name="connsiteY2" fmla="*/ 31722 h 48205"/>
                <a:gd name="connsiteX3" fmla="*/ 5290 w 36973"/>
                <a:gd name="connsiteY3" fmla="*/ 46961 h 48205"/>
                <a:gd name="connsiteX4" fmla="*/ 5290 w 36973"/>
                <a:gd name="connsiteY4" fmla="*/ 16483 h 4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73" h="48205">
                  <a:moveTo>
                    <a:pt x="5290" y="16483"/>
                  </a:moveTo>
                  <a:cubicBezTo>
                    <a:pt x="10365" y="7690"/>
                    <a:pt x="22890" y="-3830"/>
                    <a:pt x="31683" y="1244"/>
                  </a:cubicBezTo>
                  <a:cubicBezTo>
                    <a:pt x="40475" y="6319"/>
                    <a:pt x="36757" y="22929"/>
                    <a:pt x="31683" y="31722"/>
                  </a:cubicBezTo>
                  <a:cubicBezTo>
                    <a:pt x="26609" y="40515"/>
                    <a:pt x="14083" y="52036"/>
                    <a:pt x="5290" y="46961"/>
                  </a:cubicBezTo>
                  <a:cubicBezTo>
                    <a:pt x="-3502" y="41886"/>
                    <a:pt x="216" y="25276"/>
                    <a:pt x="5290" y="16483"/>
                  </a:cubicBezTo>
                  <a:close/>
                </a:path>
              </a:pathLst>
            </a:custGeom>
            <a:no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99EE579-475F-43C7-8A01-D57BBBB03AED}"/>
                </a:ext>
              </a:extLst>
            </p:cNvPr>
            <p:cNvSpPr/>
            <p:nvPr/>
          </p:nvSpPr>
          <p:spPr>
            <a:xfrm>
              <a:off x="6021412" y="3309266"/>
              <a:ext cx="110929" cy="144626"/>
            </a:xfrm>
            <a:custGeom>
              <a:avLst/>
              <a:gdLst>
                <a:gd name="connsiteX0" fmla="*/ 81697 w 110929"/>
                <a:gd name="connsiteY0" fmla="*/ -303 h 144626"/>
                <a:gd name="connsiteX1" fmla="*/ 31494 w 110929"/>
                <a:gd name="connsiteY1" fmla="*/ 27840 h 144626"/>
                <a:gd name="connsiteX2" fmla="*/ 68364 w 110929"/>
                <a:gd name="connsiteY2" fmla="*/ 49129 h 144626"/>
                <a:gd name="connsiteX3" fmla="*/ 68364 w 110929"/>
                <a:gd name="connsiteY3" fmla="*/ 79603 h 144626"/>
                <a:gd name="connsiteX4" fmla="*/ 41976 w 110929"/>
                <a:gd name="connsiteY4" fmla="*/ 94839 h 144626"/>
                <a:gd name="connsiteX5" fmla="*/ 5102 w 110929"/>
                <a:gd name="connsiteY5" fmla="*/ 73555 h 144626"/>
                <a:gd name="connsiteX6" fmla="*/ 15580 w 110929"/>
                <a:gd name="connsiteY6" fmla="*/ 140562 h 144626"/>
                <a:gd name="connsiteX7" fmla="*/ 94760 w 110929"/>
                <a:gd name="connsiteY7" fmla="*/ 94839 h 144626"/>
                <a:gd name="connsiteX8" fmla="*/ 94760 w 110929"/>
                <a:gd name="connsiteY8" fmla="*/ 3415 h 144626"/>
                <a:gd name="connsiteX9" fmla="*/ 81697 w 110929"/>
                <a:gd name="connsiteY9" fmla="*/ -303 h 14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9" h="144626">
                  <a:moveTo>
                    <a:pt x="81697" y="-303"/>
                  </a:moveTo>
                  <a:cubicBezTo>
                    <a:pt x="64760" y="-940"/>
                    <a:pt x="45835" y="12277"/>
                    <a:pt x="31494" y="27840"/>
                  </a:cubicBezTo>
                  <a:lnTo>
                    <a:pt x="68364" y="49129"/>
                  </a:lnTo>
                  <a:cubicBezTo>
                    <a:pt x="77162" y="54205"/>
                    <a:pt x="73444" y="70805"/>
                    <a:pt x="68364" y="79603"/>
                  </a:cubicBezTo>
                  <a:cubicBezTo>
                    <a:pt x="63284" y="88400"/>
                    <a:pt x="50774" y="99920"/>
                    <a:pt x="41976" y="94839"/>
                  </a:cubicBezTo>
                  <a:lnTo>
                    <a:pt x="5102" y="73555"/>
                  </a:lnTo>
                  <a:cubicBezTo>
                    <a:pt x="-2901" y="99174"/>
                    <a:pt x="-3925" y="129301"/>
                    <a:pt x="15580" y="140562"/>
                  </a:cubicBezTo>
                  <a:cubicBezTo>
                    <a:pt x="41972" y="155803"/>
                    <a:pt x="79520" y="121237"/>
                    <a:pt x="94760" y="94839"/>
                  </a:cubicBezTo>
                  <a:cubicBezTo>
                    <a:pt x="109996" y="68446"/>
                    <a:pt x="121152" y="18651"/>
                    <a:pt x="94760" y="3415"/>
                  </a:cubicBezTo>
                  <a:cubicBezTo>
                    <a:pt x="90636" y="1032"/>
                    <a:pt x="86237" y="-133"/>
                    <a:pt x="81697" y="-303"/>
                  </a:cubicBezTo>
                  <a:close/>
                </a:path>
              </a:pathLst>
            </a:custGeom>
            <a:solidFill>
              <a:srgbClr val="999999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D189C89-E181-4DEF-96EB-B78BCD26E44D}"/>
                </a:ext>
              </a:extLst>
            </p:cNvPr>
            <p:cNvSpPr/>
            <p:nvPr/>
          </p:nvSpPr>
          <p:spPr>
            <a:xfrm>
              <a:off x="5887339" y="3258730"/>
              <a:ext cx="73479" cy="70905"/>
            </a:xfrm>
            <a:custGeom>
              <a:avLst/>
              <a:gdLst>
                <a:gd name="connsiteX0" fmla="*/ 73480 w 73479"/>
                <a:gd name="connsiteY0" fmla="*/ 25371 h 70905"/>
                <a:gd name="connsiteX1" fmla="*/ 31690 w 73479"/>
                <a:gd name="connsiteY1" fmla="*/ 1248 h 70905"/>
                <a:gd name="connsiteX2" fmla="*/ 26421 w 73479"/>
                <a:gd name="connsiteY2" fmla="*/ 14 h 70905"/>
                <a:gd name="connsiteX3" fmla="*/ 5295 w 73479"/>
                <a:gd name="connsiteY3" fmla="*/ 16487 h 70905"/>
                <a:gd name="connsiteX4" fmla="*/ 5295 w 73479"/>
                <a:gd name="connsiteY4" fmla="*/ 46950 h 70905"/>
                <a:gd name="connsiteX5" fmla="*/ 46793 w 73479"/>
                <a:gd name="connsiteY5" fmla="*/ 70905 h 70905"/>
                <a:gd name="connsiteX6" fmla="*/ 48990 w 73479"/>
                <a:gd name="connsiteY6" fmla="*/ 65099 h 70905"/>
                <a:gd name="connsiteX7" fmla="*/ 58084 w 73479"/>
                <a:gd name="connsiteY7" fmla="*/ 46950 h 70905"/>
                <a:gd name="connsiteX8" fmla="*/ 73480 w 73479"/>
                <a:gd name="connsiteY8" fmla="*/ 25371 h 7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479" h="70905">
                  <a:moveTo>
                    <a:pt x="73480" y="25371"/>
                  </a:moveTo>
                  <a:lnTo>
                    <a:pt x="31690" y="1248"/>
                  </a:lnTo>
                  <a:cubicBezTo>
                    <a:pt x="30040" y="288"/>
                    <a:pt x="28259" y="-78"/>
                    <a:pt x="26421" y="14"/>
                  </a:cubicBezTo>
                  <a:cubicBezTo>
                    <a:pt x="18459" y="379"/>
                    <a:pt x="9421" y="9340"/>
                    <a:pt x="5295" y="16487"/>
                  </a:cubicBezTo>
                  <a:cubicBezTo>
                    <a:pt x="214" y="25280"/>
                    <a:pt x="-3504" y="41875"/>
                    <a:pt x="5295" y="46950"/>
                  </a:cubicBezTo>
                  <a:lnTo>
                    <a:pt x="46793" y="70905"/>
                  </a:lnTo>
                  <a:cubicBezTo>
                    <a:pt x="47559" y="69015"/>
                    <a:pt x="48187" y="66928"/>
                    <a:pt x="48990" y="65099"/>
                  </a:cubicBezTo>
                  <a:cubicBezTo>
                    <a:pt x="51843" y="58562"/>
                    <a:pt x="54910" y="52451"/>
                    <a:pt x="58084" y="46950"/>
                  </a:cubicBezTo>
                  <a:cubicBezTo>
                    <a:pt x="62106" y="39985"/>
                    <a:pt x="67816" y="32640"/>
                    <a:pt x="73480" y="25371"/>
                  </a:cubicBezTo>
                  <a:close/>
                </a:path>
              </a:pathLst>
            </a:custGeom>
            <a:solidFill>
              <a:srgbClr val="70707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57C88FA-3323-4805-B53F-EB55C61A1DD8}"/>
                </a:ext>
              </a:extLst>
            </p:cNvPr>
            <p:cNvSpPr/>
            <p:nvPr/>
          </p:nvSpPr>
          <p:spPr>
            <a:xfrm>
              <a:off x="6792129" y="2797843"/>
              <a:ext cx="184903" cy="241047"/>
            </a:xfrm>
            <a:custGeom>
              <a:avLst/>
              <a:gdLst>
                <a:gd name="connsiteX0" fmla="*/ 158441 w 184903"/>
                <a:gd name="connsiteY0" fmla="*/ 158621 h 241047"/>
                <a:gd name="connsiteX1" fmla="*/ 26463 w 184903"/>
                <a:gd name="connsiteY1" fmla="*/ 234816 h 241047"/>
                <a:gd name="connsiteX2" fmla="*/ 26463 w 184903"/>
                <a:gd name="connsiteY2" fmla="*/ 82426 h 241047"/>
                <a:gd name="connsiteX3" fmla="*/ 158441 w 184903"/>
                <a:gd name="connsiteY3" fmla="*/ 6232 h 241047"/>
                <a:gd name="connsiteX4" fmla="*/ 158441 w 184903"/>
                <a:gd name="connsiteY4" fmla="*/ 158621 h 24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3" h="241047">
                  <a:moveTo>
                    <a:pt x="158441" y="158621"/>
                  </a:moveTo>
                  <a:cubicBezTo>
                    <a:pt x="133039" y="202611"/>
                    <a:pt x="70456" y="260215"/>
                    <a:pt x="26463" y="234816"/>
                  </a:cubicBezTo>
                  <a:cubicBezTo>
                    <a:pt x="-17514" y="209417"/>
                    <a:pt x="1076" y="126417"/>
                    <a:pt x="26463" y="82426"/>
                  </a:cubicBezTo>
                  <a:cubicBezTo>
                    <a:pt x="51865" y="38436"/>
                    <a:pt x="114448" y="-19167"/>
                    <a:pt x="158441" y="6232"/>
                  </a:cubicBezTo>
                  <a:cubicBezTo>
                    <a:pt x="202418" y="31631"/>
                    <a:pt x="183828" y="114631"/>
                    <a:pt x="158441" y="158621"/>
                  </a:cubicBezTo>
                  <a:close/>
                </a:path>
              </a:pathLst>
            </a:custGeom>
            <a:no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3800412-DF35-45E0-9EC8-29FAD474D046}"/>
                </a:ext>
              </a:extLst>
            </p:cNvPr>
            <p:cNvSpPr/>
            <p:nvPr/>
          </p:nvSpPr>
          <p:spPr>
            <a:xfrm>
              <a:off x="6383116" y="2644066"/>
              <a:ext cx="158354" cy="243822"/>
            </a:xfrm>
            <a:custGeom>
              <a:avLst/>
              <a:gdLst>
                <a:gd name="connsiteX0" fmla="*/ 26392 w 158354"/>
                <a:gd name="connsiteY0" fmla="*/ 243823 h 243822"/>
                <a:gd name="connsiteX1" fmla="*/ 158355 w 158354"/>
                <a:gd name="connsiteY1" fmla="*/ 167628 h 243822"/>
                <a:gd name="connsiteX2" fmla="*/ 131962 w 158354"/>
                <a:gd name="connsiteY2" fmla="*/ 0 h 243822"/>
                <a:gd name="connsiteX3" fmla="*/ 0 w 158354"/>
                <a:gd name="connsiteY3" fmla="*/ 0 h 243822"/>
                <a:gd name="connsiteX4" fmla="*/ 0 w 158354"/>
                <a:gd name="connsiteY4" fmla="*/ 76195 h 2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43822">
                  <a:moveTo>
                    <a:pt x="26392" y="243823"/>
                  </a:moveTo>
                  <a:lnTo>
                    <a:pt x="158355" y="167628"/>
                  </a:lnTo>
                  <a:lnTo>
                    <a:pt x="131962" y="0"/>
                  </a:lnTo>
                  <a:lnTo>
                    <a:pt x="0" y="0"/>
                  </a:lnTo>
                  <a:lnTo>
                    <a:pt x="0" y="76195"/>
                  </a:lnTo>
                  <a:close/>
                </a:path>
              </a:pathLst>
            </a:custGeom>
            <a:solidFill>
              <a:srgbClr val="FF2222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9CC8955-4ECA-492F-942E-47CE19096B1B}"/>
                </a:ext>
              </a:extLst>
            </p:cNvPr>
            <p:cNvSpPr/>
            <p:nvPr/>
          </p:nvSpPr>
          <p:spPr>
            <a:xfrm>
              <a:off x="6834608" y="2874276"/>
              <a:ext cx="68463" cy="68191"/>
            </a:xfrm>
            <a:custGeom>
              <a:avLst/>
              <a:gdLst>
                <a:gd name="connsiteX0" fmla="*/ 26393 w 68463"/>
                <a:gd name="connsiteY0" fmla="*/ 0 h 68191"/>
                <a:gd name="connsiteX1" fmla="*/ 25478 w 68463"/>
                <a:gd name="connsiteY1" fmla="*/ 812 h 68191"/>
                <a:gd name="connsiteX2" fmla="*/ 10393 w 68463"/>
                <a:gd name="connsiteY2" fmla="*/ 21231 h 68191"/>
                <a:gd name="connsiteX3" fmla="*/ 244 w 68463"/>
                <a:gd name="connsiteY3" fmla="*/ 44510 h 68191"/>
                <a:gd name="connsiteX4" fmla="*/ 0 w 68463"/>
                <a:gd name="connsiteY4" fmla="*/ 45706 h 68191"/>
                <a:gd name="connsiteX5" fmla="*/ 36785 w 68463"/>
                <a:gd name="connsiteY5" fmla="*/ 66945 h 68191"/>
                <a:gd name="connsiteX6" fmla="*/ 63162 w 68463"/>
                <a:gd name="connsiteY6" fmla="*/ 51707 h 68191"/>
                <a:gd name="connsiteX7" fmla="*/ 63162 w 68463"/>
                <a:gd name="connsiteY7" fmla="*/ 21231 h 6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63" h="68191">
                  <a:moveTo>
                    <a:pt x="26393" y="0"/>
                  </a:moveTo>
                  <a:cubicBezTo>
                    <a:pt x="26103" y="300"/>
                    <a:pt x="25753" y="511"/>
                    <a:pt x="25478" y="812"/>
                  </a:cubicBezTo>
                  <a:cubicBezTo>
                    <a:pt x="19398" y="7525"/>
                    <a:pt x="14202" y="14633"/>
                    <a:pt x="10393" y="21231"/>
                  </a:cubicBezTo>
                  <a:cubicBezTo>
                    <a:pt x="6583" y="27829"/>
                    <a:pt x="3017" y="35891"/>
                    <a:pt x="244" y="44510"/>
                  </a:cubicBezTo>
                  <a:cubicBezTo>
                    <a:pt x="122" y="44897"/>
                    <a:pt x="122" y="45318"/>
                    <a:pt x="0" y="45706"/>
                  </a:cubicBezTo>
                  <a:lnTo>
                    <a:pt x="36785" y="66945"/>
                  </a:lnTo>
                  <a:cubicBezTo>
                    <a:pt x="45578" y="72025"/>
                    <a:pt x="58088" y="60506"/>
                    <a:pt x="63162" y="51707"/>
                  </a:cubicBezTo>
                  <a:cubicBezTo>
                    <a:pt x="68252" y="42910"/>
                    <a:pt x="71970" y="26312"/>
                    <a:pt x="63162" y="21231"/>
                  </a:cubicBezTo>
                  <a:close/>
                </a:path>
              </a:pathLst>
            </a:custGeom>
            <a:solidFill>
              <a:srgbClr val="70707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53B1E6F-53A1-4256-8A38-AFD42435C376}"/>
                </a:ext>
              </a:extLst>
            </p:cNvPr>
            <p:cNvSpPr/>
            <p:nvPr/>
          </p:nvSpPr>
          <p:spPr>
            <a:xfrm>
              <a:off x="6866091" y="2894263"/>
              <a:ext cx="36984" cy="48208"/>
            </a:xfrm>
            <a:custGeom>
              <a:avLst/>
              <a:gdLst>
                <a:gd name="connsiteX0" fmla="*/ 5302 w 36984"/>
                <a:gd name="connsiteY0" fmla="*/ 16485 h 48208"/>
                <a:gd name="connsiteX1" fmla="*/ 31694 w 36984"/>
                <a:gd name="connsiteY1" fmla="*/ 1246 h 48208"/>
                <a:gd name="connsiteX2" fmla="*/ 31694 w 36984"/>
                <a:gd name="connsiteY2" fmla="*/ 31724 h 48208"/>
                <a:gd name="connsiteX3" fmla="*/ 5302 w 36984"/>
                <a:gd name="connsiteY3" fmla="*/ 46963 h 48208"/>
                <a:gd name="connsiteX4" fmla="*/ 5302 w 36984"/>
                <a:gd name="connsiteY4" fmla="*/ 16485 h 4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84" h="48208">
                  <a:moveTo>
                    <a:pt x="5302" y="16485"/>
                  </a:moveTo>
                  <a:cubicBezTo>
                    <a:pt x="10376" y="7688"/>
                    <a:pt x="22886" y="-3833"/>
                    <a:pt x="31694" y="1246"/>
                  </a:cubicBezTo>
                  <a:cubicBezTo>
                    <a:pt x="40487" y="6325"/>
                    <a:pt x="36768" y="22926"/>
                    <a:pt x="31694" y="31724"/>
                  </a:cubicBezTo>
                  <a:cubicBezTo>
                    <a:pt x="26605" y="40521"/>
                    <a:pt x="14094" y="52042"/>
                    <a:pt x="5302" y="46963"/>
                  </a:cubicBezTo>
                  <a:cubicBezTo>
                    <a:pt x="-3506" y="41884"/>
                    <a:pt x="212" y="25282"/>
                    <a:pt x="5302" y="16485"/>
                  </a:cubicBezTo>
                  <a:close/>
                </a:path>
              </a:pathLst>
            </a:custGeom>
            <a:no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B80F567-0D6C-4AD6-84B8-1248F8938681}"/>
                </a:ext>
              </a:extLst>
            </p:cNvPr>
            <p:cNvSpPr/>
            <p:nvPr/>
          </p:nvSpPr>
          <p:spPr>
            <a:xfrm>
              <a:off x="6826405" y="2844479"/>
              <a:ext cx="110927" cy="144627"/>
            </a:xfrm>
            <a:custGeom>
              <a:avLst/>
              <a:gdLst>
                <a:gd name="connsiteX0" fmla="*/ 81986 w 110927"/>
                <a:gd name="connsiteY0" fmla="*/ 22 h 144627"/>
                <a:gd name="connsiteX1" fmla="*/ 31791 w 110927"/>
                <a:gd name="connsiteY1" fmla="*/ 28168 h 144627"/>
                <a:gd name="connsiteX2" fmla="*/ 68653 w 110927"/>
                <a:gd name="connsiteY2" fmla="*/ 49454 h 144627"/>
                <a:gd name="connsiteX3" fmla="*/ 68653 w 110927"/>
                <a:gd name="connsiteY3" fmla="*/ 79929 h 144627"/>
                <a:gd name="connsiteX4" fmla="*/ 42275 w 110927"/>
                <a:gd name="connsiteY4" fmla="*/ 95168 h 144627"/>
                <a:gd name="connsiteX5" fmla="*/ 5399 w 110927"/>
                <a:gd name="connsiteY5" fmla="*/ 73882 h 144627"/>
                <a:gd name="connsiteX6" fmla="*/ 15868 w 110927"/>
                <a:gd name="connsiteY6" fmla="*/ 140889 h 144627"/>
                <a:gd name="connsiteX7" fmla="*/ 95045 w 110927"/>
                <a:gd name="connsiteY7" fmla="*/ 95168 h 144627"/>
                <a:gd name="connsiteX8" fmla="*/ 95045 w 110927"/>
                <a:gd name="connsiteY8" fmla="*/ 3740 h 144627"/>
                <a:gd name="connsiteX9" fmla="*/ 81986 w 110927"/>
                <a:gd name="connsiteY9" fmla="*/ 22 h 14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7" h="144627">
                  <a:moveTo>
                    <a:pt x="81986" y="22"/>
                  </a:moveTo>
                  <a:cubicBezTo>
                    <a:pt x="65056" y="-613"/>
                    <a:pt x="46131" y="12602"/>
                    <a:pt x="31791" y="28168"/>
                  </a:cubicBezTo>
                  <a:lnTo>
                    <a:pt x="68653" y="49454"/>
                  </a:lnTo>
                  <a:cubicBezTo>
                    <a:pt x="77460" y="54533"/>
                    <a:pt x="73742" y="71131"/>
                    <a:pt x="68653" y="79929"/>
                  </a:cubicBezTo>
                  <a:cubicBezTo>
                    <a:pt x="63578" y="88728"/>
                    <a:pt x="51068" y="100247"/>
                    <a:pt x="42275" y="95168"/>
                  </a:cubicBezTo>
                  <a:lnTo>
                    <a:pt x="5399" y="73882"/>
                  </a:lnTo>
                  <a:cubicBezTo>
                    <a:pt x="-2616" y="99499"/>
                    <a:pt x="-3637" y="129628"/>
                    <a:pt x="15868" y="140889"/>
                  </a:cubicBezTo>
                  <a:cubicBezTo>
                    <a:pt x="42260" y="156128"/>
                    <a:pt x="79807" y="121562"/>
                    <a:pt x="95045" y="95168"/>
                  </a:cubicBezTo>
                  <a:cubicBezTo>
                    <a:pt x="110283" y="68772"/>
                    <a:pt x="121437" y="18979"/>
                    <a:pt x="95045" y="3740"/>
                  </a:cubicBezTo>
                  <a:cubicBezTo>
                    <a:pt x="90931" y="1358"/>
                    <a:pt x="86527" y="193"/>
                    <a:pt x="81986" y="22"/>
                  </a:cubicBezTo>
                  <a:close/>
                </a:path>
              </a:pathLst>
            </a:custGeom>
            <a:solidFill>
              <a:srgbClr val="999999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45BBD26-4FF8-4B2C-8182-3226BAFB3664}"/>
                </a:ext>
              </a:extLst>
            </p:cNvPr>
            <p:cNvSpPr/>
            <p:nvPr/>
          </p:nvSpPr>
          <p:spPr>
            <a:xfrm>
              <a:off x="6290727" y="2636447"/>
              <a:ext cx="52800" cy="76194"/>
            </a:xfrm>
            <a:custGeom>
              <a:avLst/>
              <a:gdLst>
                <a:gd name="connsiteX0" fmla="*/ 52800 w 52800"/>
                <a:gd name="connsiteY0" fmla="*/ 30478 h 76194"/>
                <a:gd name="connsiteX1" fmla="*/ 0 w 52800"/>
                <a:gd name="connsiteY1" fmla="*/ 0 h 76194"/>
                <a:gd name="connsiteX2" fmla="*/ 0 w 52800"/>
                <a:gd name="connsiteY2" fmla="*/ 45717 h 76194"/>
                <a:gd name="connsiteX3" fmla="*/ 52800 w 52800"/>
                <a:gd name="connsiteY3" fmla="*/ 76195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00" h="76194">
                  <a:moveTo>
                    <a:pt x="52800" y="30478"/>
                  </a:moveTo>
                  <a:lnTo>
                    <a:pt x="0" y="0"/>
                  </a:lnTo>
                  <a:lnTo>
                    <a:pt x="0" y="45717"/>
                  </a:lnTo>
                  <a:lnTo>
                    <a:pt x="52800" y="76195"/>
                  </a:lnTo>
                  <a:close/>
                </a:path>
              </a:pathLst>
            </a:custGeom>
            <a:solidFill>
              <a:srgbClr val="E0000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558740C-A637-4FBF-8749-477EB71FF3A6}"/>
                </a:ext>
              </a:extLst>
            </p:cNvPr>
            <p:cNvSpPr/>
            <p:nvPr/>
          </p:nvSpPr>
          <p:spPr>
            <a:xfrm>
              <a:off x="6295131" y="2649145"/>
              <a:ext cx="43992" cy="50797"/>
            </a:xfrm>
            <a:custGeom>
              <a:avLst/>
              <a:gdLst>
                <a:gd name="connsiteX0" fmla="*/ 0 w 43992"/>
                <a:gd name="connsiteY0" fmla="*/ 0 h 50797"/>
                <a:gd name="connsiteX1" fmla="*/ 0 w 43992"/>
                <a:gd name="connsiteY1" fmla="*/ 25399 h 50797"/>
                <a:gd name="connsiteX2" fmla="*/ 43993 w 43992"/>
                <a:gd name="connsiteY2" fmla="*/ 50798 h 50797"/>
                <a:gd name="connsiteX3" fmla="*/ 43993 w 43992"/>
                <a:gd name="connsiteY3" fmla="*/ 25399 h 5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92" h="50797">
                  <a:moveTo>
                    <a:pt x="0" y="0"/>
                  </a:moveTo>
                  <a:lnTo>
                    <a:pt x="0" y="25399"/>
                  </a:lnTo>
                  <a:lnTo>
                    <a:pt x="43993" y="50798"/>
                  </a:lnTo>
                  <a:lnTo>
                    <a:pt x="43993" y="25399"/>
                  </a:lnTo>
                  <a:close/>
                </a:path>
              </a:pathLst>
            </a:custGeom>
            <a:solidFill>
              <a:srgbClr val="000000"/>
            </a:solidFill>
            <a:ln w="6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8606446-AE9C-4C4A-B4FE-B2BDDBE719A7}"/>
                </a:ext>
              </a:extLst>
            </p:cNvPr>
            <p:cNvSpPr/>
            <p:nvPr/>
          </p:nvSpPr>
          <p:spPr>
            <a:xfrm>
              <a:off x="6343528" y="2644066"/>
              <a:ext cx="39588" cy="68575"/>
            </a:xfrm>
            <a:custGeom>
              <a:avLst/>
              <a:gdLst>
                <a:gd name="connsiteX0" fmla="*/ 0 w 39588"/>
                <a:gd name="connsiteY0" fmla="*/ 22858 h 68575"/>
                <a:gd name="connsiteX1" fmla="*/ 39589 w 39588"/>
                <a:gd name="connsiteY1" fmla="*/ 0 h 68575"/>
                <a:gd name="connsiteX2" fmla="*/ 39589 w 39588"/>
                <a:gd name="connsiteY2" fmla="*/ 45717 h 68575"/>
                <a:gd name="connsiteX3" fmla="*/ 0 w 39588"/>
                <a:gd name="connsiteY3" fmla="*/ 68575 h 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88" h="68575">
                  <a:moveTo>
                    <a:pt x="0" y="22858"/>
                  </a:moveTo>
                  <a:lnTo>
                    <a:pt x="39589" y="0"/>
                  </a:lnTo>
                  <a:lnTo>
                    <a:pt x="39589" y="45717"/>
                  </a:lnTo>
                  <a:lnTo>
                    <a:pt x="0" y="68575"/>
                  </a:lnTo>
                  <a:close/>
                </a:path>
              </a:pathLst>
            </a:custGeom>
            <a:no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B18E2E7-B285-4006-AD7F-461F05188DA0}"/>
                </a:ext>
              </a:extLst>
            </p:cNvPr>
            <p:cNvSpPr/>
            <p:nvPr/>
          </p:nvSpPr>
          <p:spPr>
            <a:xfrm>
              <a:off x="6290727" y="2598350"/>
              <a:ext cx="92389" cy="68575"/>
            </a:xfrm>
            <a:custGeom>
              <a:avLst/>
              <a:gdLst>
                <a:gd name="connsiteX0" fmla="*/ 0 w 92389"/>
                <a:gd name="connsiteY0" fmla="*/ 38097 h 68575"/>
                <a:gd name="connsiteX1" fmla="*/ 13196 w 92389"/>
                <a:gd name="connsiteY1" fmla="*/ 0 h 68575"/>
                <a:gd name="connsiteX2" fmla="*/ 92389 w 92389"/>
                <a:gd name="connsiteY2" fmla="*/ 45717 h 68575"/>
                <a:gd name="connsiteX3" fmla="*/ 52800 w 92389"/>
                <a:gd name="connsiteY3" fmla="*/ 68575 h 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89" h="68575">
                  <a:moveTo>
                    <a:pt x="0" y="38097"/>
                  </a:moveTo>
                  <a:lnTo>
                    <a:pt x="13196" y="0"/>
                  </a:lnTo>
                  <a:lnTo>
                    <a:pt x="92389" y="45717"/>
                  </a:lnTo>
                  <a:lnTo>
                    <a:pt x="52800" y="68575"/>
                  </a:lnTo>
                  <a:close/>
                </a:path>
              </a:pathLst>
            </a:custGeom>
            <a:solidFill>
              <a:srgbClr val="E0000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7739E0C-1E3A-46D4-BD18-6FD8EB7F24F8}"/>
                </a:ext>
              </a:extLst>
            </p:cNvPr>
            <p:cNvSpPr/>
            <p:nvPr/>
          </p:nvSpPr>
          <p:spPr>
            <a:xfrm>
              <a:off x="6222918" y="3026097"/>
              <a:ext cx="88853" cy="142493"/>
            </a:xfrm>
            <a:custGeom>
              <a:avLst/>
              <a:gdLst>
                <a:gd name="connsiteX0" fmla="*/ 0 w 88853"/>
                <a:gd name="connsiteY0" fmla="*/ 113996 h 142493"/>
                <a:gd name="connsiteX1" fmla="*/ 49356 w 88853"/>
                <a:gd name="connsiteY1" fmla="*/ 142493 h 142493"/>
                <a:gd name="connsiteX2" fmla="*/ 88854 w 88853"/>
                <a:gd name="connsiteY2" fmla="*/ 51300 h 142493"/>
                <a:gd name="connsiteX3" fmla="*/ 0 w 88853"/>
                <a:gd name="connsiteY3" fmla="*/ 0 h 14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53" h="142493">
                  <a:moveTo>
                    <a:pt x="0" y="113996"/>
                  </a:moveTo>
                  <a:lnTo>
                    <a:pt x="49356" y="142493"/>
                  </a:lnTo>
                  <a:lnTo>
                    <a:pt x="88854" y="513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30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0B7D223-3779-4AC1-BA9A-3BE08BC173B4}"/>
                </a:ext>
              </a:extLst>
            </p:cNvPr>
            <p:cNvSpPr/>
            <p:nvPr/>
          </p:nvSpPr>
          <p:spPr>
            <a:xfrm>
              <a:off x="5979467" y="2883417"/>
              <a:ext cx="86924" cy="161720"/>
            </a:xfrm>
            <a:custGeom>
              <a:avLst/>
              <a:gdLst>
                <a:gd name="connsiteX0" fmla="*/ 86925 w 86924"/>
                <a:gd name="connsiteY0" fmla="*/ 161720 h 161720"/>
                <a:gd name="connsiteX1" fmla="*/ 38633 w 86924"/>
                <a:gd name="connsiteY1" fmla="*/ 133837 h 161720"/>
                <a:gd name="connsiteX2" fmla="*/ 0 w 86924"/>
                <a:gd name="connsiteY2" fmla="*/ 0 h 161720"/>
                <a:gd name="connsiteX3" fmla="*/ 86925 w 86924"/>
                <a:gd name="connsiteY3" fmla="*/ 50189 h 16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924" h="161720">
                  <a:moveTo>
                    <a:pt x="86925" y="161720"/>
                  </a:moveTo>
                  <a:lnTo>
                    <a:pt x="38633" y="133837"/>
                  </a:lnTo>
                  <a:lnTo>
                    <a:pt x="0" y="0"/>
                  </a:lnTo>
                  <a:lnTo>
                    <a:pt x="86925" y="50189"/>
                  </a:lnTo>
                  <a:close/>
                </a:path>
              </a:pathLst>
            </a:custGeom>
            <a:solidFill>
              <a:srgbClr val="000000"/>
            </a:solidFill>
            <a:ln w="294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5C92BA0-A36B-478F-B025-4A76F2FBE367}"/>
                </a:ext>
              </a:extLst>
            </p:cNvPr>
            <p:cNvSpPr/>
            <p:nvPr/>
          </p:nvSpPr>
          <p:spPr>
            <a:xfrm>
              <a:off x="5683689" y="2925987"/>
              <a:ext cx="527860" cy="380973"/>
            </a:xfrm>
            <a:custGeom>
              <a:avLst/>
              <a:gdLst>
                <a:gd name="connsiteX0" fmla="*/ 395898 w 527860"/>
                <a:gd name="connsiteY0" fmla="*/ 0 h 380973"/>
                <a:gd name="connsiteX1" fmla="*/ 0 w 527860"/>
                <a:gd name="connsiteY1" fmla="*/ 304779 h 380973"/>
                <a:gd name="connsiteX2" fmla="*/ 131966 w 527860"/>
                <a:gd name="connsiteY2" fmla="*/ 380973 h 380973"/>
                <a:gd name="connsiteX3" fmla="*/ 527860 w 527860"/>
                <a:gd name="connsiteY3" fmla="*/ 76195 h 3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860" h="380973">
                  <a:moveTo>
                    <a:pt x="395898" y="0"/>
                  </a:moveTo>
                  <a:lnTo>
                    <a:pt x="0" y="304779"/>
                  </a:lnTo>
                  <a:lnTo>
                    <a:pt x="131966" y="380973"/>
                  </a:lnTo>
                  <a:lnTo>
                    <a:pt x="527860" y="76195"/>
                  </a:lnTo>
                  <a:close/>
                </a:path>
              </a:pathLst>
            </a:custGeom>
            <a:solidFill>
              <a:srgbClr val="FA000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E63CB37-57CE-433E-8F01-1CC6F9AE571B}"/>
                </a:ext>
              </a:extLst>
            </p:cNvPr>
            <p:cNvSpPr/>
            <p:nvPr/>
          </p:nvSpPr>
          <p:spPr>
            <a:xfrm>
              <a:off x="6211550" y="3002183"/>
              <a:ext cx="118781" cy="190485"/>
            </a:xfrm>
            <a:custGeom>
              <a:avLst/>
              <a:gdLst>
                <a:gd name="connsiteX0" fmla="*/ 0 w 118781"/>
                <a:gd name="connsiteY0" fmla="*/ 0 h 190485"/>
                <a:gd name="connsiteX1" fmla="*/ 0 w 118781"/>
                <a:gd name="connsiteY1" fmla="*/ 152388 h 190485"/>
                <a:gd name="connsiteX2" fmla="*/ 65981 w 118781"/>
                <a:gd name="connsiteY2" fmla="*/ 190485 h 190485"/>
                <a:gd name="connsiteX3" fmla="*/ 118781 w 118781"/>
                <a:gd name="connsiteY3" fmla="*/ 68575 h 190485"/>
                <a:gd name="connsiteX4" fmla="*/ 11368 w 118781"/>
                <a:gd name="connsiteY4" fmla="*/ 23916 h 190485"/>
                <a:gd name="connsiteX5" fmla="*/ 100221 w 118781"/>
                <a:gd name="connsiteY5" fmla="*/ 75213 h 190485"/>
                <a:gd name="connsiteX6" fmla="*/ 60724 w 118781"/>
                <a:gd name="connsiteY6" fmla="*/ 166408 h 190485"/>
                <a:gd name="connsiteX7" fmla="*/ 11368 w 118781"/>
                <a:gd name="connsiteY7" fmla="*/ 137911 h 19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781" h="190485">
                  <a:moveTo>
                    <a:pt x="0" y="0"/>
                  </a:moveTo>
                  <a:lnTo>
                    <a:pt x="0" y="152388"/>
                  </a:lnTo>
                  <a:lnTo>
                    <a:pt x="65981" y="190485"/>
                  </a:lnTo>
                  <a:lnTo>
                    <a:pt x="118781" y="68575"/>
                  </a:lnTo>
                  <a:close/>
                  <a:moveTo>
                    <a:pt x="11368" y="23916"/>
                  </a:moveTo>
                  <a:lnTo>
                    <a:pt x="100221" y="75213"/>
                  </a:lnTo>
                  <a:lnTo>
                    <a:pt x="60724" y="166408"/>
                  </a:lnTo>
                  <a:lnTo>
                    <a:pt x="11368" y="137911"/>
                  </a:lnTo>
                  <a:close/>
                </a:path>
              </a:pathLst>
            </a:custGeom>
            <a:solidFill>
              <a:srgbClr val="E20000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B0331AF-86EF-43DE-9A57-0B74BBF6A074}"/>
                </a:ext>
              </a:extLst>
            </p:cNvPr>
            <p:cNvSpPr/>
            <p:nvPr/>
          </p:nvSpPr>
          <p:spPr>
            <a:xfrm>
              <a:off x="6713023" y="2522155"/>
              <a:ext cx="92373" cy="160008"/>
            </a:xfrm>
            <a:custGeom>
              <a:avLst/>
              <a:gdLst>
                <a:gd name="connsiteX0" fmla="*/ 0 w 92373"/>
                <a:gd name="connsiteY0" fmla="*/ 160009 h 160008"/>
                <a:gd name="connsiteX1" fmla="*/ 92374 w 92373"/>
                <a:gd name="connsiteY1" fmla="*/ 0 h 16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373" h="160008">
                  <a:moveTo>
                    <a:pt x="0" y="160009"/>
                  </a:moveTo>
                  <a:lnTo>
                    <a:pt x="92374" y="0"/>
                  </a:lnTo>
                </a:path>
              </a:pathLst>
            </a:custGeom>
            <a:no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07BBC3E-0B2D-4948-8101-8D5AF720A779}"/>
                </a:ext>
              </a:extLst>
            </p:cNvPr>
            <p:cNvSpPr/>
            <p:nvPr/>
          </p:nvSpPr>
          <p:spPr>
            <a:xfrm>
              <a:off x="6633845" y="2484058"/>
              <a:ext cx="105569" cy="152389"/>
            </a:xfrm>
            <a:custGeom>
              <a:avLst/>
              <a:gdLst>
                <a:gd name="connsiteX0" fmla="*/ 0 w 105569"/>
                <a:gd name="connsiteY0" fmla="*/ 152389 h 152389"/>
                <a:gd name="connsiteX1" fmla="*/ 105570 w 105569"/>
                <a:gd name="connsiteY1" fmla="*/ 0 h 1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152389">
                  <a:moveTo>
                    <a:pt x="0" y="152389"/>
                  </a:moveTo>
                  <a:lnTo>
                    <a:pt x="105570" y="0"/>
                  </a:lnTo>
                </a:path>
              </a:pathLst>
            </a:custGeom>
            <a:noFill/>
            <a:ln w="4020" cap="flat">
              <a:solidFill>
                <a:srgbClr val="A2A2A2">
                  <a:alpha val="93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849E738-6301-45B2-AE4C-A2FE6D005973}"/>
                </a:ext>
              </a:extLst>
            </p:cNvPr>
            <p:cNvSpPr/>
            <p:nvPr/>
          </p:nvSpPr>
          <p:spPr>
            <a:xfrm>
              <a:off x="6409509" y="2430721"/>
              <a:ext cx="461883" cy="281920"/>
            </a:xfrm>
            <a:custGeom>
              <a:avLst/>
              <a:gdLst>
                <a:gd name="connsiteX0" fmla="*/ 0 w 461883"/>
                <a:gd name="connsiteY0" fmla="*/ 0 h 281920"/>
                <a:gd name="connsiteX1" fmla="*/ 0 w 461883"/>
                <a:gd name="connsiteY1" fmla="*/ 15239 h 281920"/>
                <a:gd name="connsiteX2" fmla="*/ 461884 w 461883"/>
                <a:gd name="connsiteY2" fmla="*/ 281920 h 281920"/>
                <a:gd name="connsiteX3" fmla="*/ 461884 w 461883"/>
                <a:gd name="connsiteY3" fmla="*/ 266681 h 28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883" h="281920">
                  <a:moveTo>
                    <a:pt x="0" y="0"/>
                  </a:moveTo>
                  <a:lnTo>
                    <a:pt x="0" y="15239"/>
                  </a:lnTo>
                  <a:lnTo>
                    <a:pt x="461884" y="281920"/>
                  </a:lnTo>
                  <a:lnTo>
                    <a:pt x="461884" y="266681"/>
                  </a:lnTo>
                  <a:close/>
                </a:path>
              </a:pathLst>
            </a:custGeom>
            <a:solidFill>
              <a:srgbClr val="FFFFFF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2E7450E-C157-478A-B0EF-44F451B592BC}"/>
                </a:ext>
              </a:extLst>
            </p:cNvPr>
            <p:cNvSpPr/>
            <p:nvPr/>
          </p:nvSpPr>
          <p:spPr>
            <a:xfrm>
              <a:off x="6409509" y="2354527"/>
              <a:ext cx="593846" cy="342875"/>
            </a:xfrm>
            <a:custGeom>
              <a:avLst/>
              <a:gdLst>
                <a:gd name="connsiteX0" fmla="*/ 0 w 593846"/>
                <a:gd name="connsiteY0" fmla="*/ 76195 h 342875"/>
                <a:gd name="connsiteX1" fmla="*/ 131962 w 593846"/>
                <a:gd name="connsiteY1" fmla="*/ 0 h 342875"/>
                <a:gd name="connsiteX2" fmla="*/ 593846 w 593846"/>
                <a:gd name="connsiteY2" fmla="*/ 266681 h 342875"/>
                <a:gd name="connsiteX3" fmla="*/ 461884 w 593846"/>
                <a:gd name="connsiteY3" fmla="*/ 342876 h 3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846" h="342875">
                  <a:moveTo>
                    <a:pt x="0" y="76195"/>
                  </a:moveTo>
                  <a:lnTo>
                    <a:pt x="131962" y="0"/>
                  </a:lnTo>
                  <a:lnTo>
                    <a:pt x="593846" y="266681"/>
                  </a:lnTo>
                  <a:lnTo>
                    <a:pt x="461884" y="342876"/>
                  </a:lnTo>
                  <a:close/>
                </a:path>
              </a:pathLst>
            </a:custGeom>
            <a:solidFill>
              <a:srgbClr val="FFFFFF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EC48339-0375-4A91-B8F5-0013ECD606B6}"/>
                </a:ext>
              </a:extLst>
            </p:cNvPr>
            <p:cNvSpPr/>
            <p:nvPr/>
          </p:nvSpPr>
          <p:spPr>
            <a:xfrm>
              <a:off x="6435901" y="2506916"/>
              <a:ext cx="105569" cy="91433"/>
            </a:xfrm>
            <a:custGeom>
              <a:avLst/>
              <a:gdLst>
                <a:gd name="connsiteX0" fmla="*/ 0 w 105569"/>
                <a:gd name="connsiteY0" fmla="*/ 91434 h 91433"/>
                <a:gd name="connsiteX1" fmla="*/ 105570 w 105569"/>
                <a:gd name="connsiteY1" fmla="*/ 0 h 9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91433">
                  <a:moveTo>
                    <a:pt x="0" y="91434"/>
                  </a:moveTo>
                  <a:lnTo>
                    <a:pt x="105570" y="0"/>
                  </a:lnTo>
                </a:path>
              </a:pathLst>
            </a:custGeom>
            <a:no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A7F8D09-8644-46A3-A91D-5687E101EBEC}"/>
                </a:ext>
              </a:extLst>
            </p:cNvPr>
            <p:cNvSpPr/>
            <p:nvPr/>
          </p:nvSpPr>
          <p:spPr>
            <a:xfrm>
              <a:off x="6515079" y="2621208"/>
              <a:ext cx="224336" cy="22858"/>
            </a:xfrm>
            <a:custGeom>
              <a:avLst/>
              <a:gdLst>
                <a:gd name="connsiteX0" fmla="*/ 0 w 224336"/>
                <a:gd name="connsiteY0" fmla="*/ 22858 h 22858"/>
                <a:gd name="connsiteX1" fmla="*/ 224336 w 224336"/>
                <a:gd name="connsiteY1" fmla="*/ 0 h 2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336" h="22858">
                  <a:moveTo>
                    <a:pt x="0" y="22858"/>
                  </a:moveTo>
                  <a:lnTo>
                    <a:pt x="224336" y="0"/>
                  </a:lnTo>
                </a:path>
              </a:pathLst>
            </a:custGeom>
            <a:no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C3F1B29-350C-4499-A6B8-4B97A50D1A81}"/>
                </a:ext>
              </a:extLst>
            </p:cNvPr>
            <p:cNvSpPr/>
            <p:nvPr/>
          </p:nvSpPr>
          <p:spPr>
            <a:xfrm>
              <a:off x="6501883" y="2613589"/>
              <a:ext cx="237532" cy="30477"/>
            </a:xfrm>
            <a:custGeom>
              <a:avLst/>
              <a:gdLst>
                <a:gd name="connsiteX0" fmla="*/ 13196 w 237532"/>
                <a:gd name="connsiteY0" fmla="*/ 30478 h 30477"/>
                <a:gd name="connsiteX1" fmla="*/ 0 w 237532"/>
                <a:gd name="connsiteY1" fmla="*/ 22858 h 30477"/>
                <a:gd name="connsiteX2" fmla="*/ 224336 w 237532"/>
                <a:gd name="connsiteY2" fmla="*/ 0 h 30477"/>
                <a:gd name="connsiteX3" fmla="*/ 237532 w 237532"/>
                <a:gd name="connsiteY3" fmla="*/ 7619 h 3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32" h="30477">
                  <a:moveTo>
                    <a:pt x="13196" y="30478"/>
                  </a:moveTo>
                  <a:lnTo>
                    <a:pt x="0" y="22858"/>
                  </a:lnTo>
                  <a:lnTo>
                    <a:pt x="224336" y="0"/>
                  </a:lnTo>
                  <a:lnTo>
                    <a:pt x="237532" y="7619"/>
                  </a:lnTo>
                  <a:close/>
                </a:path>
              </a:pathLst>
            </a:custGeom>
            <a:solidFill>
              <a:srgbClr val="8F8F8F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AF8FF2C-DA9F-4ABE-B9F6-A8C4275C059C}"/>
                </a:ext>
              </a:extLst>
            </p:cNvPr>
            <p:cNvSpPr/>
            <p:nvPr/>
          </p:nvSpPr>
          <p:spPr>
            <a:xfrm>
              <a:off x="6435901" y="2506916"/>
              <a:ext cx="118766" cy="99053"/>
            </a:xfrm>
            <a:custGeom>
              <a:avLst/>
              <a:gdLst>
                <a:gd name="connsiteX0" fmla="*/ 0 w 118766"/>
                <a:gd name="connsiteY0" fmla="*/ 91434 h 99053"/>
                <a:gd name="connsiteX1" fmla="*/ 105570 w 118766"/>
                <a:gd name="connsiteY1" fmla="*/ 0 h 99053"/>
                <a:gd name="connsiteX2" fmla="*/ 118766 w 118766"/>
                <a:gd name="connsiteY2" fmla="*/ 7619 h 99053"/>
                <a:gd name="connsiteX3" fmla="*/ 13196 w 118766"/>
                <a:gd name="connsiteY3" fmla="*/ 99053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766" h="99053">
                  <a:moveTo>
                    <a:pt x="0" y="91434"/>
                  </a:moveTo>
                  <a:lnTo>
                    <a:pt x="105570" y="0"/>
                  </a:lnTo>
                  <a:lnTo>
                    <a:pt x="118766" y="7619"/>
                  </a:lnTo>
                  <a:lnTo>
                    <a:pt x="13196" y="99053"/>
                  </a:lnTo>
                  <a:close/>
                </a:path>
              </a:pathLst>
            </a:custGeom>
            <a:solidFill>
              <a:srgbClr val="8F8F8F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301312E-3D70-4E99-A5E5-75B65B17376C}"/>
                </a:ext>
              </a:extLst>
            </p:cNvPr>
            <p:cNvSpPr/>
            <p:nvPr/>
          </p:nvSpPr>
          <p:spPr>
            <a:xfrm>
              <a:off x="6858196" y="2598350"/>
              <a:ext cx="158354" cy="137150"/>
            </a:xfrm>
            <a:custGeom>
              <a:avLst/>
              <a:gdLst>
                <a:gd name="connsiteX0" fmla="*/ 158355 w 158354"/>
                <a:gd name="connsiteY0" fmla="*/ 45717 h 137150"/>
                <a:gd name="connsiteX1" fmla="*/ 158355 w 158354"/>
                <a:gd name="connsiteY1" fmla="*/ 0 h 137150"/>
                <a:gd name="connsiteX2" fmla="*/ 0 w 158354"/>
                <a:gd name="connsiteY2" fmla="*/ 91434 h 137150"/>
                <a:gd name="connsiteX3" fmla="*/ 0 w 158354"/>
                <a:gd name="connsiteY3" fmla="*/ 13715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4" h="137150">
                  <a:moveTo>
                    <a:pt x="158355" y="45717"/>
                  </a:moveTo>
                  <a:lnTo>
                    <a:pt x="158355" y="0"/>
                  </a:lnTo>
                  <a:lnTo>
                    <a:pt x="0" y="91434"/>
                  </a:lnTo>
                  <a:lnTo>
                    <a:pt x="0" y="137150"/>
                  </a:lnTo>
                  <a:close/>
                </a:path>
              </a:pathLst>
            </a:custGeom>
            <a:solidFill>
              <a:srgbClr val="FFFFFF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8609077-DC41-40B6-B183-72C6EF5ADCB0}"/>
                </a:ext>
              </a:extLst>
            </p:cNvPr>
            <p:cNvSpPr/>
            <p:nvPr/>
          </p:nvSpPr>
          <p:spPr>
            <a:xfrm>
              <a:off x="6396313" y="2331668"/>
              <a:ext cx="158355" cy="137150"/>
            </a:xfrm>
            <a:custGeom>
              <a:avLst/>
              <a:gdLst>
                <a:gd name="connsiteX0" fmla="*/ 0 w 158355"/>
                <a:gd name="connsiteY0" fmla="*/ 91434 h 137150"/>
                <a:gd name="connsiteX1" fmla="*/ 0 w 158355"/>
                <a:gd name="connsiteY1" fmla="*/ 137150 h 137150"/>
                <a:gd name="connsiteX2" fmla="*/ 26393 w 158355"/>
                <a:gd name="connsiteY2" fmla="*/ 121911 h 137150"/>
                <a:gd name="connsiteX3" fmla="*/ 13196 w 158355"/>
                <a:gd name="connsiteY3" fmla="*/ 114292 h 137150"/>
                <a:gd name="connsiteX4" fmla="*/ 13196 w 158355"/>
                <a:gd name="connsiteY4" fmla="*/ 99053 h 137150"/>
                <a:gd name="connsiteX5" fmla="*/ 145159 w 158355"/>
                <a:gd name="connsiteY5" fmla="*/ 22858 h 137150"/>
                <a:gd name="connsiteX6" fmla="*/ 158355 w 158355"/>
                <a:gd name="connsiteY6" fmla="*/ 30478 h 137150"/>
                <a:gd name="connsiteX7" fmla="*/ 158355 w 158355"/>
                <a:gd name="connsiteY7" fmla="*/ 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55" h="137150">
                  <a:moveTo>
                    <a:pt x="0" y="91434"/>
                  </a:moveTo>
                  <a:lnTo>
                    <a:pt x="0" y="137150"/>
                  </a:lnTo>
                  <a:lnTo>
                    <a:pt x="26393" y="121911"/>
                  </a:lnTo>
                  <a:lnTo>
                    <a:pt x="13196" y="114292"/>
                  </a:lnTo>
                  <a:lnTo>
                    <a:pt x="13196" y="99053"/>
                  </a:lnTo>
                  <a:lnTo>
                    <a:pt x="145159" y="22858"/>
                  </a:lnTo>
                  <a:lnTo>
                    <a:pt x="158355" y="30478"/>
                  </a:lnTo>
                  <a:lnTo>
                    <a:pt x="158355" y="0"/>
                  </a:lnTo>
                  <a:close/>
                </a:path>
              </a:pathLst>
            </a:custGeom>
            <a:no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27145E1-5790-4ACC-9025-DE539AEA1FBD}"/>
                </a:ext>
              </a:extLst>
            </p:cNvPr>
            <p:cNvSpPr/>
            <p:nvPr/>
          </p:nvSpPr>
          <p:spPr>
            <a:xfrm>
              <a:off x="5327377" y="3215529"/>
              <a:ext cx="268333" cy="167624"/>
            </a:xfrm>
            <a:custGeom>
              <a:avLst/>
              <a:gdLst>
                <a:gd name="connsiteX0" fmla="*/ 65812 w 268333"/>
                <a:gd name="connsiteY0" fmla="*/ -310 h 167624"/>
                <a:gd name="connsiteX1" fmla="*/ -176 w 268333"/>
                <a:gd name="connsiteY1" fmla="*/ 37780 h 167624"/>
                <a:gd name="connsiteX2" fmla="*/ 224171 w 268333"/>
                <a:gd name="connsiteY2" fmla="*/ 167315 h 167624"/>
                <a:gd name="connsiteX3" fmla="*/ 268158 w 268333"/>
                <a:gd name="connsiteY3" fmla="*/ 116520 h 167624"/>
                <a:gd name="connsiteX4" fmla="*/ 65812 w 268333"/>
                <a:gd name="connsiteY4" fmla="*/ -310 h 167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333" h="167624">
                  <a:moveTo>
                    <a:pt x="65812" y="-310"/>
                  </a:moveTo>
                  <a:lnTo>
                    <a:pt x="-176" y="37780"/>
                  </a:lnTo>
                  <a:lnTo>
                    <a:pt x="224171" y="167315"/>
                  </a:lnTo>
                  <a:lnTo>
                    <a:pt x="268158" y="116520"/>
                  </a:lnTo>
                  <a:lnTo>
                    <a:pt x="65812" y="-310"/>
                  </a:lnTo>
                  <a:close/>
                </a:path>
              </a:pathLst>
            </a:custGeom>
            <a:no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A584AEC-F797-4680-9438-64B6038DA0DD}"/>
                </a:ext>
              </a:extLst>
            </p:cNvPr>
            <p:cNvSpPr/>
            <p:nvPr/>
          </p:nvSpPr>
          <p:spPr>
            <a:xfrm>
              <a:off x="5894835" y="3527924"/>
              <a:ext cx="92376" cy="83814"/>
            </a:xfrm>
            <a:custGeom>
              <a:avLst/>
              <a:gdLst>
                <a:gd name="connsiteX0" fmla="*/ 0 w 92376"/>
                <a:gd name="connsiteY0" fmla="*/ 53336 h 83814"/>
                <a:gd name="connsiteX1" fmla="*/ 0 w 92376"/>
                <a:gd name="connsiteY1" fmla="*/ 83814 h 83814"/>
                <a:gd name="connsiteX2" fmla="*/ 92377 w 92376"/>
                <a:gd name="connsiteY2" fmla="*/ 30478 h 83814"/>
                <a:gd name="connsiteX3" fmla="*/ 92377 w 92376"/>
                <a:gd name="connsiteY3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76" h="83814">
                  <a:moveTo>
                    <a:pt x="0" y="53336"/>
                  </a:moveTo>
                  <a:lnTo>
                    <a:pt x="0" y="83814"/>
                  </a:lnTo>
                  <a:lnTo>
                    <a:pt x="92377" y="30478"/>
                  </a:lnTo>
                  <a:lnTo>
                    <a:pt x="92377" y="0"/>
                  </a:lnTo>
                  <a:close/>
                </a:path>
              </a:pathLst>
            </a:custGeom>
            <a:no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922C481-6321-4C01-9DC8-34EBB728663D}"/>
                </a:ext>
              </a:extLst>
            </p:cNvPr>
            <p:cNvSpPr/>
            <p:nvPr/>
          </p:nvSpPr>
          <p:spPr>
            <a:xfrm>
              <a:off x="5314184" y="3192668"/>
              <a:ext cx="92376" cy="83814"/>
            </a:xfrm>
            <a:custGeom>
              <a:avLst/>
              <a:gdLst>
                <a:gd name="connsiteX0" fmla="*/ 0 w 92376"/>
                <a:gd name="connsiteY0" fmla="*/ 53336 h 83814"/>
                <a:gd name="connsiteX1" fmla="*/ 0 w 92376"/>
                <a:gd name="connsiteY1" fmla="*/ 83814 h 83814"/>
                <a:gd name="connsiteX2" fmla="*/ 13196 w 92376"/>
                <a:gd name="connsiteY2" fmla="*/ 76195 h 83814"/>
                <a:gd name="connsiteX3" fmla="*/ 13196 w 92376"/>
                <a:gd name="connsiteY3" fmla="*/ 60956 h 83814"/>
                <a:gd name="connsiteX4" fmla="*/ 79179 w 92376"/>
                <a:gd name="connsiteY4" fmla="*/ 22858 h 83814"/>
                <a:gd name="connsiteX5" fmla="*/ 92377 w 92376"/>
                <a:gd name="connsiteY5" fmla="*/ 30478 h 83814"/>
                <a:gd name="connsiteX6" fmla="*/ 92377 w 92376"/>
                <a:gd name="connsiteY6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376" h="83814">
                  <a:moveTo>
                    <a:pt x="0" y="53336"/>
                  </a:moveTo>
                  <a:lnTo>
                    <a:pt x="0" y="83814"/>
                  </a:lnTo>
                  <a:lnTo>
                    <a:pt x="13196" y="76195"/>
                  </a:lnTo>
                  <a:lnTo>
                    <a:pt x="13196" y="60956"/>
                  </a:lnTo>
                  <a:lnTo>
                    <a:pt x="79179" y="22858"/>
                  </a:lnTo>
                  <a:lnTo>
                    <a:pt x="92377" y="30478"/>
                  </a:lnTo>
                  <a:lnTo>
                    <a:pt x="92377" y="0"/>
                  </a:lnTo>
                  <a:close/>
                </a:path>
              </a:pathLst>
            </a:custGeom>
            <a:no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F0B9FD2-F1AC-4212-ABEE-FEE61408DF8D}"/>
                </a:ext>
              </a:extLst>
            </p:cNvPr>
            <p:cNvSpPr/>
            <p:nvPr/>
          </p:nvSpPr>
          <p:spPr>
            <a:xfrm>
              <a:off x="5683689" y="3421252"/>
              <a:ext cx="277128" cy="160008"/>
            </a:xfrm>
            <a:custGeom>
              <a:avLst/>
              <a:gdLst>
                <a:gd name="connsiteX0" fmla="*/ 0 w 277128"/>
                <a:gd name="connsiteY0" fmla="*/ 38097 h 160008"/>
                <a:gd name="connsiteX1" fmla="*/ 211146 w 277128"/>
                <a:gd name="connsiteY1" fmla="*/ 160009 h 160008"/>
                <a:gd name="connsiteX2" fmla="*/ 277129 w 277128"/>
                <a:gd name="connsiteY2" fmla="*/ 121911 h 160008"/>
                <a:gd name="connsiteX3" fmla="*/ 65983 w 277128"/>
                <a:gd name="connsiteY3" fmla="*/ 0 h 16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28" h="160008">
                  <a:moveTo>
                    <a:pt x="0" y="38097"/>
                  </a:moveTo>
                  <a:lnTo>
                    <a:pt x="211146" y="160009"/>
                  </a:lnTo>
                  <a:lnTo>
                    <a:pt x="277129" y="121911"/>
                  </a:lnTo>
                  <a:lnTo>
                    <a:pt x="65983" y="0"/>
                  </a:lnTo>
                  <a:close/>
                </a:path>
              </a:pathLst>
            </a:custGeom>
            <a:no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50BF105-6851-4489-ACEA-0844E68A19D0}"/>
                </a:ext>
              </a:extLst>
            </p:cNvPr>
            <p:cNvSpPr/>
            <p:nvPr/>
          </p:nvSpPr>
          <p:spPr>
            <a:xfrm>
              <a:off x="5327380" y="3253624"/>
              <a:ext cx="237540" cy="152389"/>
            </a:xfrm>
            <a:custGeom>
              <a:avLst/>
              <a:gdLst>
                <a:gd name="connsiteX0" fmla="*/ 237540 w 237540"/>
                <a:gd name="connsiteY0" fmla="*/ 152389 h 152389"/>
                <a:gd name="connsiteX1" fmla="*/ 0 w 237540"/>
                <a:gd name="connsiteY1" fmla="*/ 15239 h 152389"/>
                <a:gd name="connsiteX2" fmla="*/ 0 w 237540"/>
                <a:gd name="connsiteY2" fmla="*/ 0 h 152389"/>
                <a:gd name="connsiteX3" fmla="*/ 224342 w 237540"/>
                <a:gd name="connsiteY3" fmla="*/ 129531 h 1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40" h="152389">
                  <a:moveTo>
                    <a:pt x="237540" y="152389"/>
                  </a:moveTo>
                  <a:lnTo>
                    <a:pt x="0" y="15239"/>
                  </a:lnTo>
                  <a:lnTo>
                    <a:pt x="0" y="0"/>
                  </a:lnTo>
                  <a:lnTo>
                    <a:pt x="224342" y="129531"/>
                  </a:lnTo>
                  <a:close/>
                </a:path>
              </a:pathLst>
            </a:custGeom>
            <a:no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ED3777B-EF3E-423D-8F5D-46194C578CFB}"/>
                </a:ext>
              </a:extLst>
            </p:cNvPr>
            <p:cNvSpPr/>
            <p:nvPr/>
          </p:nvSpPr>
          <p:spPr>
            <a:xfrm>
              <a:off x="5670493" y="3459349"/>
              <a:ext cx="224342" cy="137150"/>
            </a:xfrm>
            <a:custGeom>
              <a:avLst/>
              <a:gdLst>
                <a:gd name="connsiteX0" fmla="*/ 0 w 224342"/>
                <a:gd name="connsiteY0" fmla="*/ 7619 h 137150"/>
                <a:gd name="connsiteX1" fmla="*/ 224342 w 224342"/>
                <a:gd name="connsiteY1" fmla="*/ 137150 h 137150"/>
                <a:gd name="connsiteX2" fmla="*/ 224342 w 224342"/>
                <a:gd name="connsiteY2" fmla="*/ 121911 h 137150"/>
                <a:gd name="connsiteX3" fmla="*/ 13196 w 224342"/>
                <a:gd name="connsiteY3" fmla="*/ 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42" h="137150">
                  <a:moveTo>
                    <a:pt x="0" y="7619"/>
                  </a:moveTo>
                  <a:lnTo>
                    <a:pt x="224342" y="137150"/>
                  </a:lnTo>
                  <a:lnTo>
                    <a:pt x="224342" y="121911"/>
                  </a:lnTo>
                  <a:lnTo>
                    <a:pt x="13196" y="0"/>
                  </a:lnTo>
                  <a:close/>
                </a:path>
              </a:pathLst>
            </a:custGeom>
            <a:no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DD15347-4886-4DAD-BA3E-21C5E3D4E20F}"/>
                </a:ext>
              </a:extLst>
            </p:cNvPr>
            <p:cNvSpPr/>
            <p:nvPr/>
          </p:nvSpPr>
          <p:spPr>
            <a:xfrm>
              <a:off x="6145569" y="2933606"/>
              <a:ext cx="26392" cy="15238"/>
            </a:xfrm>
            <a:custGeom>
              <a:avLst/>
              <a:gdLst>
                <a:gd name="connsiteX0" fmla="*/ 26393 w 26392"/>
                <a:gd name="connsiteY0" fmla="*/ 0 h 15238"/>
                <a:gd name="connsiteX1" fmla="*/ 0 w 26392"/>
                <a:gd name="connsiteY1" fmla="*/ 15239 h 1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392" h="15238">
                  <a:moveTo>
                    <a:pt x="26393" y="0"/>
                  </a:moveTo>
                  <a:lnTo>
                    <a:pt x="0" y="15239"/>
                  </a:lnTo>
                </a:path>
              </a:pathLst>
            </a:custGeom>
            <a:no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63DB9B9-8AC1-4F74-B90F-3F0B8F73345C}"/>
                </a:ext>
              </a:extLst>
            </p:cNvPr>
            <p:cNvSpPr/>
            <p:nvPr/>
          </p:nvSpPr>
          <p:spPr>
            <a:xfrm>
              <a:off x="6185157" y="2895509"/>
              <a:ext cx="105569" cy="76194"/>
            </a:xfrm>
            <a:custGeom>
              <a:avLst/>
              <a:gdLst>
                <a:gd name="connsiteX0" fmla="*/ 0 w 105569"/>
                <a:gd name="connsiteY0" fmla="*/ 76195 h 76194"/>
                <a:gd name="connsiteX1" fmla="*/ 105570 w 105569"/>
                <a:gd name="connsiteY1" fmla="*/ 0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76194">
                  <a:moveTo>
                    <a:pt x="0" y="76195"/>
                  </a:moveTo>
                  <a:lnTo>
                    <a:pt x="105570" y="0"/>
                  </a:lnTo>
                </a:path>
              </a:pathLst>
            </a:custGeom>
            <a:no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831E8F1-C4A5-410F-AB0D-0E4EA6826C55}"/>
                </a:ext>
              </a:extLst>
            </p:cNvPr>
            <p:cNvSpPr/>
            <p:nvPr/>
          </p:nvSpPr>
          <p:spPr>
            <a:xfrm>
              <a:off x="6224746" y="2812541"/>
              <a:ext cx="118781" cy="121064"/>
            </a:xfrm>
            <a:custGeom>
              <a:avLst/>
              <a:gdLst>
                <a:gd name="connsiteX0" fmla="*/ 13196 w 118781"/>
                <a:gd name="connsiteY0" fmla="*/ 6773 h 121064"/>
                <a:gd name="connsiteX1" fmla="*/ 118782 w 118781"/>
                <a:gd name="connsiteY1" fmla="*/ 6773 h 121064"/>
                <a:gd name="connsiteX2" fmla="*/ 105585 w 118781"/>
                <a:gd name="connsiteY2" fmla="*/ 90587 h 121064"/>
                <a:gd name="connsiteX3" fmla="*/ 52785 w 118781"/>
                <a:gd name="connsiteY3" fmla="*/ 121065 h 121064"/>
                <a:gd name="connsiteX4" fmla="*/ 0 w 118781"/>
                <a:gd name="connsiteY4" fmla="*/ 105826 h 12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81" h="121064">
                  <a:moveTo>
                    <a:pt x="13196" y="6773"/>
                  </a:moveTo>
                  <a:cubicBezTo>
                    <a:pt x="65981" y="-8466"/>
                    <a:pt x="118782" y="6773"/>
                    <a:pt x="118782" y="6773"/>
                  </a:cubicBezTo>
                  <a:lnTo>
                    <a:pt x="105585" y="90587"/>
                  </a:lnTo>
                  <a:lnTo>
                    <a:pt x="52785" y="121065"/>
                  </a:lnTo>
                  <a:lnTo>
                    <a:pt x="0" y="105826"/>
                  </a:lnTo>
                  <a:close/>
                </a:path>
              </a:pathLst>
            </a:custGeom>
            <a:solidFill>
              <a:srgbClr val="FFFFFF"/>
            </a:solidFill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9EE5CF0-A4B5-453E-8101-5CED0CD425A6}"/>
                </a:ext>
              </a:extLst>
            </p:cNvPr>
            <p:cNvSpPr/>
            <p:nvPr/>
          </p:nvSpPr>
          <p:spPr>
            <a:xfrm>
              <a:off x="6231663" y="2726150"/>
              <a:ext cx="100574" cy="96326"/>
            </a:xfrm>
            <a:custGeom>
              <a:avLst/>
              <a:gdLst>
                <a:gd name="connsiteX0" fmla="*/ 100575 w 100574"/>
                <a:gd name="connsiteY0" fmla="*/ 48163 h 96326"/>
                <a:gd name="connsiteX1" fmla="*/ 50287 w 100574"/>
                <a:gd name="connsiteY1" fmla="*/ 96326 h 96326"/>
                <a:gd name="connsiteX2" fmla="*/ 0 w 100574"/>
                <a:gd name="connsiteY2" fmla="*/ 48163 h 96326"/>
                <a:gd name="connsiteX3" fmla="*/ 50287 w 100574"/>
                <a:gd name="connsiteY3" fmla="*/ 0 h 96326"/>
                <a:gd name="connsiteX4" fmla="*/ 100575 w 100574"/>
                <a:gd name="connsiteY4" fmla="*/ 48163 h 96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4" h="96326">
                  <a:moveTo>
                    <a:pt x="100575" y="48163"/>
                  </a:moveTo>
                  <a:cubicBezTo>
                    <a:pt x="100575" y="74763"/>
                    <a:pt x="78060" y="96326"/>
                    <a:pt x="50287" y="96326"/>
                  </a:cubicBezTo>
                  <a:cubicBezTo>
                    <a:pt x="22514" y="96326"/>
                    <a:pt x="0" y="74763"/>
                    <a:pt x="0" y="48163"/>
                  </a:cubicBezTo>
                  <a:cubicBezTo>
                    <a:pt x="0" y="21563"/>
                    <a:pt x="22514" y="0"/>
                    <a:pt x="50287" y="0"/>
                  </a:cubicBezTo>
                  <a:cubicBezTo>
                    <a:pt x="78060" y="0"/>
                    <a:pt x="100575" y="21563"/>
                    <a:pt x="100575" y="48163"/>
                  </a:cubicBezTo>
                  <a:close/>
                </a:path>
              </a:pathLst>
            </a:custGeom>
            <a:solidFill>
              <a:srgbClr val="FFFFFF"/>
            </a:solidFill>
            <a:ln w="6987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1207EA1-CBC1-47D8-A10B-24E6C53DEBB0}"/>
                </a:ext>
              </a:extLst>
            </p:cNvPr>
            <p:cNvSpPr/>
            <p:nvPr/>
          </p:nvSpPr>
          <p:spPr>
            <a:xfrm>
              <a:off x="6231785" y="2765732"/>
              <a:ext cx="70463" cy="38614"/>
            </a:xfrm>
            <a:custGeom>
              <a:avLst/>
              <a:gdLst>
                <a:gd name="connsiteX0" fmla="*/ 70464 w 70463"/>
                <a:gd name="connsiteY0" fmla="*/ 19307 h 38614"/>
                <a:gd name="connsiteX1" fmla="*/ 35232 w 70463"/>
                <a:gd name="connsiteY1" fmla="*/ 38614 h 38614"/>
                <a:gd name="connsiteX2" fmla="*/ 0 w 70463"/>
                <a:gd name="connsiteY2" fmla="*/ 19307 h 38614"/>
                <a:gd name="connsiteX3" fmla="*/ 35232 w 70463"/>
                <a:gd name="connsiteY3" fmla="*/ 0 h 38614"/>
                <a:gd name="connsiteX4" fmla="*/ 70464 w 70463"/>
                <a:gd name="connsiteY4" fmla="*/ 19307 h 3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3" h="38614">
                  <a:moveTo>
                    <a:pt x="70464" y="19307"/>
                  </a:moveTo>
                  <a:cubicBezTo>
                    <a:pt x="70464" y="29970"/>
                    <a:pt x="54690" y="38614"/>
                    <a:pt x="35232" y="38614"/>
                  </a:cubicBezTo>
                  <a:cubicBezTo>
                    <a:pt x="15774" y="38614"/>
                    <a:pt x="0" y="29970"/>
                    <a:pt x="0" y="19307"/>
                  </a:cubicBezTo>
                  <a:cubicBezTo>
                    <a:pt x="0" y="8644"/>
                    <a:pt x="15774" y="0"/>
                    <a:pt x="35232" y="0"/>
                  </a:cubicBezTo>
                  <a:cubicBezTo>
                    <a:pt x="54690" y="0"/>
                    <a:pt x="70464" y="8644"/>
                    <a:pt x="70464" y="19307"/>
                  </a:cubicBezTo>
                  <a:close/>
                </a:path>
              </a:pathLst>
            </a:custGeom>
            <a:solidFill>
              <a:srgbClr val="4E4E4E"/>
            </a:solidFill>
            <a:ln w="6982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B803257-0A3F-4336-878D-C34E1F8A39B8}"/>
                </a:ext>
              </a:extLst>
            </p:cNvPr>
            <p:cNvSpPr/>
            <p:nvPr/>
          </p:nvSpPr>
          <p:spPr>
            <a:xfrm>
              <a:off x="6127082" y="2891770"/>
              <a:ext cx="89769" cy="83672"/>
            </a:xfrm>
            <a:custGeom>
              <a:avLst/>
              <a:gdLst>
                <a:gd name="connsiteX0" fmla="*/ 5290 w 89769"/>
                <a:gd name="connsiteY0" fmla="*/ 34217 h 83672"/>
                <a:gd name="connsiteX1" fmla="*/ 5290 w 89769"/>
                <a:gd name="connsiteY1" fmla="*/ 3739 h 83672"/>
                <a:gd name="connsiteX2" fmla="*/ 84468 w 89769"/>
                <a:gd name="connsiteY2" fmla="*/ 49456 h 83672"/>
                <a:gd name="connsiteX3" fmla="*/ 84468 w 89769"/>
                <a:gd name="connsiteY3" fmla="*/ 79934 h 83672"/>
                <a:gd name="connsiteX4" fmla="*/ 5290 w 89769"/>
                <a:gd name="connsiteY4" fmla="*/ 34217 h 8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769" h="83672">
                  <a:moveTo>
                    <a:pt x="5290" y="34217"/>
                  </a:moveTo>
                  <a:cubicBezTo>
                    <a:pt x="216" y="25419"/>
                    <a:pt x="-3502" y="8818"/>
                    <a:pt x="5290" y="3739"/>
                  </a:cubicBezTo>
                  <a:cubicBezTo>
                    <a:pt x="31683" y="-11500"/>
                    <a:pt x="69230" y="23062"/>
                    <a:pt x="84468" y="49456"/>
                  </a:cubicBezTo>
                  <a:cubicBezTo>
                    <a:pt x="89557" y="58255"/>
                    <a:pt x="93276" y="74854"/>
                    <a:pt x="84468" y="79934"/>
                  </a:cubicBezTo>
                  <a:cubicBezTo>
                    <a:pt x="58075" y="95173"/>
                    <a:pt x="20529" y="60612"/>
                    <a:pt x="5290" y="34217"/>
                  </a:cubicBezTo>
                  <a:close/>
                </a:path>
              </a:pathLst>
            </a:custGeom>
            <a:no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4180379F-6002-4F02-98E8-9C5DC8855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00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4551-FC0D-49C1-AEA0-CC30D9EB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Race car example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A3F34C3-9803-433A-B921-72950DB89DBD}"/>
              </a:ext>
            </a:extLst>
          </p:cNvPr>
          <p:cNvSpPr/>
          <p:nvPr/>
        </p:nvSpPr>
        <p:spPr>
          <a:xfrm>
            <a:off x="1005595" y="1540964"/>
            <a:ext cx="2340000" cy="2340000"/>
          </a:xfrm>
          <a:prstGeom prst="ellipse">
            <a:avLst/>
          </a:prstGeom>
          <a:solidFill>
            <a:srgbClr val="00B05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Content Placeholder 4">
            <a:extLst>
              <a:ext uri="{FF2B5EF4-FFF2-40B4-BE49-F238E27FC236}">
                <a16:creationId xmlns:a16="http://schemas.microsoft.com/office/drawing/2014/main" id="{73E10F32-4DDF-44AE-BF72-7EA2A92E924E}"/>
              </a:ext>
            </a:extLst>
          </p:cNvPr>
          <p:cNvGrpSpPr/>
          <p:nvPr/>
        </p:nvGrpSpPr>
        <p:grpSpPr>
          <a:xfrm>
            <a:off x="1054699" y="1878191"/>
            <a:ext cx="2114324" cy="1589835"/>
            <a:chOff x="5314184" y="2331668"/>
            <a:chExt cx="1702367" cy="1280070"/>
          </a:xfrm>
          <a:solidFill>
            <a:srgbClr val="D9FFEA">
              <a:alpha val="30000"/>
            </a:srgbClr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CBB54E6-AC29-47DF-B380-E6B1B881B54A}"/>
                </a:ext>
              </a:extLst>
            </p:cNvPr>
            <p:cNvSpPr/>
            <p:nvPr/>
          </p:nvSpPr>
          <p:spPr>
            <a:xfrm>
              <a:off x="6277531" y="2826934"/>
              <a:ext cx="105585" cy="91433"/>
            </a:xfrm>
            <a:custGeom>
              <a:avLst/>
              <a:gdLst>
                <a:gd name="connsiteX0" fmla="*/ 0 w 105585"/>
                <a:gd name="connsiteY0" fmla="*/ 60956 h 91433"/>
                <a:gd name="connsiteX1" fmla="*/ 0 w 105585"/>
                <a:gd name="connsiteY1" fmla="*/ 0 h 91433"/>
                <a:gd name="connsiteX2" fmla="*/ 105585 w 105585"/>
                <a:gd name="connsiteY2" fmla="*/ 60956 h 91433"/>
                <a:gd name="connsiteX3" fmla="*/ 52800 w 105585"/>
                <a:gd name="connsiteY3" fmla="*/ 91434 h 9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585" h="91433">
                  <a:moveTo>
                    <a:pt x="0" y="60956"/>
                  </a:moveTo>
                  <a:lnTo>
                    <a:pt x="0" y="0"/>
                  </a:lnTo>
                  <a:lnTo>
                    <a:pt x="105585" y="60956"/>
                  </a:lnTo>
                  <a:lnTo>
                    <a:pt x="52800" y="91434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00D1717-DA24-4243-BF7D-C1602AEDDEC6}"/>
                </a:ext>
              </a:extLst>
            </p:cNvPr>
            <p:cNvSpPr/>
            <p:nvPr/>
          </p:nvSpPr>
          <p:spPr>
            <a:xfrm>
              <a:off x="6158765" y="2887889"/>
              <a:ext cx="171566" cy="99053"/>
            </a:xfrm>
            <a:custGeom>
              <a:avLst/>
              <a:gdLst>
                <a:gd name="connsiteX0" fmla="*/ 0 w 171566"/>
                <a:gd name="connsiteY0" fmla="*/ 68575 h 99053"/>
                <a:gd name="connsiteX1" fmla="*/ 118766 w 171566"/>
                <a:gd name="connsiteY1" fmla="*/ 0 h 99053"/>
                <a:gd name="connsiteX2" fmla="*/ 171566 w 171566"/>
                <a:gd name="connsiteY2" fmla="*/ 30478 h 99053"/>
                <a:gd name="connsiteX3" fmla="*/ 52785 w 171566"/>
                <a:gd name="connsiteY3" fmla="*/ 99053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6" h="99053">
                  <a:moveTo>
                    <a:pt x="0" y="68575"/>
                  </a:moveTo>
                  <a:lnTo>
                    <a:pt x="118766" y="0"/>
                  </a:lnTo>
                  <a:lnTo>
                    <a:pt x="171566" y="30478"/>
                  </a:lnTo>
                  <a:lnTo>
                    <a:pt x="52785" y="9905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F36CE35-BEAF-4B6A-91B5-A71B7A939BB0}"/>
                </a:ext>
              </a:extLst>
            </p:cNvPr>
            <p:cNvSpPr/>
            <p:nvPr/>
          </p:nvSpPr>
          <p:spPr>
            <a:xfrm>
              <a:off x="6105980" y="2826934"/>
              <a:ext cx="171551" cy="129530"/>
            </a:xfrm>
            <a:custGeom>
              <a:avLst/>
              <a:gdLst>
                <a:gd name="connsiteX0" fmla="*/ 0 w 171551"/>
                <a:gd name="connsiteY0" fmla="*/ 99053 h 129530"/>
                <a:gd name="connsiteX1" fmla="*/ 52785 w 171551"/>
                <a:gd name="connsiteY1" fmla="*/ 129531 h 129530"/>
                <a:gd name="connsiteX2" fmla="*/ 171551 w 171551"/>
                <a:gd name="connsiteY2" fmla="*/ 60956 h 129530"/>
                <a:gd name="connsiteX3" fmla="*/ 171551 w 171551"/>
                <a:gd name="connsiteY3" fmla="*/ 0 h 12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51" h="129530">
                  <a:moveTo>
                    <a:pt x="0" y="99053"/>
                  </a:moveTo>
                  <a:lnTo>
                    <a:pt x="52785" y="129531"/>
                  </a:lnTo>
                  <a:lnTo>
                    <a:pt x="171551" y="60956"/>
                  </a:lnTo>
                  <a:lnTo>
                    <a:pt x="171551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160915F-B596-4B4C-A4D3-7E6CA82E584E}"/>
                </a:ext>
              </a:extLst>
            </p:cNvPr>
            <p:cNvSpPr/>
            <p:nvPr/>
          </p:nvSpPr>
          <p:spPr>
            <a:xfrm>
              <a:off x="5960818" y="2857411"/>
              <a:ext cx="118769" cy="220963"/>
            </a:xfrm>
            <a:custGeom>
              <a:avLst/>
              <a:gdLst>
                <a:gd name="connsiteX0" fmla="*/ 0 w 118769"/>
                <a:gd name="connsiteY0" fmla="*/ 0 h 220963"/>
                <a:gd name="connsiteX1" fmla="*/ 52783 w 118769"/>
                <a:gd name="connsiteY1" fmla="*/ 182872 h 220963"/>
                <a:gd name="connsiteX2" fmla="*/ 118769 w 118769"/>
                <a:gd name="connsiteY2" fmla="*/ 220963 h 220963"/>
                <a:gd name="connsiteX3" fmla="*/ 118769 w 118769"/>
                <a:gd name="connsiteY3" fmla="*/ 68575 h 220963"/>
                <a:gd name="connsiteX4" fmla="*/ 18647 w 118769"/>
                <a:gd name="connsiteY4" fmla="*/ 26011 h 220963"/>
                <a:gd name="connsiteX5" fmla="*/ 105573 w 118769"/>
                <a:gd name="connsiteY5" fmla="*/ 76198 h 220963"/>
                <a:gd name="connsiteX6" fmla="*/ 105573 w 118769"/>
                <a:gd name="connsiteY6" fmla="*/ 187730 h 220963"/>
                <a:gd name="connsiteX7" fmla="*/ 57280 w 118769"/>
                <a:gd name="connsiteY7" fmla="*/ 159846 h 22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769" h="220963">
                  <a:moveTo>
                    <a:pt x="0" y="0"/>
                  </a:moveTo>
                  <a:lnTo>
                    <a:pt x="52783" y="182872"/>
                  </a:lnTo>
                  <a:lnTo>
                    <a:pt x="118769" y="220963"/>
                  </a:lnTo>
                  <a:lnTo>
                    <a:pt x="118769" y="68575"/>
                  </a:lnTo>
                  <a:close/>
                  <a:moveTo>
                    <a:pt x="18647" y="26011"/>
                  </a:moveTo>
                  <a:lnTo>
                    <a:pt x="105573" y="76198"/>
                  </a:lnTo>
                  <a:lnTo>
                    <a:pt x="105573" y="187730"/>
                  </a:lnTo>
                  <a:lnTo>
                    <a:pt x="57280" y="15984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CFEA7E-EB94-4046-993B-FE8222A40C94}"/>
                </a:ext>
              </a:extLst>
            </p:cNvPr>
            <p:cNvSpPr/>
            <p:nvPr/>
          </p:nvSpPr>
          <p:spPr>
            <a:xfrm>
              <a:off x="6620648" y="2750736"/>
              <a:ext cx="277130" cy="190485"/>
            </a:xfrm>
            <a:custGeom>
              <a:avLst/>
              <a:gdLst>
                <a:gd name="connsiteX0" fmla="*/ 25975 w 277130"/>
                <a:gd name="connsiteY0" fmla="*/ -227 h 190485"/>
                <a:gd name="connsiteX1" fmla="*/ -413 w 277130"/>
                <a:gd name="connsiteY1" fmla="*/ 15018 h 190485"/>
                <a:gd name="connsiteX2" fmla="*/ -413 w 277130"/>
                <a:gd name="connsiteY2" fmla="*/ 45491 h 190485"/>
                <a:gd name="connsiteX3" fmla="*/ 250322 w 277130"/>
                <a:gd name="connsiteY3" fmla="*/ 190259 h 190485"/>
                <a:gd name="connsiteX4" fmla="*/ 250322 w 277130"/>
                <a:gd name="connsiteY4" fmla="*/ 159781 h 190485"/>
                <a:gd name="connsiteX5" fmla="*/ 276718 w 277130"/>
                <a:gd name="connsiteY5" fmla="*/ 144544 h 190485"/>
                <a:gd name="connsiteX6" fmla="*/ 25975 w 277130"/>
                <a:gd name="connsiteY6" fmla="*/ -227 h 19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130" h="190485">
                  <a:moveTo>
                    <a:pt x="25975" y="-227"/>
                  </a:moveTo>
                  <a:lnTo>
                    <a:pt x="-413" y="15018"/>
                  </a:lnTo>
                  <a:lnTo>
                    <a:pt x="-413" y="45491"/>
                  </a:lnTo>
                  <a:lnTo>
                    <a:pt x="250322" y="190259"/>
                  </a:lnTo>
                  <a:lnTo>
                    <a:pt x="250322" y="159781"/>
                  </a:lnTo>
                  <a:lnTo>
                    <a:pt x="276718" y="144544"/>
                  </a:lnTo>
                  <a:lnTo>
                    <a:pt x="25975" y="-22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2AA5F5D-C441-42DD-B0EA-958212D83142}"/>
                </a:ext>
              </a:extLst>
            </p:cNvPr>
            <p:cNvSpPr/>
            <p:nvPr/>
          </p:nvSpPr>
          <p:spPr>
            <a:xfrm>
              <a:off x="6317051" y="2523547"/>
              <a:ext cx="277278" cy="294379"/>
            </a:xfrm>
            <a:custGeom>
              <a:avLst/>
              <a:gdLst>
                <a:gd name="connsiteX0" fmla="*/ 136308 w 277278"/>
                <a:gd name="connsiteY0" fmla="*/ -158 h 294379"/>
                <a:gd name="connsiteX1" fmla="*/ 26112 w 277278"/>
                <a:gd name="connsiteY1" fmla="*/ 82227 h 294379"/>
                <a:gd name="connsiteX2" fmla="*/ 26112 w 277278"/>
                <a:gd name="connsiteY2" fmla="*/ 234615 h 294379"/>
                <a:gd name="connsiteX3" fmla="*/ 118488 w 277278"/>
                <a:gd name="connsiteY3" fmla="*/ 287953 h 294379"/>
                <a:gd name="connsiteX4" fmla="*/ 250452 w 277278"/>
                <a:gd name="connsiteY4" fmla="*/ 211753 h 294379"/>
                <a:gd name="connsiteX5" fmla="*/ 250452 w 277278"/>
                <a:gd name="connsiteY5" fmla="*/ 59365 h 294379"/>
                <a:gd name="connsiteX6" fmla="*/ 158076 w 277278"/>
                <a:gd name="connsiteY6" fmla="*/ 6031 h 294379"/>
                <a:gd name="connsiteX7" fmla="*/ 136308 w 277278"/>
                <a:gd name="connsiteY7" fmla="*/ -158 h 2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278" h="294379">
                  <a:moveTo>
                    <a:pt x="136308" y="-158"/>
                  </a:moveTo>
                  <a:cubicBezTo>
                    <a:pt x="95438" y="-1695"/>
                    <a:pt x="47541" y="45108"/>
                    <a:pt x="26112" y="82227"/>
                  </a:cubicBezTo>
                  <a:cubicBezTo>
                    <a:pt x="716" y="126219"/>
                    <a:pt x="-17874" y="209217"/>
                    <a:pt x="26112" y="234615"/>
                  </a:cubicBezTo>
                  <a:lnTo>
                    <a:pt x="118488" y="287953"/>
                  </a:lnTo>
                  <a:cubicBezTo>
                    <a:pt x="162478" y="313351"/>
                    <a:pt x="225051" y="255746"/>
                    <a:pt x="250452" y="211753"/>
                  </a:cubicBezTo>
                  <a:cubicBezTo>
                    <a:pt x="275847" y="167765"/>
                    <a:pt x="294438" y="84767"/>
                    <a:pt x="250452" y="59365"/>
                  </a:cubicBezTo>
                  <a:lnTo>
                    <a:pt x="158076" y="6031"/>
                  </a:lnTo>
                  <a:cubicBezTo>
                    <a:pt x="151202" y="2063"/>
                    <a:pt x="143876" y="124"/>
                    <a:pt x="136308" y="-158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04BFB42-2352-44B7-9352-C4CE7AE2A673}"/>
                </a:ext>
              </a:extLst>
            </p:cNvPr>
            <p:cNvSpPr/>
            <p:nvPr/>
          </p:nvSpPr>
          <p:spPr>
            <a:xfrm>
              <a:off x="6409427" y="2576879"/>
              <a:ext cx="184911" cy="241047"/>
            </a:xfrm>
            <a:custGeom>
              <a:avLst/>
              <a:gdLst>
                <a:gd name="connsiteX0" fmla="*/ 158437 w 184911"/>
                <a:gd name="connsiteY0" fmla="*/ 158621 h 241047"/>
                <a:gd name="connsiteX1" fmla="*/ 26474 w 184911"/>
                <a:gd name="connsiteY1" fmla="*/ 234816 h 241047"/>
                <a:gd name="connsiteX2" fmla="*/ 26474 w 184911"/>
                <a:gd name="connsiteY2" fmla="*/ 82426 h 241047"/>
                <a:gd name="connsiteX3" fmla="*/ 158437 w 184911"/>
                <a:gd name="connsiteY3" fmla="*/ 6232 h 241047"/>
                <a:gd name="connsiteX4" fmla="*/ 158437 w 184911"/>
                <a:gd name="connsiteY4" fmla="*/ 158621 h 24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11" h="241047">
                  <a:moveTo>
                    <a:pt x="158437" y="158621"/>
                  </a:moveTo>
                  <a:cubicBezTo>
                    <a:pt x="133035" y="202611"/>
                    <a:pt x="70452" y="260215"/>
                    <a:pt x="26474" y="234816"/>
                  </a:cubicBezTo>
                  <a:cubicBezTo>
                    <a:pt x="-17518" y="209417"/>
                    <a:pt x="1072" y="126417"/>
                    <a:pt x="26474" y="82426"/>
                  </a:cubicBezTo>
                  <a:cubicBezTo>
                    <a:pt x="51861" y="38436"/>
                    <a:pt x="114444" y="-19167"/>
                    <a:pt x="158437" y="6232"/>
                  </a:cubicBezTo>
                  <a:cubicBezTo>
                    <a:pt x="202429" y="31631"/>
                    <a:pt x="183839" y="114631"/>
                    <a:pt x="158437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5F09E08-D9E3-4E6B-A8BD-03118ED28B7E}"/>
                </a:ext>
              </a:extLst>
            </p:cNvPr>
            <p:cNvSpPr/>
            <p:nvPr/>
          </p:nvSpPr>
          <p:spPr>
            <a:xfrm>
              <a:off x="5512054" y="2988331"/>
              <a:ext cx="250891" cy="279143"/>
            </a:xfrm>
            <a:custGeom>
              <a:avLst/>
              <a:gdLst>
                <a:gd name="connsiteX0" fmla="*/ 136458 w 250891"/>
                <a:gd name="connsiteY0" fmla="*/ -242 h 279143"/>
                <a:gd name="connsiteX1" fmla="*/ 26262 w 250891"/>
                <a:gd name="connsiteY1" fmla="*/ 82147 h 279143"/>
                <a:gd name="connsiteX2" fmla="*/ 26262 w 250891"/>
                <a:gd name="connsiteY2" fmla="*/ 234535 h 279143"/>
                <a:gd name="connsiteX3" fmla="*/ 92241 w 250891"/>
                <a:gd name="connsiteY3" fmla="*/ 272633 h 279143"/>
                <a:gd name="connsiteX4" fmla="*/ 224213 w 250891"/>
                <a:gd name="connsiteY4" fmla="*/ 196433 h 279143"/>
                <a:gd name="connsiteX5" fmla="*/ 224213 w 250891"/>
                <a:gd name="connsiteY5" fmla="*/ 44045 h 279143"/>
                <a:gd name="connsiteX6" fmla="*/ 158233 w 250891"/>
                <a:gd name="connsiteY6" fmla="*/ 5947 h 279143"/>
                <a:gd name="connsiteX7" fmla="*/ 136458 w 250891"/>
                <a:gd name="connsiteY7" fmla="*/ -242 h 27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91" h="279143">
                  <a:moveTo>
                    <a:pt x="136458" y="-242"/>
                  </a:moveTo>
                  <a:cubicBezTo>
                    <a:pt x="95588" y="-1778"/>
                    <a:pt x="47690" y="45029"/>
                    <a:pt x="26262" y="82147"/>
                  </a:cubicBezTo>
                  <a:cubicBezTo>
                    <a:pt x="866" y="126136"/>
                    <a:pt x="-17725" y="209134"/>
                    <a:pt x="26262" y="234535"/>
                  </a:cubicBezTo>
                  <a:lnTo>
                    <a:pt x="92241" y="272633"/>
                  </a:lnTo>
                  <a:cubicBezTo>
                    <a:pt x="136232" y="298031"/>
                    <a:pt x="198817" y="240426"/>
                    <a:pt x="224213" y="196433"/>
                  </a:cubicBezTo>
                  <a:cubicBezTo>
                    <a:pt x="249609" y="152445"/>
                    <a:pt x="268199" y="69447"/>
                    <a:pt x="224213" y="44045"/>
                  </a:cubicBezTo>
                  <a:lnTo>
                    <a:pt x="158233" y="5947"/>
                  </a:lnTo>
                  <a:cubicBezTo>
                    <a:pt x="151359" y="1980"/>
                    <a:pt x="144025" y="45"/>
                    <a:pt x="136458" y="-242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89738B-F1F0-42E9-9ABC-19AB573CF96B}"/>
                </a:ext>
              </a:extLst>
            </p:cNvPr>
            <p:cNvSpPr/>
            <p:nvPr/>
          </p:nvSpPr>
          <p:spPr>
            <a:xfrm>
              <a:off x="5578039" y="3026427"/>
              <a:ext cx="184908" cy="241049"/>
            </a:xfrm>
            <a:custGeom>
              <a:avLst/>
              <a:gdLst>
                <a:gd name="connsiteX0" fmla="*/ 158438 w 184908"/>
                <a:gd name="connsiteY0" fmla="*/ 158621 h 241049"/>
                <a:gd name="connsiteX1" fmla="*/ 26471 w 184908"/>
                <a:gd name="connsiteY1" fmla="*/ 234816 h 241049"/>
                <a:gd name="connsiteX2" fmla="*/ 26471 w 184908"/>
                <a:gd name="connsiteY2" fmla="*/ 82426 h 241049"/>
                <a:gd name="connsiteX3" fmla="*/ 158438 w 184908"/>
                <a:gd name="connsiteY3" fmla="*/ 6232 h 241049"/>
                <a:gd name="connsiteX4" fmla="*/ 158438 w 184908"/>
                <a:gd name="connsiteY4" fmla="*/ 158621 h 24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8" h="241049">
                  <a:moveTo>
                    <a:pt x="158438" y="158621"/>
                  </a:moveTo>
                  <a:cubicBezTo>
                    <a:pt x="133040" y="202616"/>
                    <a:pt x="70460" y="260219"/>
                    <a:pt x="26471" y="234816"/>
                  </a:cubicBezTo>
                  <a:cubicBezTo>
                    <a:pt x="-17518" y="209412"/>
                    <a:pt x="1075" y="126421"/>
                    <a:pt x="26471" y="82426"/>
                  </a:cubicBezTo>
                  <a:cubicBezTo>
                    <a:pt x="51868" y="38436"/>
                    <a:pt x="114448" y="-19167"/>
                    <a:pt x="158438" y="6232"/>
                  </a:cubicBezTo>
                  <a:cubicBezTo>
                    <a:pt x="202425" y="31631"/>
                    <a:pt x="183835" y="114626"/>
                    <a:pt x="158438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8EE3790-73BC-456B-98B0-1DFF28EA795D}"/>
                </a:ext>
              </a:extLst>
            </p:cNvPr>
            <p:cNvSpPr/>
            <p:nvPr/>
          </p:nvSpPr>
          <p:spPr>
            <a:xfrm>
              <a:off x="5551722" y="3383155"/>
              <a:ext cx="131967" cy="114291"/>
            </a:xfrm>
            <a:custGeom>
              <a:avLst/>
              <a:gdLst>
                <a:gd name="connsiteX0" fmla="*/ 65984 w 131967"/>
                <a:gd name="connsiteY0" fmla="*/ 114292 h 114291"/>
                <a:gd name="connsiteX1" fmla="*/ 0 w 131967"/>
                <a:gd name="connsiteY1" fmla="*/ 0 h 114291"/>
                <a:gd name="connsiteX2" fmla="*/ 131967 w 131967"/>
                <a:gd name="connsiteY2" fmla="*/ 76195 h 11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967" h="114291">
                  <a:moveTo>
                    <a:pt x="65984" y="114292"/>
                  </a:moveTo>
                  <a:lnTo>
                    <a:pt x="0" y="0"/>
                  </a:lnTo>
                  <a:lnTo>
                    <a:pt x="131967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6C689B-E18A-42A2-82F4-C61647936D82}"/>
                </a:ext>
              </a:extLst>
            </p:cNvPr>
            <p:cNvSpPr/>
            <p:nvPr/>
          </p:nvSpPr>
          <p:spPr>
            <a:xfrm>
              <a:off x="5551722" y="3230765"/>
              <a:ext cx="263932" cy="228583"/>
            </a:xfrm>
            <a:custGeom>
              <a:avLst/>
              <a:gdLst>
                <a:gd name="connsiteX0" fmla="*/ 131967 w 263932"/>
                <a:gd name="connsiteY0" fmla="*/ 0 h 228583"/>
                <a:gd name="connsiteX1" fmla="*/ 0 w 263932"/>
                <a:gd name="connsiteY1" fmla="*/ 152389 h 228583"/>
                <a:gd name="connsiteX2" fmla="*/ 131967 w 263932"/>
                <a:gd name="connsiteY2" fmla="*/ 228584 h 228583"/>
                <a:gd name="connsiteX3" fmla="*/ 263933 w 263932"/>
                <a:gd name="connsiteY3" fmla="*/ 76195 h 22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32" h="228583">
                  <a:moveTo>
                    <a:pt x="131967" y="0"/>
                  </a:moveTo>
                  <a:lnTo>
                    <a:pt x="0" y="152389"/>
                  </a:lnTo>
                  <a:lnTo>
                    <a:pt x="131967" y="228584"/>
                  </a:lnTo>
                  <a:lnTo>
                    <a:pt x="263933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5A9CA74-8E3C-4DC3-B456-20E76D191E60}"/>
                </a:ext>
              </a:extLst>
            </p:cNvPr>
            <p:cNvSpPr/>
            <p:nvPr/>
          </p:nvSpPr>
          <p:spPr>
            <a:xfrm>
              <a:off x="5683692" y="3002181"/>
              <a:ext cx="527861" cy="457163"/>
            </a:xfrm>
            <a:custGeom>
              <a:avLst/>
              <a:gdLst>
                <a:gd name="connsiteX0" fmla="*/ 527597 w 527861"/>
                <a:gd name="connsiteY0" fmla="*/ -297 h 457163"/>
                <a:gd name="connsiteX1" fmla="*/ 131695 w 527861"/>
                <a:gd name="connsiteY1" fmla="*/ 304479 h 457163"/>
                <a:gd name="connsiteX2" fmla="*/ -265 w 527861"/>
                <a:gd name="connsiteY2" fmla="*/ 456867 h 457163"/>
                <a:gd name="connsiteX3" fmla="*/ 131695 w 527861"/>
                <a:gd name="connsiteY3" fmla="*/ 380675 h 457163"/>
                <a:gd name="connsiteX4" fmla="*/ 527597 w 527861"/>
                <a:gd name="connsiteY4" fmla="*/ 152091 h 457163"/>
                <a:gd name="connsiteX5" fmla="*/ 527597 w 527861"/>
                <a:gd name="connsiteY5" fmla="*/ -297 h 4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7861" h="457163">
                  <a:moveTo>
                    <a:pt x="527597" y="-297"/>
                  </a:moveTo>
                  <a:lnTo>
                    <a:pt x="131695" y="304479"/>
                  </a:lnTo>
                  <a:lnTo>
                    <a:pt x="-265" y="456867"/>
                  </a:lnTo>
                  <a:lnTo>
                    <a:pt x="131695" y="380675"/>
                  </a:lnTo>
                  <a:lnTo>
                    <a:pt x="527597" y="152091"/>
                  </a:lnTo>
                  <a:lnTo>
                    <a:pt x="527597" y="-29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F29DB5-DCCE-4093-BEB5-2E1F713ECB15}"/>
                </a:ext>
              </a:extLst>
            </p:cNvPr>
            <p:cNvSpPr/>
            <p:nvPr/>
          </p:nvSpPr>
          <p:spPr>
            <a:xfrm>
              <a:off x="5921151" y="3224531"/>
              <a:ext cx="250891" cy="279143"/>
            </a:xfrm>
            <a:custGeom>
              <a:avLst/>
              <a:gdLst>
                <a:gd name="connsiteX0" fmla="*/ 136385 w 250891"/>
                <a:gd name="connsiteY0" fmla="*/ -285 h 279143"/>
                <a:gd name="connsiteX1" fmla="*/ 26189 w 250891"/>
                <a:gd name="connsiteY1" fmla="*/ 82104 h 279143"/>
                <a:gd name="connsiteX2" fmla="*/ 26189 w 250891"/>
                <a:gd name="connsiteY2" fmla="*/ 234492 h 279143"/>
                <a:gd name="connsiteX3" fmla="*/ 92168 w 250891"/>
                <a:gd name="connsiteY3" fmla="*/ 272590 h 279143"/>
                <a:gd name="connsiteX4" fmla="*/ 224136 w 250891"/>
                <a:gd name="connsiteY4" fmla="*/ 196398 h 279143"/>
                <a:gd name="connsiteX5" fmla="*/ 224136 w 250891"/>
                <a:gd name="connsiteY5" fmla="*/ 44002 h 279143"/>
                <a:gd name="connsiteX6" fmla="*/ 158148 w 250891"/>
                <a:gd name="connsiteY6" fmla="*/ 5912 h 279143"/>
                <a:gd name="connsiteX7" fmla="*/ 136385 w 250891"/>
                <a:gd name="connsiteY7" fmla="*/ -285 h 27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91" h="279143">
                  <a:moveTo>
                    <a:pt x="136385" y="-285"/>
                  </a:moveTo>
                  <a:cubicBezTo>
                    <a:pt x="95515" y="-1821"/>
                    <a:pt x="47618" y="44986"/>
                    <a:pt x="26189" y="82104"/>
                  </a:cubicBezTo>
                  <a:cubicBezTo>
                    <a:pt x="793" y="126093"/>
                    <a:pt x="-17802" y="209091"/>
                    <a:pt x="26189" y="234492"/>
                  </a:cubicBezTo>
                  <a:lnTo>
                    <a:pt x="92168" y="272590"/>
                  </a:lnTo>
                  <a:cubicBezTo>
                    <a:pt x="136159" y="297988"/>
                    <a:pt x="198740" y="240391"/>
                    <a:pt x="224136" y="196398"/>
                  </a:cubicBezTo>
                  <a:cubicBezTo>
                    <a:pt x="249536" y="152410"/>
                    <a:pt x="268126" y="69404"/>
                    <a:pt x="224136" y="44002"/>
                  </a:cubicBezTo>
                  <a:lnTo>
                    <a:pt x="158148" y="5912"/>
                  </a:lnTo>
                  <a:cubicBezTo>
                    <a:pt x="151278" y="1945"/>
                    <a:pt x="143952" y="1"/>
                    <a:pt x="136385" y="-285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B78FB6C-C29C-4719-AB04-95C6876B10AA}"/>
                </a:ext>
              </a:extLst>
            </p:cNvPr>
            <p:cNvSpPr/>
            <p:nvPr/>
          </p:nvSpPr>
          <p:spPr>
            <a:xfrm>
              <a:off x="6029613" y="3339064"/>
              <a:ext cx="68463" cy="68189"/>
            </a:xfrm>
            <a:custGeom>
              <a:avLst/>
              <a:gdLst>
                <a:gd name="connsiteX0" fmla="*/ 26102 w 68463"/>
                <a:gd name="connsiteY0" fmla="*/ -323 h 68189"/>
                <a:gd name="connsiteX1" fmla="*/ 25187 w 68463"/>
                <a:gd name="connsiteY1" fmla="*/ 487 h 68189"/>
                <a:gd name="connsiteX2" fmla="*/ 10100 w 68463"/>
                <a:gd name="connsiteY2" fmla="*/ 20905 h 68189"/>
                <a:gd name="connsiteX3" fmla="*/ -44 w 68463"/>
                <a:gd name="connsiteY3" fmla="*/ 44185 h 68189"/>
                <a:gd name="connsiteX4" fmla="*/ -286 w 68463"/>
                <a:gd name="connsiteY4" fmla="*/ 45379 h 68189"/>
                <a:gd name="connsiteX5" fmla="*/ 36496 w 68463"/>
                <a:gd name="connsiteY5" fmla="*/ 66619 h 68189"/>
                <a:gd name="connsiteX6" fmla="*/ 62884 w 68463"/>
                <a:gd name="connsiteY6" fmla="*/ 51383 h 68189"/>
                <a:gd name="connsiteX7" fmla="*/ 62884 w 68463"/>
                <a:gd name="connsiteY7" fmla="*/ 20905 h 68189"/>
                <a:gd name="connsiteX8" fmla="*/ 26102 w 68463"/>
                <a:gd name="connsiteY8" fmla="*/ -323 h 6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463" h="68189">
                  <a:moveTo>
                    <a:pt x="26102" y="-323"/>
                  </a:moveTo>
                  <a:cubicBezTo>
                    <a:pt x="25824" y="-25"/>
                    <a:pt x="25461" y="185"/>
                    <a:pt x="25187" y="487"/>
                  </a:cubicBezTo>
                  <a:cubicBezTo>
                    <a:pt x="19111" y="7200"/>
                    <a:pt x="13910" y="14309"/>
                    <a:pt x="10100" y="20905"/>
                  </a:cubicBezTo>
                  <a:cubicBezTo>
                    <a:pt x="6290" y="27505"/>
                    <a:pt x="2734" y="35565"/>
                    <a:pt x="-44" y="44185"/>
                  </a:cubicBezTo>
                  <a:cubicBezTo>
                    <a:pt x="-169" y="44573"/>
                    <a:pt x="-165" y="44992"/>
                    <a:pt x="-286" y="45379"/>
                  </a:cubicBezTo>
                  <a:lnTo>
                    <a:pt x="36496" y="66619"/>
                  </a:lnTo>
                  <a:cubicBezTo>
                    <a:pt x="45293" y="71700"/>
                    <a:pt x="57804" y="60180"/>
                    <a:pt x="62884" y="51383"/>
                  </a:cubicBezTo>
                  <a:cubicBezTo>
                    <a:pt x="67964" y="42585"/>
                    <a:pt x="71681" y="25985"/>
                    <a:pt x="62884" y="20905"/>
                  </a:cubicBezTo>
                  <a:lnTo>
                    <a:pt x="26102" y="-32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7EB2D60-5A6A-439B-A92F-46357F8D608C}"/>
                </a:ext>
              </a:extLst>
            </p:cNvPr>
            <p:cNvSpPr/>
            <p:nvPr/>
          </p:nvSpPr>
          <p:spPr>
            <a:xfrm>
              <a:off x="6277531" y="2994562"/>
              <a:ext cx="184762" cy="198106"/>
            </a:xfrm>
            <a:custGeom>
              <a:avLst/>
              <a:gdLst>
                <a:gd name="connsiteX0" fmla="*/ 0 w 184762"/>
                <a:gd name="connsiteY0" fmla="*/ 198106 h 198106"/>
                <a:gd name="connsiteX1" fmla="*/ 131978 w 184762"/>
                <a:gd name="connsiteY1" fmla="*/ 121911 h 198106"/>
                <a:gd name="connsiteX2" fmla="*/ 184763 w 184762"/>
                <a:gd name="connsiteY2" fmla="*/ 0 h 198106"/>
                <a:gd name="connsiteX3" fmla="*/ 52800 w 184762"/>
                <a:gd name="connsiteY3" fmla="*/ 76195 h 19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762" h="198106">
                  <a:moveTo>
                    <a:pt x="0" y="198106"/>
                  </a:moveTo>
                  <a:lnTo>
                    <a:pt x="131978" y="121911"/>
                  </a:lnTo>
                  <a:lnTo>
                    <a:pt x="184763" y="0"/>
                  </a:lnTo>
                  <a:lnTo>
                    <a:pt x="5280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F36C15A-A1B4-40A3-A003-2F1A04B057E2}"/>
                </a:ext>
              </a:extLst>
            </p:cNvPr>
            <p:cNvSpPr/>
            <p:nvPr/>
          </p:nvSpPr>
          <p:spPr>
            <a:xfrm>
              <a:off x="6303924" y="2598350"/>
              <a:ext cx="79192" cy="121911"/>
            </a:xfrm>
            <a:custGeom>
              <a:avLst/>
              <a:gdLst>
                <a:gd name="connsiteX0" fmla="*/ 79193 w 79192"/>
                <a:gd name="connsiteY0" fmla="*/ 121911 h 121911"/>
                <a:gd name="connsiteX1" fmla="*/ 79193 w 79192"/>
                <a:gd name="connsiteY1" fmla="*/ 45717 h 121911"/>
                <a:gd name="connsiteX2" fmla="*/ 0 w 79192"/>
                <a:gd name="connsiteY2" fmla="*/ 0 h 121911"/>
                <a:gd name="connsiteX3" fmla="*/ 0 w 79192"/>
                <a:gd name="connsiteY3" fmla="*/ 76195 h 121911"/>
                <a:gd name="connsiteX4" fmla="*/ 79193 w 79192"/>
                <a:gd name="connsiteY4" fmla="*/ 121911 h 12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192" h="121911">
                  <a:moveTo>
                    <a:pt x="79193" y="121911"/>
                  </a:moveTo>
                  <a:lnTo>
                    <a:pt x="79193" y="45717"/>
                  </a:lnTo>
                  <a:lnTo>
                    <a:pt x="0" y="0"/>
                  </a:lnTo>
                  <a:lnTo>
                    <a:pt x="0" y="76195"/>
                  </a:lnTo>
                  <a:lnTo>
                    <a:pt x="79193" y="121911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1EEC21-20DD-4F3A-B540-A70C97A37EE5}"/>
                </a:ext>
              </a:extLst>
            </p:cNvPr>
            <p:cNvSpPr/>
            <p:nvPr/>
          </p:nvSpPr>
          <p:spPr>
            <a:xfrm>
              <a:off x="6383116" y="2644066"/>
              <a:ext cx="158354" cy="243822"/>
            </a:xfrm>
            <a:custGeom>
              <a:avLst/>
              <a:gdLst>
                <a:gd name="connsiteX0" fmla="*/ 0 w 158354"/>
                <a:gd name="connsiteY0" fmla="*/ 76195 h 243822"/>
                <a:gd name="connsiteX1" fmla="*/ 131962 w 158354"/>
                <a:gd name="connsiteY1" fmla="*/ 0 h 243822"/>
                <a:gd name="connsiteX2" fmla="*/ 158355 w 158354"/>
                <a:gd name="connsiteY2" fmla="*/ 167628 h 243822"/>
                <a:gd name="connsiteX3" fmla="*/ 26392 w 158354"/>
                <a:gd name="connsiteY3" fmla="*/ 243823 h 243822"/>
                <a:gd name="connsiteX4" fmla="*/ 0 w 158354"/>
                <a:gd name="connsiteY4" fmla="*/ 76195 h 2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43822">
                  <a:moveTo>
                    <a:pt x="0" y="76195"/>
                  </a:moveTo>
                  <a:lnTo>
                    <a:pt x="131962" y="0"/>
                  </a:lnTo>
                  <a:lnTo>
                    <a:pt x="158355" y="167628"/>
                  </a:lnTo>
                  <a:lnTo>
                    <a:pt x="26392" y="243823"/>
                  </a:lnTo>
                  <a:lnTo>
                    <a:pt x="0" y="76195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19BAEA3-7272-4B73-9A95-9DB5F93EABF8}"/>
                </a:ext>
              </a:extLst>
            </p:cNvPr>
            <p:cNvSpPr/>
            <p:nvPr/>
          </p:nvSpPr>
          <p:spPr>
            <a:xfrm>
              <a:off x="6515079" y="2644066"/>
              <a:ext cx="197943" cy="167628"/>
            </a:xfrm>
            <a:custGeom>
              <a:avLst/>
              <a:gdLst>
                <a:gd name="connsiteX0" fmla="*/ 0 w 197943"/>
                <a:gd name="connsiteY0" fmla="*/ 0 h 167628"/>
                <a:gd name="connsiteX1" fmla="*/ 197944 w 197943"/>
                <a:gd name="connsiteY1" fmla="*/ 38097 h 167628"/>
                <a:gd name="connsiteX2" fmla="*/ 26392 w 197943"/>
                <a:gd name="connsiteY2" fmla="*/ 167628 h 16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943" h="167628">
                  <a:moveTo>
                    <a:pt x="0" y="0"/>
                  </a:moveTo>
                  <a:lnTo>
                    <a:pt x="197944" y="38097"/>
                  </a:lnTo>
                  <a:lnTo>
                    <a:pt x="26392" y="167628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21BC620-4085-4295-97F1-11ED7424F5F3}"/>
                </a:ext>
              </a:extLst>
            </p:cNvPr>
            <p:cNvSpPr/>
            <p:nvPr/>
          </p:nvSpPr>
          <p:spPr>
            <a:xfrm>
              <a:off x="6435901" y="2598350"/>
              <a:ext cx="277121" cy="83814"/>
            </a:xfrm>
            <a:custGeom>
              <a:avLst/>
              <a:gdLst>
                <a:gd name="connsiteX0" fmla="*/ 197944 w 277121"/>
                <a:gd name="connsiteY0" fmla="*/ 38097 h 83814"/>
                <a:gd name="connsiteX1" fmla="*/ 277121 w 277121"/>
                <a:gd name="connsiteY1" fmla="*/ 83814 h 83814"/>
                <a:gd name="connsiteX2" fmla="*/ 79177 w 277121"/>
                <a:gd name="connsiteY2" fmla="*/ 45717 h 83814"/>
                <a:gd name="connsiteX3" fmla="*/ 0 w 277121"/>
                <a:gd name="connsiteY3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21" h="83814">
                  <a:moveTo>
                    <a:pt x="197944" y="38097"/>
                  </a:moveTo>
                  <a:lnTo>
                    <a:pt x="277121" y="83814"/>
                  </a:lnTo>
                  <a:lnTo>
                    <a:pt x="79177" y="457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0263ED2-39F2-4B7F-927F-E12710821425}"/>
                </a:ext>
              </a:extLst>
            </p:cNvPr>
            <p:cNvSpPr/>
            <p:nvPr/>
          </p:nvSpPr>
          <p:spPr>
            <a:xfrm>
              <a:off x="6303924" y="2598350"/>
              <a:ext cx="211155" cy="45716"/>
            </a:xfrm>
            <a:custGeom>
              <a:avLst/>
              <a:gdLst>
                <a:gd name="connsiteX0" fmla="*/ 79193 w 211155"/>
                <a:gd name="connsiteY0" fmla="*/ 45717 h 45716"/>
                <a:gd name="connsiteX1" fmla="*/ 211155 w 211155"/>
                <a:gd name="connsiteY1" fmla="*/ 45717 h 45716"/>
                <a:gd name="connsiteX2" fmla="*/ 131978 w 211155"/>
                <a:gd name="connsiteY2" fmla="*/ 0 h 45716"/>
                <a:gd name="connsiteX3" fmla="*/ 0 w 211155"/>
                <a:gd name="connsiteY3" fmla="*/ 0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155" h="45716">
                  <a:moveTo>
                    <a:pt x="79193" y="45717"/>
                  </a:moveTo>
                  <a:lnTo>
                    <a:pt x="211155" y="45717"/>
                  </a:lnTo>
                  <a:lnTo>
                    <a:pt x="1319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96BED77-1B26-4AEA-88D2-EEE729609465}"/>
                </a:ext>
              </a:extLst>
            </p:cNvPr>
            <p:cNvSpPr/>
            <p:nvPr/>
          </p:nvSpPr>
          <p:spPr>
            <a:xfrm>
              <a:off x="6409509" y="2849792"/>
              <a:ext cx="197943" cy="266681"/>
            </a:xfrm>
            <a:custGeom>
              <a:avLst/>
              <a:gdLst>
                <a:gd name="connsiteX0" fmla="*/ 0 w 197943"/>
                <a:gd name="connsiteY0" fmla="*/ 266681 h 266681"/>
                <a:gd name="connsiteX1" fmla="*/ 52785 w 197943"/>
                <a:gd name="connsiteY1" fmla="*/ 144770 h 266681"/>
                <a:gd name="connsiteX2" fmla="*/ 197944 w 197943"/>
                <a:gd name="connsiteY2" fmla="*/ 0 h 266681"/>
                <a:gd name="connsiteX3" fmla="*/ 145159 w 197943"/>
                <a:gd name="connsiteY3" fmla="*/ 121911 h 266681"/>
                <a:gd name="connsiteX4" fmla="*/ 0 w 197943"/>
                <a:gd name="connsiteY4" fmla="*/ 266681 h 26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43" h="266681">
                  <a:moveTo>
                    <a:pt x="0" y="266681"/>
                  </a:moveTo>
                  <a:lnTo>
                    <a:pt x="52785" y="144770"/>
                  </a:lnTo>
                  <a:lnTo>
                    <a:pt x="197944" y="0"/>
                  </a:lnTo>
                  <a:lnTo>
                    <a:pt x="145159" y="121911"/>
                  </a:lnTo>
                  <a:lnTo>
                    <a:pt x="0" y="266681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1B39C21-8E90-4273-B43B-C985DBF3B87E}"/>
                </a:ext>
              </a:extLst>
            </p:cNvPr>
            <p:cNvSpPr/>
            <p:nvPr/>
          </p:nvSpPr>
          <p:spPr>
            <a:xfrm>
              <a:off x="6554668" y="2682164"/>
              <a:ext cx="158354" cy="289539"/>
            </a:xfrm>
            <a:custGeom>
              <a:avLst/>
              <a:gdLst>
                <a:gd name="connsiteX0" fmla="*/ 52785 w 158354"/>
                <a:gd name="connsiteY0" fmla="*/ 167628 h 289539"/>
                <a:gd name="connsiteX1" fmla="*/ 0 w 158354"/>
                <a:gd name="connsiteY1" fmla="*/ 289540 h 289539"/>
                <a:gd name="connsiteX2" fmla="*/ 105570 w 158354"/>
                <a:gd name="connsiteY2" fmla="*/ 121911 h 289539"/>
                <a:gd name="connsiteX3" fmla="*/ 158355 w 158354"/>
                <a:gd name="connsiteY3" fmla="*/ 0 h 289539"/>
                <a:gd name="connsiteX4" fmla="*/ 52785 w 158354"/>
                <a:gd name="connsiteY4" fmla="*/ 167628 h 28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89539">
                  <a:moveTo>
                    <a:pt x="52785" y="167628"/>
                  </a:moveTo>
                  <a:lnTo>
                    <a:pt x="0" y="289540"/>
                  </a:lnTo>
                  <a:lnTo>
                    <a:pt x="105570" y="121911"/>
                  </a:lnTo>
                  <a:lnTo>
                    <a:pt x="158355" y="0"/>
                  </a:lnTo>
                  <a:lnTo>
                    <a:pt x="52785" y="167628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299BE58-C7E0-44D8-BA84-72D6FDCAD595}"/>
                </a:ext>
              </a:extLst>
            </p:cNvPr>
            <p:cNvSpPr/>
            <p:nvPr/>
          </p:nvSpPr>
          <p:spPr>
            <a:xfrm>
              <a:off x="6277531" y="2674544"/>
              <a:ext cx="131977" cy="213345"/>
            </a:xfrm>
            <a:custGeom>
              <a:avLst/>
              <a:gdLst>
                <a:gd name="connsiteX0" fmla="*/ 131978 w 131977"/>
                <a:gd name="connsiteY0" fmla="*/ 213345 h 213345"/>
                <a:gd name="connsiteX1" fmla="*/ 105585 w 131977"/>
                <a:gd name="connsiteY1" fmla="*/ 45717 h 213345"/>
                <a:gd name="connsiteX2" fmla="*/ 26392 w 131977"/>
                <a:gd name="connsiteY2" fmla="*/ 0 h 213345"/>
                <a:gd name="connsiteX3" fmla="*/ 0 w 131977"/>
                <a:gd name="connsiteY3" fmla="*/ 137150 h 21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977" h="213345">
                  <a:moveTo>
                    <a:pt x="131978" y="213345"/>
                  </a:moveTo>
                  <a:lnTo>
                    <a:pt x="105585" y="45717"/>
                  </a:lnTo>
                  <a:lnTo>
                    <a:pt x="26392" y="0"/>
                  </a:lnTo>
                  <a:lnTo>
                    <a:pt x="0" y="13715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7CEB8A-261C-467D-85A4-DE5C25C4D5B6}"/>
                </a:ext>
              </a:extLst>
            </p:cNvPr>
            <p:cNvSpPr/>
            <p:nvPr/>
          </p:nvSpPr>
          <p:spPr>
            <a:xfrm>
              <a:off x="5960819" y="2682161"/>
              <a:ext cx="752209" cy="388596"/>
            </a:xfrm>
            <a:custGeom>
              <a:avLst/>
              <a:gdLst>
                <a:gd name="connsiteX0" fmla="*/ 751873 w 752209"/>
                <a:gd name="connsiteY0" fmla="*/ -233 h 388596"/>
                <a:gd name="connsiteX1" fmla="*/ 580318 w 752209"/>
                <a:gd name="connsiteY1" fmla="*/ 129302 h 388596"/>
                <a:gd name="connsiteX2" fmla="*/ 448346 w 752209"/>
                <a:gd name="connsiteY2" fmla="*/ 205490 h 388596"/>
                <a:gd name="connsiteX3" fmla="*/ 316379 w 752209"/>
                <a:gd name="connsiteY3" fmla="*/ 129302 h 388596"/>
                <a:gd name="connsiteX4" fmla="*/ 335348 w 752209"/>
                <a:gd name="connsiteY4" fmla="*/ 30729 h 388596"/>
                <a:gd name="connsiteX5" fmla="*/ 131628 w 752209"/>
                <a:gd name="connsiteY5" fmla="*/ 98824 h 388596"/>
                <a:gd name="connsiteX6" fmla="*/ -336 w 752209"/>
                <a:gd name="connsiteY6" fmla="*/ 175016 h 388596"/>
                <a:gd name="connsiteX7" fmla="*/ 118428 w 752209"/>
                <a:gd name="connsiteY7" fmla="*/ 243588 h 388596"/>
                <a:gd name="connsiteX8" fmla="*/ 250399 w 752209"/>
                <a:gd name="connsiteY8" fmla="*/ 319788 h 388596"/>
                <a:gd name="connsiteX9" fmla="*/ 369171 w 752209"/>
                <a:gd name="connsiteY9" fmla="*/ 388364 h 388596"/>
                <a:gd name="connsiteX10" fmla="*/ 501130 w 752209"/>
                <a:gd name="connsiteY10" fmla="*/ 312164 h 388596"/>
                <a:gd name="connsiteX11" fmla="*/ 646298 w 752209"/>
                <a:gd name="connsiteY11" fmla="*/ 167400 h 388596"/>
                <a:gd name="connsiteX12" fmla="*/ 751873 w 752209"/>
                <a:gd name="connsiteY12" fmla="*/ -233 h 388596"/>
                <a:gd name="connsiteX13" fmla="*/ 316379 w 752209"/>
                <a:gd name="connsiteY13" fmla="*/ 144539 h 388596"/>
                <a:gd name="connsiteX14" fmla="*/ 421955 w 752209"/>
                <a:gd name="connsiteY14" fmla="*/ 205490 h 388596"/>
                <a:gd name="connsiteX15" fmla="*/ 250399 w 752209"/>
                <a:gd name="connsiteY15" fmla="*/ 304551 h 388596"/>
                <a:gd name="connsiteX16" fmla="*/ 144824 w 752209"/>
                <a:gd name="connsiteY16" fmla="*/ 243588 h 388596"/>
                <a:gd name="connsiteX17" fmla="*/ 316379 w 752209"/>
                <a:gd name="connsiteY17" fmla="*/ 144539 h 3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2209" h="388596">
                  <a:moveTo>
                    <a:pt x="751873" y="-233"/>
                  </a:moveTo>
                  <a:lnTo>
                    <a:pt x="580318" y="129302"/>
                  </a:lnTo>
                  <a:lnTo>
                    <a:pt x="448346" y="205490"/>
                  </a:lnTo>
                  <a:lnTo>
                    <a:pt x="316379" y="129302"/>
                  </a:lnTo>
                  <a:lnTo>
                    <a:pt x="335348" y="30729"/>
                  </a:lnTo>
                  <a:lnTo>
                    <a:pt x="131628" y="98824"/>
                  </a:lnTo>
                  <a:lnTo>
                    <a:pt x="-336" y="175016"/>
                  </a:lnTo>
                  <a:lnTo>
                    <a:pt x="118428" y="243588"/>
                  </a:lnTo>
                  <a:lnTo>
                    <a:pt x="250399" y="319788"/>
                  </a:lnTo>
                  <a:lnTo>
                    <a:pt x="369171" y="388364"/>
                  </a:lnTo>
                  <a:lnTo>
                    <a:pt x="501130" y="312164"/>
                  </a:lnTo>
                  <a:lnTo>
                    <a:pt x="646298" y="167400"/>
                  </a:lnTo>
                  <a:lnTo>
                    <a:pt x="751873" y="-233"/>
                  </a:lnTo>
                  <a:close/>
                  <a:moveTo>
                    <a:pt x="316379" y="144539"/>
                  </a:moveTo>
                  <a:lnTo>
                    <a:pt x="421955" y="205490"/>
                  </a:lnTo>
                  <a:lnTo>
                    <a:pt x="250399" y="304551"/>
                  </a:lnTo>
                  <a:lnTo>
                    <a:pt x="144824" y="243588"/>
                  </a:lnTo>
                  <a:lnTo>
                    <a:pt x="316379" y="144539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90BA48-46D1-498A-A3C0-5CC2DF5A5D3C}"/>
                </a:ext>
              </a:extLst>
            </p:cNvPr>
            <p:cNvSpPr/>
            <p:nvPr/>
          </p:nvSpPr>
          <p:spPr>
            <a:xfrm>
              <a:off x="5762868" y="3185048"/>
              <a:ext cx="26394" cy="45716"/>
            </a:xfrm>
            <a:custGeom>
              <a:avLst/>
              <a:gdLst>
                <a:gd name="connsiteX0" fmla="*/ 0 w 26394"/>
                <a:gd name="connsiteY0" fmla="*/ 45717 h 45716"/>
                <a:gd name="connsiteX1" fmla="*/ 0 w 26394"/>
                <a:gd name="connsiteY1" fmla="*/ 15239 h 45716"/>
                <a:gd name="connsiteX2" fmla="*/ 26394 w 26394"/>
                <a:gd name="connsiteY2" fmla="*/ 0 h 45716"/>
                <a:gd name="connsiteX3" fmla="*/ 26394 w 26394"/>
                <a:gd name="connsiteY3" fmla="*/ 30478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4" h="45716">
                  <a:moveTo>
                    <a:pt x="0" y="45717"/>
                  </a:moveTo>
                  <a:lnTo>
                    <a:pt x="0" y="15239"/>
                  </a:lnTo>
                  <a:lnTo>
                    <a:pt x="26394" y="0"/>
                  </a:lnTo>
                  <a:lnTo>
                    <a:pt x="26394" y="30478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E3B214B-A674-46F9-8E11-3217713B7DCC}"/>
                </a:ext>
              </a:extLst>
            </p:cNvPr>
            <p:cNvSpPr/>
            <p:nvPr/>
          </p:nvSpPr>
          <p:spPr>
            <a:xfrm>
              <a:off x="6871393" y="2895509"/>
              <a:ext cx="26392" cy="45716"/>
            </a:xfrm>
            <a:custGeom>
              <a:avLst/>
              <a:gdLst>
                <a:gd name="connsiteX0" fmla="*/ 0 w 26392"/>
                <a:gd name="connsiteY0" fmla="*/ 15239 h 45716"/>
                <a:gd name="connsiteX1" fmla="*/ 26393 w 26392"/>
                <a:gd name="connsiteY1" fmla="*/ 0 h 45716"/>
                <a:gd name="connsiteX2" fmla="*/ 26393 w 26392"/>
                <a:gd name="connsiteY2" fmla="*/ 30478 h 45716"/>
                <a:gd name="connsiteX3" fmla="*/ 0 w 26392"/>
                <a:gd name="connsiteY3" fmla="*/ 45717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2" h="45716">
                  <a:moveTo>
                    <a:pt x="0" y="15239"/>
                  </a:moveTo>
                  <a:lnTo>
                    <a:pt x="26393" y="0"/>
                  </a:lnTo>
                  <a:lnTo>
                    <a:pt x="26393" y="30478"/>
                  </a:lnTo>
                  <a:lnTo>
                    <a:pt x="0" y="4571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E97E3B1-3A5B-43C9-BE5B-8FFA79B5CF02}"/>
                </a:ext>
              </a:extLst>
            </p:cNvPr>
            <p:cNvSpPr/>
            <p:nvPr/>
          </p:nvSpPr>
          <p:spPr>
            <a:xfrm>
              <a:off x="6829111" y="2846053"/>
              <a:ext cx="110948" cy="144628"/>
            </a:xfrm>
            <a:custGeom>
              <a:avLst/>
              <a:gdLst>
                <a:gd name="connsiteX0" fmla="*/ 95066 w 110948"/>
                <a:gd name="connsiteY0" fmla="*/ 95173 h 144628"/>
                <a:gd name="connsiteX1" fmla="*/ 15889 w 110948"/>
                <a:gd name="connsiteY1" fmla="*/ 140889 h 144628"/>
                <a:gd name="connsiteX2" fmla="*/ 15889 w 110948"/>
                <a:gd name="connsiteY2" fmla="*/ 49456 h 144628"/>
                <a:gd name="connsiteX3" fmla="*/ 95066 w 110948"/>
                <a:gd name="connsiteY3" fmla="*/ 3739 h 144628"/>
                <a:gd name="connsiteX4" fmla="*/ 95066 w 110948"/>
                <a:gd name="connsiteY4" fmla="*/ 95173 h 1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8" h="144628">
                  <a:moveTo>
                    <a:pt x="95066" y="95173"/>
                  </a:moveTo>
                  <a:cubicBezTo>
                    <a:pt x="79828" y="121566"/>
                    <a:pt x="42281" y="156128"/>
                    <a:pt x="15889" y="140889"/>
                  </a:cubicBezTo>
                  <a:cubicBezTo>
                    <a:pt x="-10519" y="125650"/>
                    <a:pt x="651" y="75850"/>
                    <a:pt x="15889" y="49456"/>
                  </a:cubicBezTo>
                  <a:cubicBezTo>
                    <a:pt x="31127" y="23062"/>
                    <a:pt x="68674" y="-11500"/>
                    <a:pt x="95066" y="3739"/>
                  </a:cubicBezTo>
                  <a:cubicBezTo>
                    <a:pt x="121459" y="18978"/>
                    <a:pt x="110304" y="68779"/>
                    <a:pt x="95066" y="951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AF33340-35EB-419E-8FB2-F01EAC1546BF}"/>
                </a:ext>
              </a:extLst>
            </p:cNvPr>
            <p:cNvSpPr/>
            <p:nvPr/>
          </p:nvSpPr>
          <p:spPr>
            <a:xfrm>
              <a:off x="6699752" y="2744506"/>
              <a:ext cx="277280" cy="294381"/>
            </a:xfrm>
            <a:custGeom>
              <a:avLst/>
              <a:gdLst>
                <a:gd name="connsiteX0" fmla="*/ 136240 w 277280"/>
                <a:gd name="connsiteY0" fmla="*/ -199 h 294381"/>
                <a:gd name="connsiteX1" fmla="*/ 26044 w 277280"/>
                <a:gd name="connsiteY1" fmla="*/ 82190 h 294381"/>
                <a:gd name="connsiteX2" fmla="*/ 26044 w 277280"/>
                <a:gd name="connsiteY2" fmla="*/ 234578 h 294381"/>
                <a:gd name="connsiteX3" fmla="*/ 118420 w 277280"/>
                <a:gd name="connsiteY3" fmla="*/ 287913 h 294381"/>
                <a:gd name="connsiteX4" fmla="*/ 250383 w 277280"/>
                <a:gd name="connsiteY4" fmla="*/ 211725 h 294381"/>
                <a:gd name="connsiteX5" fmla="*/ 250383 w 277280"/>
                <a:gd name="connsiteY5" fmla="*/ 59329 h 294381"/>
                <a:gd name="connsiteX6" fmla="*/ 158004 w 277280"/>
                <a:gd name="connsiteY6" fmla="*/ 5994 h 294381"/>
                <a:gd name="connsiteX7" fmla="*/ 136240 w 277280"/>
                <a:gd name="connsiteY7" fmla="*/ -199 h 29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280" h="294381">
                  <a:moveTo>
                    <a:pt x="136240" y="-199"/>
                  </a:moveTo>
                  <a:cubicBezTo>
                    <a:pt x="95370" y="-1731"/>
                    <a:pt x="47473" y="45072"/>
                    <a:pt x="26044" y="82190"/>
                  </a:cubicBezTo>
                  <a:cubicBezTo>
                    <a:pt x="648" y="126183"/>
                    <a:pt x="-17946" y="209181"/>
                    <a:pt x="26044" y="234578"/>
                  </a:cubicBezTo>
                  <a:lnTo>
                    <a:pt x="118420" y="287913"/>
                  </a:lnTo>
                  <a:cubicBezTo>
                    <a:pt x="162410" y="313314"/>
                    <a:pt x="224983" y="255714"/>
                    <a:pt x="250383" y="211725"/>
                  </a:cubicBezTo>
                  <a:cubicBezTo>
                    <a:pt x="275779" y="167732"/>
                    <a:pt x="294370" y="84726"/>
                    <a:pt x="250383" y="59329"/>
                  </a:cubicBezTo>
                  <a:lnTo>
                    <a:pt x="158004" y="5994"/>
                  </a:lnTo>
                  <a:cubicBezTo>
                    <a:pt x="151134" y="2023"/>
                    <a:pt x="143808" y="87"/>
                    <a:pt x="136240" y="-199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BD680DA-014C-4A25-8B41-F1AEFF5AF339}"/>
                </a:ext>
              </a:extLst>
            </p:cNvPr>
            <p:cNvSpPr/>
            <p:nvPr/>
          </p:nvSpPr>
          <p:spPr>
            <a:xfrm>
              <a:off x="5657295" y="3124093"/>
              <a:ext cx="26394" cy="45716"/>
            </a:xfrm>
            <a:custGeom>
              <a:avLst/>
              <a:gdLst>
                <a:gd name="connsiteX0" fmla="*/ 0 w 26394"/>
                <a:gd name="connsiteY0" fmla="*/ 15239 h 45716"/>
                <a:gd name="connsiteX1" fmla="*/ 26394 w 26394"/>
                <a:gd name="connsiteY1" fmla="*/ 0 h 45716"/>
                <a:gd name="connsiteX2" fmla="*/ 26394 w 26394"/>
                <a:gd name="connsiteY2" fmla="*/ 30478 h 45716"/>
                <a:gd name="connsiteX3" fmla="*/ 0 w 26394"/>
                <a:gd name="connsiteY3" fmla="*/ 45717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4" h="45716">
                  <a:moveTo>
                    <a:pt x="0" y="15239"/>
                  </a:moveTo>
                  <a:lnTo>
                    <a:pt x="26394" y="0"/>
                  </a:lnTo>
                  <a:lnTo>
                    <a:pt x="26394" y="30478"/>
                  </a:lnTo>
                  <a:lnTo>
                    <a:pt x="0" y="4571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F115EAD-08D6-44F3-96D2-FC5457D70D16}"/>
                </a:ext>
              </a:extLst>
            </p:cNvPr>
            <p:cNvSpPr/>
            <p:nvPr/>
          </p:nvSpPr>
          <p:spPr>
            <a:xfrm>
              <a:off x="5615020" y="3074637"/>
              <a:ext cx="110944" cy="144628"/>
            </a:xfrm>
            <a:custGeom>
              <a:avLst/>
              <a:gdLst>
                <a:gd name="connsiteX0" fmla="*/ 95062 w 110944"/>
                <a:gd name="connsiteY0" fmla="*/ 95173 h 144628"/>
                <a:gd name="connsiteX1" fmla="*/ 15883 w 110944"/>
                <a:gd name="connsiteY1" fmla="*/ 140889 h 144628"/>
                <a:gd name="connsiteX2" fmla="*/ 15883 w 110944"/>
                <a:gd name="connsiteY2" fmla="*/ 49456 h 144628"/>
                <a:gd name="connsiteX3" fmla="*/ 95062 w 110944"/>
                <a:gd name="connsiteY3" fmla="*/ 3739 h 144628"/>
                <a:gd name="connsiteX4" fmla="*/ 95062 w 110944"/>
                <a:gd name="connsiteY4" fmla="*/ 95173 h 1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4" h="144628">
                  <a:moveTo>
                    <a:pt x="95062" y="95173"/>
                  </a:moveTo>
                  <a:cubicBezTo>
                    <a:pt x="79824" y="121566"/>
                    <a:pt x="42275" y="156128"/>
                    <a:pt x="15883" y="140889"/>
                  </a:cubicBezTo>
                  <a:cubicBezTo>
                    <a:pt x="-10511" y="125650"/>
                    <a:pt x="645" y="75850"/>
                    <a:pt x="15883" y="49456"/>
                  </a:cubicBezTo>
                  <a:cubicBezTo>
                    <a:pt x="31121" y="23062"/>
                    <a:pt x="68669" y="-11500"/>
                    <a:pt x="95062" y="3739"/>
                  </a:cubicBezTo>
                  <a:cubicBezTo>
                    <a:pt x="121456" y="18978"/>
                    <a:pt x="110300" y="68779"/>
                    <a:pt x="95062" y="951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5BF0CE9-E9CE-4A0C-B665-F05AD8CD1B2F}"/>
                </a:ext>
              </a:extLst>
            </p:cNvPr>
            <p:cNvSpPr/>
            <p:nvPr/>
          </p:nvSpPr>
          <p:spPr>
            <a:xfrm>
              <a:off x="5987134" y="3262629"/>
              <a:ext cx="184908" cy="241051"/>
            </a:xfrm>
            <a:custGeom>
              <a:avLst/>
              <a:gdLst>
                <a:gd name="connsiteX0" fmla="*/ 158434 w 184908"/>
                <a:gd name="connsiteY0" fmla="*/ 158623 h 241051"/>
                <a:gd name="connsiteX1" fmla="*/ 26471 w 184908"/>
                <a:gd name="connsiteY1" fmla="*/ 234818 h 241051"/>
                <a:gd name="connsiteX2" fmla="*/ 26471 w 184908"/>
                <a:gd name="connsiteY2" fmla="*/ 82428 h 241051"/>
                <a:gd name="connsiteX3" fmla="*/ 158434 w 184908"/>
                <a:gd name="connsiteY3" fmla="*/ 6234 h 241051"/>
                <a:gd name="connsiteX4" fmla="*/ 158434 w 184908"/>
                <a:gd name="connsiteY4" fmla="*/ 158623 h 24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8" h="241051">
                  <a:moveTo>
                    <a:pt x="158434" y="158623"/>
                  </a:moveTo>
                  <a:cubicBezTo>
                    <a:pt x="133048" y="202618"/>
                    <a:pt x="70465" y="260221"/>
                    <a:pt x="26471" y="234818"/>
                  </a:cubicBezTo>
                  <a:cubicBezTo>
                    <a:pt x="-17518" y="209414"/>
                    <a:pt x="1075" y="126423"/>
                    <a:pt x="26471" y="82428"/>
                  </a:cubicBezTo>
                  <a:cubicBezTo>
                    <a:pt x="51874" y="38434"/>
                    <a:pt x="114442" y="-19170"/>
                    <a:pt x="158434" y="6234"/>
                  </a:cubicBezTo>
                  <a:cubicBezTo>
                    <a:pt x="202427" y="31637"/>
                    <a:pt x="183836" y="114628"/>
                    <a:pt x="158434" y="158623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61DDAA0-665C-4943-ADA8-0B9C614899FB}"/>
                </a:ext>
              </a:extLst>
            </p:cNvPr>
            <p:cNvSpPr/>
            <p:nvPr/>
          </p:nvSpPr>
          <p:spPr>
            <a:xfrm>
              <a:off x="5652002" y="3122842"/>
              <a:ext cx="110869" cy="81804"/>
            </a:xfrm>
            <a:custGeom>
              <a:avLst/>
              <a:gdLst>
                <a:gd name="connsiteX0" fmla="*/ 26200 w 110869"/>
                <a:gd name="connsiteY0" fmla="*/ -273 h 81804"/>
                <a:gd name="connsiteX1" fmla="*/ 5073 w 110869"/>
                <a:gd name="connsiteY1" fmla="*/ 16201 h 81804"/>
                <a:gd name="connsiteX2" fmla="*/ 5073 w 110869"/>
                <a:gd name="connsiteY2" fmla="*/ 46679 h 81804"/>
                <a:gd name="connsiteX3" fmla="*/ 65401 w 110869"/>
                <a:gd name="connsiteY3" fmla="*/ 81519 h 81804"/>
                <a:gd name="connsiteX4" fmla="*/ 110649 w 110869"/>
                <a:gd name="connsiteY4" fmla="*/ 46679 h 81804"/>
                <a:gd name="connsiteX5" fmla="*/ 31469 w 110869"/>
                <a:gd name="connsiteY5" fmla="*/ 964 h 81804"/>
                <a:gd name="connsiteX6" fmla="*/ 26200 w 110869"/>
                <a:gd name="connsiteY6" fmla="*/ -273 h 81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69" h="81804">
                  <a:moveTo>
                    <a:pt x="26200" y="-273"/>
                  </a:moveTo>
                  <a:cubicBezTo>
                    <a:pt x="18237" y="105"/>
                    <a:pt x="9202" y="9053"/>
                    <a:pt x="5073" y="16201"/>
                  </a:cubicBezTo>
                  <a:cubicBezTo>
                    <a:pt x="-7" y="25003"/>
                    <a:pt x="-3724" y="41598"/>
                    <a:pt x="5073" y="46679"/>
                  </a:cubicBezTo>
                  <a:lnTo>
                    <a:pt x="65401" y="81519"/>
                  </a:lnTo>
                  <a:lnTo>
                    <a:pt x="110649" y="46679"/>
                  </a:lnTo>
                  <a:lnTo>
                    <a:pt x="31469" y="964"/>
                  </a:lnTo>
                  <a:cubicBezTo>
                    <a:pt x="29820" y="13"/>
                    <a:pt x="28038" y="-358"/>
                    <a:pt x="26200" y="-2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202AB7B-442F-4F90-BA85-836B4C19B589}"/>
                </a:ext>
              </a:extLst>
            </p:cNvPr>
            <p:cNvSpPr/>
            <p:nvPr/>
          </p:nvSpPr>
          <p:spPr>
            <a:xfrm>
              <a:off x="6061101" y="3359052"/>
              <a:ext cx="36973" cy="48205"/>
            </a:xfrm>
            <a:custGeom>
              <a:avLst/>
              <a:gdLst>
                <a:gd name="connsiteX0" fmla="*/ 5290 w 36973"/>
                <a:gd name="connsiteY0" fmla="*/ 16483 h 48205"/>
                <a:gd name="connsiteX1" fmla="*/ 31683 w 36973"/>
                <a:gd name="connsiteY1" fmla="*/ 1244 h 48205"/>
                <a:gd name="connsiteX2" fmla="*/ 31683 w 36973"/>
                <a:gd name="connsiteY2" fmla="*/ 31722 h 48205"/>
                <a:gd name="connsiteX3" fmla="*/ 5290 w 36973"/>
                <a:gd name="connsiteY3" fmla="*/ 46961 h 48205"/>
                <a:gd name="connsiteX4" fmla="*/ 5290 w 36973"/>
                <a:gd name="connsiteY4" fmla="*/ 16483 h 4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73" h="48205">
                  <a:moveTo>
                    <a:pt x="5290" y="16483"/>
                  </a:moveTo>
                  <a:cubicBezTo>
                    <a:pt x="10365" y="7690"/>
                    <a:pt x="22890" y="-3830"/>
                    <a:pt x="31683" y="1244"/>
                  </a:cubicBezTo>
                  <a:cubicBezTo>
                    <a:pt x="40475" y="6319"/>
                    <a:pt x="36757" y="22929"/>
                    <a:pt x="31683" y="31722"/>
                  </a:cubicBezTo>
                  <a:cubicBezTo>
                    <a:pt x="26609" y="40515"/>
                    <a:pt x="14083" y="52036"/>
                    <a:pt x="5290" y="46961"/>
                  </a:cubicBezTo>
                  <a:cubicBezTo>
                    <a:pt x="-3502" y="41886"/>
                    <a:pt x="216" y="25276"/>
                    <a:pt x="5290" y="1648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99EE579-475F-43C7-8A01-D57BBBB03AED}"/>
                </a:ext>
              </a:extLst>
            </p:cNvPr>
            <p:cNvSpPr/>
            <p:nvPr/>
          </p:nvSpPr>
          <p:spPr>
            <a:xfrm>
              <a:off x="6021412" y="3309266"/>
              <a:ext cx="110929" cy="144626"/>
            </a:xfrm>
            <a:custGeom>
              <a:avLst/>
              <a:gdLst>
                <a:gd name="connsiteX0" fmla="*/ 81697 w 110929"/>
                <a:gd name="connsiteY0" fmla="*/ -303 h 144626"/>
                <a:gd name="connsiteX1" fmla="*/ 31494 w 110929"/>
                <a:gd name="connsiteY1" fmla="*/ 27840 h 144626"/>
                <a:gd name="connsiteX2" fmla="*/ 68364 w 110929"/>
                <a:gd name="connsiteY2" fmla="*/ 49129 h 144626"/>
                <a:gd name="connsiteX3" fmla="*/ 68364 w 110929"/>
                <a:gd name="connsiteY3" fmla="*/ 79603 h 144626"/>
                <a:gd name="connsiteX4" fmla="*/ 41976 w 110929"/>
                <a:gd name="connsiteY4" fmla="*/ 94839 h 144626"/>
                <a:gd name="connsiteX5" fmla="*/ 5102 w 110929"/>
                <a:gd name="connsiteY5" fmla="*/ 73555 h 144626"/>
                <a:gd name="connsiteX6" fmla="*/ 15580 w 110929"/>
                <a:gd name="connsiteY6" fmla="*/ 140562 h 144626"/>
                <a:gd name="connsiteX7" fmla="*/ 94760 w 110929"/>
                <a:gd name="connsiteY7" fmla="*/ 94839 h 144626"/>
                <a:gd name="connsiteX8" fmla="*/ 94760 w 110929"/>
                <a:gd name="connsiteY8" fmla="*/ 3415 h 144626"/>
                <a:gd name="connsiteX9" fmla="*/ 81697 w 110929"/>
                <a:gd name="connsiteY9" fmla="*/ -303 h 14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9" h="144626">
                  <a:moveTo>
                    <a:pt x="81697" y="-303"/>
                  </a:moveTo>
                  <a:cubicBezTo>
                    <a:pt x="64760" y="-940"/>
                    <a:pt x="45835" y="12277"/>
                    <a:pt x="31494" y="27840"/>
                  </a:cubicBezTo>
                  <a:lnTo>
                    <a:pt x="68364" y="49129"/>
                  </a:lnTo>
                  <a:cubicBezTo>
                    <a:pt x="77162" y="54205"/>
                    <a:pt x="73444" y="70805"/>
                    <a:pt x="68364" y="79603"/>
                  </a:cubicBezTo>
                  <a:cubicBezTo>
                    <a:pt x="63284" y="88400"/>
                    <a:pt x="50774" y="99920"/>
                    <a:pt x="41976" y="94839"/>
                  </a:cubicBezTo>
                  <a:lnTo>
                    <a:pt x="5102" y="73555"/>
                  </a:lnTo>
                  <a:cubicBezTo>
                    <a:pt x="-2901" y="99174"/>
                    <a:pt x="-3925" y="129301"/>
                    <a:pt x="15580" y="140562"/>
                  </a:cubicBezTo>
                  <a:cubicBezTo>
                    <a:pt x="41972" y="155803"/>
                    <a:pt x="79520" y="121237"/>
                    <a:pt x="94760" y="94839"/>
                  </a:cubicBezTo>
                  <a:cubicBezTo>
                    <a:pt x="109996" y="68446"/>
                    <a:pt x="121152" y="18651"/>
                    <a:pt x="94760" y="3415"/>
                  </a:cubicBezTo>
                  <a:cubicBezTo>
                    <a:pt x="90636" y="1032"/>
                    <a:pt x="86237" y="-133"/>
                    <a:pt x="81697" y="-30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D189C89-E181-4DEF-96EB-B78BCD26E44D}"/>
                </a:ext>
              </a:extLst>
            </p:cNvPr>
            <p:cNvSpPr/>
            <p:nvPr/>
          </p:nvSpPr>
          <p:spPr>
            <a:xfrm>
              <a:off x="5887339" y="3258730"/>
              <a:ext cx="73479" cy="70905"/>
            </a:xfrm>
            <a:custGeom>
              <a:avLst/>
              <a:gdLst>
                <a:gd name="connsiteX0" fmla="*/ 73480 w 73479"/>
                <a:gd name="connsiteY0" fmla="*/ 25371 h 70905"/>
                <a:gd name="connsiteX1" fmla="*/ 31690 w 73479"/>
                <a:gd name="connsiteY1" fmla="*/ 1248 h 70905"/>
                <a:gd name="connsiteX2" fmla="*/ 26421 w 73479"/>
                <a:gd name="connsiteY2" fmla="*/ 14 h 70905"/>
                <a:gd name="connsiteX3" fmla="*/ 5295 w 73479"/>
                <a:gd name="connsiteY3" fmla="*/ 16487 h 70905"/>
                <a:gd name="connsiteX4" fmla="*/ 5295 w 73479"/>
                <a:gd name="connsiteY4" fmla="*/ 46950 h 70905"/>
                <a:gd name="connsiteX5" fmla="*/ 46793 w 73479"/>
                <a:gd name="connsiteY5" fmla="*/ 70905 h 70905"/>
                <a:gd name="connsiteX6" fmla="*/ 48990 w 73479"/>
                <a:gd name="connsiteY6" fmla="*/ 65099 h 70905"/>
                <a:gd name="connsiteX7" fmla="*/ 58084 w 73479"/>
                <a:gd name="connsiteY7" fmla="*/ 46950 h 70905"/>
                <a:gd name="connsiteX8" fmla="*/ 73480 w 73479"/>
                <a:gd name="connsiteY8" fmla="*/ 25371 h 7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479" h="70905">
                  <a:moveTo>
                    <a:pt x="73480" y="25371"/>
                  </a:moveTo>
                  <a:lnTo>
                    <a:pt x="31690" y="1248"/>
                  </a:lnTo>
                  <a:cubicBezTo>
                    <a:pt x="30040" y="288"/>
                    <a:pt x="28259" y="-78"/>
                    <a:pt x="26421" y="14"/>
                  </a:cubicBezTo>
                  <a:cubicBezTo>
                    <a:pt x="18459" y="379"/>
                    <a:pt x="9421" y="9340"/>
                    <a:pt x="5295" y="16487"/>
                  </a:cubicBezTo>
                  <a:cubicBezTo>
                    <a:pt x="214" y="25280"/>
                    <a:pt x="-3504" y="41875"/>
                    <a:pt x="5295" y="46950"/>
                  </a:cubicBezTo>
                  <a:lnTo>
                    <a:pt x="46793" y="70905"/>
                  </a:lnTo>
                  <a:cubicBezTo>
                    <a:pt x="47559" y="69015"/>
                    <a:pt x="48187" y="66928"/>
                    <a:pt x="48990" y="65099"/>
                  </a:cubicBezTo>
                  <a:cubicBezTo>
                    <a:pt x="51843" y="58562"/>
                    <a:pt x="54910" y="52451"/>
                    <a:pt x="58084" y="46950"/>
                  </a:cubicBezTo>
                  <a:cubicBezTo>
                    <a:pt x="62106" y="39985"/>
                    <a:pt x="67816" y="32640"/>
                    <a:pt x="73480" y="25371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57C88FA-3323-4805-B53F-EB55C61A1DD8}"/>
                </a:ext>
              </a:extLst>
            </p:cNvPr>
            <p:cNvSpPr/>
            <p:nvPr/>
          </p:nvSpPr>
          <p:spPr>
            <a:xfrm>
              <a:off x="6792129" y="2797843"/>
              <a:ext cx="184903" cy="241047"/>
            </a:xfrm>
            <a:custGeom>
              <a:avLst/>
              <a:gdLst>
                <a:gd name="connsiteX0" fmla="*/ 158441 w 184903"/>
                <a:gd name="connsiteY0" fmla="*/ 158621 h 241047"/>
                <a:gd name="connsiteX1" fmla="*/ 26463 w 184903"/>
                <a:gd name="connsiteY1" fmla="*/ 234816 h 241047"/>
                <a:gd name="connsiteX2" fmla="*/ 26463 w 184903"/>
                <a:gd name="connsiteY2" fmla="*/ 82426 h 241047"/>
                <a:gd name="connsiteX3" fmla="*/ 158441 w 184903"/>
                <a:gd name="connsiteY3" fmla="*/ 6232 h 241047"/>
                <a:gd name="connsiteX4" fmla="*/ 158441 w 184903"/>
                <a:gd name="connsiteY4" fmla="*/ 158621 h 24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3" h="241047">
                  <a:moveTo>
                    <a:pt x="158441" y="158621"/>
                  </a:moveTo>
                  <a:cubicBezTo>
                    <a:pt x="133039" y="202611"/>
                    <a:pt x="70456" y="260215"/>
                    <a:pt x="26463" y="234816"/>
                  </a:cubicBezTo>
                  <a:cubicBezTo>
                    <a:pt x="-17514" y="209417"/>
                    <a:pt x="1076" y="126417"/>
                    <a:pt x="26463" y="82426"/>
                  </a:cubicBezTo>
                  <a:cubicBezTo>
                    <a:pt x="51865" y="38436"/>
                    <a:pt x="114448" y="-19167"/>
                    <a:pt x="158441" y="6232"/>
                  </a:cubicBezTo>
                  <a:cubicBezTo>
                    <a:pt x="202418" y="31631"/>
                    <a:pt x="183828" y="114631"/>
                    <a:pt x="158441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3800412-DF35-45E0-9EC8-29FAD474D046}"/>
                </a:ext>
              </a:extLst>
            </p:cNvPr>
            <p:cNvSpPr/>
            <p:nvPr/>
          </p:nvSpPr>
          <p:spPr>
            <a:xfrm>
              <a:off x="6383116" y="2644066"/>
              <a:ext cx="158354" cy="243822"/>
            </a:xfrm>
            <a:custGeom>
              <a:avLst/>
              <a:gdLst>
                <a:gd name="connsiteX0" fmla="*/ 26392 w 158354"/>
                <a:gd name="connsiteY0" fmla="*/ 243823 h 243822"/>
                <a:gd name="connsiteX1" fmla="*/ 158355 w 158354"/>
                <a:gd name="connsiteY1" fmla="*/ 167628 h 243822"/>
                <a:gd name="connsiteX2" fmla="*/ 131962 w 158354"/>
                <a:gd name="connsiteY2" fmla="*/ 0 h 243822"/>
                <a:gd name="connsiteX3" fmla="*/ 0 w 158354"/>
                <a:gd name="connsiteY3" fmla="*/ 0 h 243822"/>
                <a:gd name="connsiteX4" fmla="*/ 0 w 158354"/>
                <a:gd name="connsiteY4" fmla="*/ 76195 h 2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43822">
                  <a:moveTo>
                    <a:pt x="26392" y="243823"/>
                  </a:moveTo>
                  <a:lnTo>
                    <a:pt x="158355" y="167628"/>
                  </a:lnTo>
                  <a:lnTo>
                    <a:pt x="131962" y="0"/>
                  </a:lnTo>
                  <a:lnTo>
                    <a:pt x="0" y="0"/>
                  </a:lnTo>
                  <a:lnTo>
                    <a:pt x="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9CC8955-4ECA-492F-942E-47CE19096B1B}"/>
                </a:ext>
              </a:extLst>
            </p:cNvPr>
            <p:cNvSpPr/>
            <p:nvPr/>
          </p:nvSpPr>
          <p:spPr>
            <a:xfrm>
              <a:off x="6834608" y="2874276"/>
              <a:ext cx="68463" cy="68191"/>
            </a:xfrm>
            <a:custGeom>
              <a:avLst/>
              <a:gdLst>
                <a:gd name="connsiteX0" fmla="*/ 26393 w 68463"/>
                <a:gd name="connsiteY0" fmla="*/ 0 h 68191"/>
                <a:gd name="connsiteX1" fmla="*/ 25478 w 68463"/>
                <a:gd name="connsiteY1" fmla="*/ 812 h 68191"/>
                <a:gd name="connsiteX2" fmla="*/ 10393 w 68463"/>
                <a:gd name="connsiteY2" fmla="*/ 21231 h 68191"/>
                <a:gd name="connsiteX3" fmla="*/ 244 w 68463"/>
                <a:gd name="connsiteY3" fmla="*/ 44510 h 68191"/>
                <a:gd name="connsiteX4" fmla="*/ 0 w 68463"/>
                <a:gd name="connsiteY4" fmla="*/ 45706 h 68191"/>
                <a:gd name="connsiteX5" fmla="*/ 36785 w 68463"/>
                <a:gd name="connsiteY5" fmla="*/ 66945 h 68191"/>
                <a:gd name="connsiteX6" fmla="*/ 63162 w 68463"/>
                <a:gd name="connsiteY6" fmla="*/ 51707 h 68191"/>
                <a:gd name="connsiteX7" fmla="*/ 63162 w 68463"/>
                <a:gd name="connsiteY7" fmla="*/ 21231 h 6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63" h="68191">
                  <a:moveTo>
                    <a:pt x="26393" y="0"/>
                  </a:moveTo>
                  <a:cubicBezTo>
                    <a:pt x="26103" y="300"/>
                    <a:pt x="25753" y="511"/>
                    <a:pt x="25478" y="812"/>
                  </a:cubicBezTo>
                  <a:cubicBezTo>
                    <a:pt x="19398" y="7525"/>
                    <a:pt x="14202" y="14633"/>
                    <a:pt x="10393" y="21231"/>
                  </a:cubicBezTo>
                  <a:cubicBezTo>
                    <a:pt x="6583" y="27829"/>
                    <a:pt x="3017" y="35891"/>
                    <a:pt x="244" y="44510"/>
                  </a:cubicBezTo>
                  <a:cubicBezTo>
                    <a:pt x="122" y="44897"/>
                    <a:pt x="122" y="45318"/>
                    <a:pt x="0" y="45706"/>
                  </a:cubicBezTo>
                  <a:lnTo>
                    <a:pt x="36785" y="66945"/>
                  </a:lnTo>
                  <a:cubicBezTo>
                    <a:pt x="45578" y="72025"/>
                    <a:pt x="58088" y="60506"/>
                    <a:pt x="63162" y="51707"/>
                  </a:cubicBezTo>
                  <a:cubicBezTo>
                    <a:pt x="68252" y="42910"/>
                    <a:pt x="71970" y="26312"/>
                    <a:pt x="63162" y="21231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53B1E6F-53A1-4256-8A38-AFD42435C376}"/>
                </a:ext>
              </a:extLst>
            </p:cNvPr>
            <p:cNvSpPr/>
            <p:nvPr/>
          </p:nvSpPr>
          <p:spPr>
            <a:xfrm>
              <a:off x="6866091" y="2894263"/>
              <a:ext cx="36984" cy="48208"/>
            </a:xfrm>
            <a:custGeom>
              <a:avLst/>
              <a:gdLst>
                <a:gd name="connsiteX0" fmla="*/ 5302 w 36984"/>
                <a:gd name="connsiteY0" fmla="*/ 16485 h 48208"/>
                <a:gd name="connsiteX1" fmla="*/ 31694 w 36984"/>
                <a:gd name="connsiteY1" fmla="*/ 1246 h 48208"/>
                <a:gd name="connsiteX2" fmla="*/ 31694 w 36984"/>
                <a:gd name="connsiteY2" fmla="*/ 31724 h 48208"/>
                <a:gd name="connsiteX3" fmla="*/ 5302 w 36984"/>
                <a:gd name="connsiteY3" fmla="*/ 46963 h 48208"/>
                <a:gd name="connsiteX4" fmla="*/ 5302 w 36984"/>
                <a:gd name="connsiteY4" fmla="*/ 16485 h 4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84" h="48208">
                  <a:moveTo>
                    <a:pt x="5302" y="16485"/>
                  </a:moveTo>
                  <a:cubicBezTo>
                    <a:pt x="10376" y="7688"/>
                    <a:pt x="22886" y="-3833"/>
                    <a:pt x="31694" y="1246"/>
                  </a:cubicBezTo>
                  <a:cubicBezTo>
                    <a:pt x="40487" y="6325"/>
                    <a:pt x="36768" y="22926"/>
                    <a:pt x="31694" y="31724"/>
                  </a:cubicBezTo>
                  <a:cubicBezTo>
                    <a:pt x="26605" y="40521"/>
                    <a:pt x="14094" y="52042"/>
                    <a:pt x="5302" y="46963"/>
                  </a:cubicBezTo>
                  <a:cubicBezTo>
                    <a:pt x="-3506" y="41884"/>
                    <a:pt x="212" y="25282"/>
                    <a:pt x="5302" y="16485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B80F567-0D6C-4AD6-84B8-1248F8938681}"/>
                </a:ext>
              </a:extLst>
            </p:cNvPr>
            <p:cNvSpPr/>
            <p:nvPr/>
          </p:nvSpPr>
          <p:spPr>
            <a:xfrm>
              <a:off x="6826405" y="2844479"/>
              <a:ext cx="110927" cy="144627"/>
            </a:xfrm>
            <a:custGeom>
              <a:avLst/>
              <a:gdLst>
                <a:gd name="connsiteX0" fmla="*/ 81986 w 110927"/>
                <a:gd name="connsiteY0" fmla="*/ 22 h 144627"/>
                <a:gd name="connsiteX1" fmla="*/ 31791 w 110927"/>
                <a:gd name="connsiteY1" fmla="*/ 28168 h 144627"/>
                <a:gd name="connsiteX2" fmla="*/ 68653 w 110927"/>
                <a:gd name="connsiteY2" fmla="*/ 49454 h 144627"/>
                <a:gd name="connsiteX3" fmla="*/ 68653 w 110927"/>
                <a:gd name="connsiteY3" fmla="*/ 79929 h 144627"/>
                <a:gd name="connsiteX4" fmla="*/ 42275 w 110927"/>
                <a:gd name="connsiteY4" fmla="*/ 95168 h 144627"/>
                <a:gd name="connsiteX5" fmla="*/ 5399 w 110927"/>
                <a:gd name="connsiteY5" fmla="*/ 73882 h 144627"/>
                <a:gd name="connsiteX6" fmla="*/ 15868 w 110927"/>
                <a:gd name="connsiteY6" fmla="*/ 140889 h 144627"/>
                <a:gd name="connsiteX7" fmla="*/ 95045 w 110927"/>
                <a:gd name="connsiteY7" fmla="*/ 95168 h 144627"/>
                <a:gd name="connsiteX8" fmla="*/ 95045 w 110927"/>
                <a:gd name="connsiteY8" fmla="*/ 3740 h 144627"/>
                <a:gd name="connsiteX9" fmla="*/ 81986 w 110927"/>
                <a:gd name="connsiteY9" fmla="*/ 22 h 14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7" h="144627">
                  <a:moveTo>
                    <a:pt x="81986" y="22"/>
                  </a:moveTo>
                  <a:cubicBezTo>
                    <a:pt x="65056" y="-613"/>
                    <a:pt x="46131" y="12602"/>
                    <a:pt x="31791" y="28168"/>
                  </a:cubicBezTo>
                  <a:lnTo>
                    <a:pt x="68653" y="49454"/>
                  </a:lnTo>
                  <a:cubicBezTo>
                    <a:pt x="77460" y="54533"/>
                    <a:pt x="73742" y="71131"/>
                    <a:pt x="68653" y="79929"/>
                  </a:cubicBezTo>
                  <a:cubicBezTo>
                    <a:pt x="63578" y="88728"/>
                    <a:pt x="51068" y="100247"/>
                    <a:pt x="42275" y="95168"/>
                  </a:cubicBezTo>
                  <a:lnTo>
                    <a:pt x="5399" y="73882"/>
                  </a:lnTo>
                  <a:cubicBezTo>
                    <a:pt x="-2616" y="99499"/>
                    <a:pt x="-3637" y="129628"/>
                    <a:pt x="15868" y="140889"/>
                  </a:cubicBezTo>
                  <a:cubicBezTo>
                    <a:pt x="42260" y="156128"/>
                    <a:pt x="79807" y="121562"/>
                    <a:pt x="95045" y="95168"/>
                  </a:cubicBezTo>
                  <a:cubicBezTo>
                    <a:pt x="110283" y="68772"/>
                    <a:pt x="121437" y="18979"/>
                    <a:pt x="95045" y="3740"/>
                  </a:cubicBezTo>
                  <a:cubicBezTo>
                    <a:pt x="90931" y="1358"/>
                    <a:pt x="86527" y="193"/>
                    <a:pt x="81986" y="22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45BBD26-4FF8-4B2C-8182-3226BAFB3664}"/>
                </a:ext>
              </a:extLst>
            </p:cNvPr>
            <p:cNvSpPr/>
            <p:nvPr/>
          </p:nvSpPr>
          <p:spPr>
            <a:xfrm>
              <a:off x="6290727" y="2636447"/>
              <a:ext cx="52800" cy="76194"/>
            </a:xfrm>
            <a:custGeom>
              <a:avLst/>
              <a:gdLst>
                <a:gd name="connsiteX0" fmla="*/ 52800 w 52800"/>
                <a:gd name="connsiteY0" fmla="*/ 30478 h 76194"/>
                <a:gd name="connsiteX1" fmla="*/ 0 w 52800"/>
                <a:gd name="connsiteY1" fmla="*/ 0 h 76194"/>
                <a:gd name="connsiteX2" fmla="*/ 0 w 52800"/>
                <a:gd name="connsiteY2" fmla="*/ 45717 h 76194"/>
                <a:gd name="connsiteX3" fmla="*/ 52800 w 52800"/>
                <a:gd name="connsiteY3" fmla="*/ 76195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00" h="76194">
                  <a:moveTo>
                    <a:pt x="52800" y="30478"/>
                  </a:moveTo>
                  <a:lnTo>
                    <a:pt x="0" y="0"/>
                  </a:lnTo>
                  <a:lnTo>
                    <a:pt x="0" y="45717"/>
                  </a:lnTo>
                  <a:lnTo>
                    <a:pt x="5280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558740C-A637-4FBF-8749-477EB71FF3A6}"/>
                </a:ext>
              </a:extLst>
            </p:cNvPr>
            <p:cNvSpPr/>
            <p:nvPr/>
          </p:nvSpPr>
          <p:spPr>
            <a:xfrm>
              <a:off x="6295131" y="2649145"/>
              <a:ext cx="43992" cy="50797"/>
            </a:xfrm>
            <a:custGeom>
              <a:avLst/>
              <a:gdLst>
                <a:gd name="connsiteX0" fmla="*/ 0 w 43992"/>
                <a:gd name="connsiteY0" fmla="*/ 0 h 50797"/>
                <a:gd name="connsiteX1" fmla="*/ 0 w 43992"/>
                <a:gd name="connsiteY1" fmla="*/ 25399 h 50797"/>
                <a:gd name="connsiteX2" fmla="*/ 43993 w 43992"/>
                <a:gd name="connsiteY2" fmla="*/ 50798 h 50797"/>
                <a:gd name="connsiteX3" fmla="*/ 43993 w 43992"/>
                <a:gd name="connsiteY3" fmla="*/ 25399 h 5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92" h="50797">
                  <a:moveTo>
                    <a:pt x="0" y="0"/>
                  </a:moveTo>
                  <a:lnTo>
                    <a:pt x="0" y="25399"/>
                  </a:lnTo>
                  <a:lnTo>
                    <a:pt x="43993" y="50798"/>
                  </a:lnTo>
                  <a:lnTo>
                    <a:pt x="43993" y="25399"/>
                  </a:lnTo>
                  <a:close/>
                </a:path>
              </a:pathLst>
            </a:custGeom>
            <a:grpFill/>
            <a:ln w="6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8606446-AE9C-4C4A-B4FE-B2BDDBE719A7}"/>
                </a:ext>
              </a:extLst>
            </p:cNvPr>
            <p:cNvSpPr/>
            <p:nvPr/>
          </p:nvSpPr>
          <p:spPr>
            <a:xfrm>
              <a:off x="6343528" y="2644066"/>
              <a:ext cx="39588" cy="68575"/>
            </a:xfrm>
            <a:custGeom>
              <a:avLst/>
              <a:gdLst>
                <a:gd name="connsiteX0" fmla="*/ 0 w 39588"/>
                <a:gd name="connsiteY0" fmla="*/ 22858 h 68575"/>
                <a:gd name="connsiteX1" fmla="*/ 39589 w 39588"/>
                <a:gd name="connsiteY1" fmla="*/ 0 h 68575"/>
                <a:gd name="connsiteX2" fmla="*/ 39589 w 39588"/>
                <a:gd name="connsiteY2" fmla="*/ 45717 h 68575"/>
                <a:gd name="connsiteX3" fmla="*/ 0 w 39588"/>
                <a:gd name="connsiteY3" fmla="*/ 68575 h 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88" h="68575">
                  <a:moveTo>
                    <a:pt x="0" y="22858"/>
                  </a:moveTo>
                  <a:lnTo>
                    <a:pt x="39589" y="0"/>
                  </a:lnTo>
                  <a:lnTo>
                    <a:pt x="39589" y="45717"/>
                  </a:lnTo>
                  <a:lnTo>
                    <a:pt x="0" y="6857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B18E2E7-B285-4006-AD7F-461F05188DA0}"/>
                </a:ext>
              </a:extLst>
            </p:cNvPr>
            <p:cNvSpPr/>
            <p:nvPr/>
          </p:nvSpPr>
          <p:spPr>
            <a:xfrm>
              <a:off x="6290727" y="2598350"/>
              <a:ext cx="92389" cy="68575"/>
            </a:xfrm>
            <a:custGeom>
              <a:avLst/>
              <a:gdLst>
                <a:gd name="connsiteX0" fmla="*/ 0 w 92389"/>
                <a:gd name="connsiteY0" fmla="*/ 38097 h 68575"/>
                <a:gd name="connsiteX1" fmla="*/ 13196 w 92389"/>
                <a:gd name="connsiteY1" fmla="*/ 0 h 68575"/>
                <a:gd name="connsiteX2" fmla="*/ 92389 w 92389"/>
                <a:gd name="connsiteY2" fmla="*/ 45717 h 68575"/>
                <a:gd name="connsiteX3" fmla="*/ 52800 w 92389"/>
                <a:gd name="connsiteY3" fmla="*/ 68575 h 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89" h="68575">
                  <a:moveTo>
                    <a:pt x="0" y="38097"/>
                  </a:moveTo>
                  <a:lnTo>
                    <a:pt x="13196" y="0"/>
                  </a:lnTo>
                  <a:lnTo>
                    <a:pt x="92389" y="45717"/>
                  </a:lnTo>
                  <a:lnTo>
                    <a:pt x="52800" y="6857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7739E0C-1E3A-46D4-BD18-6FD8EB7F24F8}"/>
                </a:ext>
              </a:extLst>
            </p:cNvPr>
            <p:cNvSpPr/>
            <p:nvPr/>
          </p:nvSpPr>
          <p:spPr>
            <a:xfrm>
              <a:off x="6222918" y="3026097"/>
              <a:ext cx="88853" cy="142493"/>
            </a:xfrm>
            <a:custGeom>
              <a:avLst/>
              <a:gdLst>
                <a:gd name="connsiteX0" fmla="*/ 0 w 88853"/>
                <a:gd name="connsiteY0" fmla="*/ 113996 h 142493"/>
                <a:gd name="connsiteX1" fmla="*/ 49356 w 88853"/>
                <a:gd name="connsiteY1" fmla="*/ 142493 h 142493"/>
                <a:gd name="connsiteX2" fmla="*/ 88854 w 88853"/>
                <a:gd name="connsiteY2" fmla="*/ 51300 h 142493"/>
                <a:gd name="connsiteX3" fmla="*/ 0 w 88853"/>
                <a:gd name="connsiteY3" fmla="*/ 0 h 14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53" h="142493">
                  <a:moveTo>
                    <a:pt x="0" y="113996"/>
                  </a:moveTo>
                  <a:lnTo>
                    <a:pt x="49356" y="142493"/>
                  </a:lnTo>
                  <a:lnTo>
                    <a:pt x="88854" y="5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0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0B7D223-3779-4AC1-BA9A-3BE08BC173B4}"/>
                </a:ext>
              </a:extLst>
            </p:cNvPr>
            <p:cNvSpPr/>
            <p:nvPr/>
          </p:nvSpPr>
          <p:spPr>
            <a:xfrm>
              <a:off x="5979467" y="2883417"/>
              <a:ext cx="86924" cy="161720"/>
            </a:xfrm>
            <a:custGeom>
              <a:avLst/>
              <a:gdLst>
                <a:gd name="connsiteX0" fmla="*/ 86925 w 86924"/>
                <a:gd name="connsiteY0" fmla="*/ 161720 h 161720"/>
                <a:gd name="connsiteX1" fmla="*/ 38633 w 86924"/>
                <a:gd name="connsiteY1" fmla="*/ 133837 h 161720"/>
                <a:gd name="connsiteX2" fmla="*/ 0 w 86924"/>
                <a:gd name="connsiteY2" fmla="*/ 0 h 161720"/>
                <a:gd name="connsiteX3" fmla="*/ 86925 w 86924"/>
                <a:gd name="connsiteY3" fmla="*/ 50189 h 16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924" h="161720">
                  <a:moveTo>
                    <a:pt x="86925" y="161720"/>
                  </a:moveTo>
                  <a:lnTo>
                    <a:pt x="38633" y="133837"/>
                  </a:lnTo>
                  <a:lnTo>
                    <a:pt x="0" y="0"/>
                  </a:lnTo>
                  <a:lnTo>
                    <a:pt x="86925" y="50189"/>
                  </a:lnTo>
                  <a:close/>
                </a:path>
              </a:pathLst>
            </a:custGeom>
            <a:grpFill/>
            <a:ln w="294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5C92BA0-A36B-478F-B025-4A76F2FBE367}"/>
                </a:ext>
              </a:extLst>
            </p:cNvPr>
            <p:cNvSpPr/>
            <p:nvPr/>
          </p:nvSpPr>
          <p:spPr>
            <a:xfrm>
              <a:off x="5683689" y="2925987"/>
              <a:ext cx="527860" cy="380973"/>
            </a:xfrm>
            <a:custGeom>
              <a:avLst/>
              <a:gdLst>
                <a:gd name="connsiteX0" fmla="*/ 395898 w 527860"/>
                <a:gd name="connsiteY0" fmla="*/ 0 h 380973"/>
                <a:gd name="connsiteX1" fmla="*/ 0 w 527860"/>
                <a:gd name="connsiteY1" fmla="*/ 304779 h 380973"/>
                <a:gd name="connsiteX2" fmla="*/ 131966 w 527860"/>
                <a:gd name="connsiteY2" fmla="*/ 380973 h 380973"/>
                <a:gd name="connsiteX3" fmla="*/ 527860 w 527860"/>
                <a:gd name="connsiteY3" fmla="*/ 76195 h 3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860" h="380973">
                  <a:moveTo>
                    <a:pt x="395898" y="0"/>
                  </a:moveTo>
                  <a:lnTo>
                    <a:pt x="0" y="304779"/>
                  </a:lnTo>
                  <a:lnTo>
                    <a:pt x="131966" y="380973"/>
                  </a:lnTo>
                  <a:lnTo>
                    <a:pt x="52786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E63CB37-57CE-433E-8F01-1CC6F9AE571B}"/>
                </a:ext>
              </a:extLst>
            </p:cNvPr>
            <p:cNvSpPr/>
            <p:nvPr/>
          </p:nvSpPr>
          <p:spPr>
            <a:xfrm>
              <a:off x="6211550" y="3002183"/>
              <a:ext cx="118781" cy="190485"/>
            </a:xfrm>
            <a:custGeom>
              <a:avLst/>
              <a:gdLst>
                <a:gd name="connsiteX0" fmla="*/ 0 w 118781"/>
                <a:gd name="connsiteY0" fmla="*/ 0 h 190485"/>
                <a:gd name="connsiteX1" fmla="*/ 0 w 118781"/>
                <a:gd name="connsiteY1" fmla="*/ 152388 h 190485"/>
                <a:gd name="connsiteX2" fmla="*/ 65981 w 118781"/>
                <a:gd name="connsiteY2" fmla="*/ 190485 h 190485"/>
                <a:gd name="connsiteX3" fmla="*/ 118781 w 118781"/>
                <a:gd name="connsiteY3" fmla="*/ 68575 h 190485"/>
                <a:gd name="connsiteX4" fmla="*/ 11368 w 118781"/>
                <a:gd name="connsiteY4" fmla="*/ 23916 h 190485"/>
                <a:gd name="connsiteX5" fmla="*/ 100221 w 118781"/>
                <a:gd name="connsiteY5" fmla="*/ 75213 h 190485"/>
                <a:gd name="connsiteX6" fmla="*/ 60724 w 118781"/>
                <a:gd name="connsiteY6" fmla="*/ 166408 h 190485"/>
                <a:gd name="connsiteX7" fmla="*/ 11368 w 118781"/>
                <a:gd name="connsiteY7" fmla="*/ 137911 h 19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781" h="190485">
                  <a:moveTo>
                    <a:pt x="0" y="0"/>
                  </a:moveTo>
                  <a:lnTo>
                    <a:pt x="0" y="152388"/>
                  </a:lnTo>
                  <a:lnTo>
                    <a:pt x="65981" y="190485"/>
                  </a:lnTo>
                  <a:lnTo>
                    <a:pt x="118781" y="68575"/>
                  </a:lnTo>
                  <a:close/>
                  <a:moveTo>
                    <a:pt x="11368" y="23916"/>
                  </a:moveTo>
                  <a:lnTo>
                    <a:pt x="100221" y="75213"/>
                  </a:lnTo>
                  <a:lnTo>
                    <a:pt x="60724" y="166408"/>
                  </a:lnTo>
                  <a:lnTo>
                    <a:pt x="11368" y="13791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B0331AF-86EF-43DE-9A57-0B74BBF6A074}"/>
                </a:ext>
              </a:extLst>
            </p:cNvPr>
            <p:cNvSpPr/>
            <p:nvPr/>
          </p:nvSpPr>
          <p:spPr>
            <a:xfrm>
              <a:off x="6713023" y="2522155"/>
              <a:ext cx="92373" cy="160008"/>
            </a:xfrm>
            <a:custGeom>
              <a:avLst/>
              <a:gdLst>
                <a:gd name="connsiteX0" fmla="*/ 0 w 92373"/>
                <a:gd name="connsiteY0" fmla="*/ 160009 h 160008"/>
                <a:gd name="connsiteX1" fmla="*/ 92374 w 92373"/>
                <a:gd name="connsiteY1" fmla="*/ 0 h 16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373" h="160008">
                  <a:moveTo>
                    <a:pt x="0" y="160009"/>
                  </a:moveTo>
                  <a:lnTo>
                    <a:pt x="92374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07BBC3E-0B2D-4948-8101-8D5AF720A779}"/>
                </a:ext>
              </a:extLst>
            </p:cNvPr>
            <p:cNvSpPr/>
            <p:nvPr/>
          </p:nvSpPr>
          <p:spPr>
            <a:xfrm>
              <a:off x="6633845" y="2484058"/>
              <a:ext cx="105569" cy="152389"/>
            </a:xfrm>
            <a:custGeom>
              <a:avLst/>
              <a:gdLst>
                <a:gd name="connsiteX0" fmla="*/ 0 w 105569"/>
                <a:gd name="connsiteY0" fmla="*/ 152389 h 152389"/>
                <a:gd name="connsiteX1" fmla="*/ 105570 w 105569"/>
                <a:gd name="connsiteY1" fmla="*/ 0 h 1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152389">
                  <a:moveTo>
                    <a:pt x="0" y="152389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A2A2A2">
                  <a:alpha val="93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849E738-6301-45B2-AE4C-A2FE6D005973}"/>
                </a:ext>
              </a:extLst>
            </p:cNvPr>
            <p:cNvSpPr/>
            <p:nvPr/>
          </p:nvSpPr>
          <p:spPr>
            <a:xfrm>
              <a:off x="6409509" y="2430721"/>
              <a:ext cx="461883" cy="281920"/>
            </a:xfrm>
            <a:custGeom>
              <a:avLst/>
              <a:gdLst>
                <a:gd name="connsiteX0" fmla="*/ 0 w 461883"/>
                <a:gd name="connsiteY0" fmla="*/ 0 h 281920"/>
                <a:gd name="connsiteX1" fmla="*/ 0 w 461883"/>
                <a:gd name="connsiteY1" fmla="*/ 15239 h 281920"/>
                <a:gd name="connsiteX2" fmla="*/ 461884 w 461883"/>
                <a:gd name="connsiteY2" fmla="*/ 281920 h 281920"/>
                <a:gd name="connsiteX3" fmla="*/ 461884 w 461883"/>
                <a:gd name="connsiteY3" fmla="*/ 266681 h 28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883" h="281920">
                  <a:moveTo>
                    <a:pt x="0" y="0"/>
                  </a:moveTo>
                  <a:lnTo>
                    <a:pt x="0" y="15239"/>
                  </a:lnTo>
                  <a:lnTo>
                    <a:pt x="461884" y="281920"/>
                  </a:lnTo>
                  <a:lnTo>
                    <a:pt x="461884" y="26668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2E7450E-C157-478A-B0EF-44F451B592BC}"/>
                </a:ext>
              </a:extLst>
            </p:cNvPr>
            <p:cNvSpPr/>
            <p:nvPr/>
          </p:nvSpPr>
          <p:spPr>
            <a:xfrm>
              <a:off x="6409509" y="2354527"/>
              <a:ext cx="593846" cy="342875"/>
            </a:xfrm>
            <a:custGeom>
              <a:avLst/>
              <a:gdLst>
                <a:gd name="connsiteX0" fmla="*/ 0 w 593846"/>
                <a:gd name="connsiteY0" fmla="*/ 76195 h 342875"/>
                <a:gd name="connsiteX1" fmla="*/ 131962 w 593846"/>
                <a:gd name="connsiteY1" fmla="*/ 0 h 342875"/>
                <a:gd name="connsiteX2" fmla="*/ 593846 w 593846"/>
                <a:gd name="connsiteY2" fmla="*/ 266681 h 342875"/>
                <a:gd name="connsiteX3" fmla="*/ 461884 w 593846"/>
                <a:gd name="connsiteY3" fmla="*/ 342876 h 3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846" h="342875">
                  <a:moveTo>
                    <a:pt x="0" y="76195"/>
                  </a:moveTo>
                  <a:lnTo>
                    <a:pt x="131962" y="0"/>
                  </a:lnTo>
                  <a:lnTo>
                    <a:pt x="593846" y="266681"/>
                  </a:lnTo>
                  <a:lnTo>
                    <a:pt x="461884" y="34287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EC48339-0375-4A91-B8F5-0013ECD606B6}"/>
                </a:ext>
              </a:extLst>
            </p:cNvPr>
            <p:cNvSpPr/>
            <p:nvPr/>
          </p:nvSpPr>
          <p:spPr>
            <a:xfrm>
              <a:off x="6435901" y="2506916"/>
              <a:ext cx="105569" cy="91433"/>
            </a:xfrm>
            <a:custGeom>
              <a:avLst/>
              <a:gdLst>
                <a:gd name="connsiteX0" fmla="*/ 0 w 105569"/>
                <a:gd name="connsiteY0" fmla="*/ 91434 h 91433"/>
                <a:gd name="connsiteX1" fmla="*/ 105570 w 105569"/>
                <a:gd name="connsiteY1" fmla="*/ 0 h 9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91433">
                  <a:moveTo>
                    <a:pt x="0" y="91434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A7F8D09-8644-46A3-A91D-5687E101EBEC}"/>
                </a:ext>
              </a:extLst>
            </p:cNvPr>
            <p:cNvSpPr/>
            <p:nvPr/>
          </p:nvSpPr>
          <p:spPr>
            <a:xfrm>
              <a:off x="6515079" y="2621208"/>
              <a:ext cx="224336" cy="22858"/>
            </a:xfrm>
            <a:custGeom>
              <a:avLst/>
              <a:gdLst>
                <a:gd name="connsiteX0" fmla="*/ 0 w 224336"/>
                <a:gd name="connsiteY0" fmla="*/ 22858 h 22858"/>
                <a:gd name="connsiteX1" fmla="*/ 224336 w 224336"/>
                <a:gd name="connsiteY1" fmla="*/ 0 h 2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336" h="22858">
                  <a:moveTo>
                    <a:pt x="0" y="22858"/>
                  </a:moveTo>
                  <a:lnTo>
                    <a:pt x="224336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C3F1B29-350C-4499-A6B8-4B97A50D1A81}"/>
                </a:ext>
              </a:extLst>
            </p:cNvPr>
            <p:cNvSpPr/>
            <p:nvPr/>
          </p:nvSpPr>
          <p:spPr>
            <a:xfrm>
              <a:off x="6501883" y="2613589"/>
              <a:ext cx="237532" cy="30477"/>
            </a:xfrm>
            <a:custGeom>
              <a:avLst/>
              <a:gdLst>
                <a:gd name="connsiteX0" fmla="*/ 13196 w 237532"/>
                <a:gd name="connsiteY0" fmla="*/ 30478 h 30477"/>
                <a:gd name="connsiteX1" fmla="*/ 0 w 237532"/>
                <a:gd name="connsiteY1" fmla="*/ 22858 h 30477"/>
                <a:gd name="connsiteX2" fmla="*/ 224336 w 237532"/>
                <a:gd name="connsiteY2" fmla="*/ 0 h 30477"/>
                <a:gd name="connsiteX3" fmla="*/ 237532 w 237532"/>
                <a:gd name="connsiteY3" fmla="*/ 7619 h 3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32" h="30477">
                  <a:moveTo>
                    <a:pt x="13196" y="30478"/>
                  </a:moveTo>
                  <a:lnTo>
                    <a:pt x="0" y="22858"/>
                  </a:lnTo>
                  <a:lnTo>
                    <a:pt x="224336" y="0"/>
                  </a:lnTo>
                  <a:lnTo>
                    <a:pt x="237532" y="7619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AF8FF2C-DA9F-4ABE-B9F6-A8C4275C059C}"/>
                </a:ext>
              </a:extLst>
            </p:cNvPr>
            <p:cNvSpPr/>
            <p:nvPr/>
          </p:nvSpPr>
          <p:spPr>
            <a:xfrm>
              <a:off x="6435901" y="2506916"/>
              <a:ext cx="118766" cy="99053"/>
            </a:xfrm>
            <a:custGeom>
              <a:avLst/>
              <a:gdLst>
                <a:gd name="connsiteX0" fmla="*/ 0 w 118766"/>
                <a:gd name="connsiteY0" fmla="*/ 91434 h 99053"/>
                <a:gd name="connsiteX1" fmla="*/ 105570 w 118766"/>
                <a:gd name="connsiteY1" fmla="*/ 0 h 99053"/>
                <a:gd name="connsiteX2" fmla="*/ 118766 w 118766"/>
                <a:gd name="connsiteY2" fmla="*/ 7619 h 99053"/>
                <a:gd name="connsiteX3" fmla="*/ 13196 w 118766"/>
                <a:gd name="connsiteY3" fmla="*/ 99053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766" h="99053">
                  <a:moveTo>
                    <a:pt x="0" y="91434"/>
                  </a:moveTo>
                  <a:lnTo>
                    <a:pt x="105570" y="0"/>
                  </a:lnTo>
                  <a:lnTo>
                    <a:pt x="118766" y="7619"/>
                  </a:lnTo>
                  <a:lnTo>
                    <a:pt x="13196" y="9905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301312E-3D70-4E99-A5E5-75B65B17376C}"/>
                </a:ext>
              </a:extLst>
            </p:cNvPr>
            <p:cNvSpPr/>
            <p:nvPr/>
          </p:nvSpPr>
          <p:spPr>
            <a:xfrm>
              <a:off x="6858196" y="2598350"/>
              <a:ext cx="158354" cy="137150"/>
            </a:xfrm>
            <a:custGeom>
              <a:avLst/>
              <a:gdLst>
                <a:gd name="connsiteX0" fmla="*/ 158355 w 158354"/>
                <a:gd name="connsiteY0" fmla="*/ 45717 h 137150"/>
                <a:gd name="connsiteX1" fmla="*/ 158355 w 158354"/>
                <a:gd name="connsiteY1" fmla="*/ 0 h 137150"/>
                <a:gd name="connsiteX2" fmla="*/ 0 w 158354"/>
                <a:gd name="connsiteY2" fmla="*/ 91434 h 137150"/>
                <a:gd name="connsiteX3" fmla="*/ 0 w 158354"/>
                <a:gd name="connsiteY3" fmla="*/ 13715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4" h="137150">
                  <a:moveTo>
                    <a:pt x="158355" y="45717"/>
                  </a:moveTo>
                  <a:lnTo>
                    <a:pt x="158355" y="0"/>
                  </a:lnTo>
                  <a:lnTo>
                    <a:pt x="0" y="91434"/>
                  </a:lnTo>
                  <a:lnTo>
                    <a:pt x="0" y="13715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8609077-DC41-40B6-B183-72C6EF5ADCB0}"/>
                </a:ext>
              </a:extLst>
            </p:cNvPr>
            <p:cNvSpPr/>
            <p:nvPr/>
          </p:nvSpPr>
          <p:spPr>
            <a:xfrm>
              <a:off x="6396313" y="2331668"/>
              <a:ext cx="158355" cy="137150"/>
            </a:xfrm>
            <a:custGeom>
              <a:avLst/>
              <a:gdLst>
                <a:gd name="connsiteX0" fmla="*/ 0 w 158355"/>
                <a:gd name="connsiteY0" fmla="*/ 91434 h 137150"/>
                <a:gd name="connsiteX1" fmla="*/ 0 w 158355"/>
                <a:gd name="connsiteY1" fmla="*/ 137150 h 137150"/>
                <a:gd name="connsiteX2" fmla="*/ 26393 w 158355"/>
                <a:gd name="connsiteY2" fmla="*/ 121911 h 137150"/>
                <a:gd name="connsiteX3" fmla="*/ 13196 w 158355"/>
                <a:gd name="connsiteY3" fmla="*/ 114292 h 137150"/>
                <a:gd name="connsiteX4" fmla="*/ 13196 w 158355"/>
                <a:gd name="connsiteY4" fmla="*/ 99053 h 137150"/>
                <a:gd name="connsiteX5" fmla="*/ 145159 w 158355"/>
                <a:gd name="connsiteY5" fmla="*/ 22858 h 137150"/>
                <a:gd name="connsiteX6" fmla="*/ 158355 w 158355"/>
                <a:gd name="connsiteY6" fmla="*/ 30478 h 137150"/>
                <a:gd name="connsiteX7" fmla="*/ 158355 w 158355"/>
                <a:gd name="connsiteY7" fmla="*/ 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55" h="137150">
                  <a:moveTo>
                    <a:pt x="0" y="91434"/>
                  </a:moveTo>
                  <a:lnTo>
                    <a:pt x="0" y="137150"/>
                  </a:lnTo>
                  <a:lnTo>
                    <a:pt x="26393" y="121911"/>
                  </a:lnTo>
                  <a:lnTo>
                    <a:pt x="13196" y="114292"/>
                  </a:lnTo>
                  <a:lnTo>
                    <a:pt x="13196" y="99053"/>
                  </a:lnTo>
                  <a:lnTo>
                    <a:pt x="145159" y="22858"/>
                  </a:lnTo>
                  <a:lnTo>
                    <a:pt x="158355" y="30478"/>
                  </a:lnTo>
                  <a:lnTo>
                    <a:pt x="158355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27145E1-5790-4ACC-9025-DE539AEA1FBD}"/>
                </a:ext>
              </a:extLst>
            </p:cNvPr>
            <p:cNvSpPr/>
            <p:nvPr/>
          </p:nvSpPr>
          <p:spPr>
            <a:xfrm>
              <a:off x="5327377" y="3215529"/>
              <a:ext cx="268333" cy="167624"/>
            </a:xfrm>
            <a:custGeom>
              <a:avLst/>
              <a:gdLst>
                <a:gd name="connsiteX0" fmla="*/ 65812 w 268333"/>
                <a:gd name="connsiteY0" fmla="*/ -310 h 167624"/>
                <a:gd name="connsiteX1" fmla="*/ -176 w 268333"/>
                <a:gd name="connsiteY1" fmla="*/ 37780 h 167624"/>
                <a:gd name="connsiteX2" fmla="*/ 224171 w 268333"/>
                <a:gd name="connsiteY2" fmla="*/ 167315 h 167624"/>
                <a:gd name="connsiteX3" fmla="*/ 268158 w 268333"/>
                <a:gd name="connsiteY3" fmla="*/ 116520 h 167624"/>
                <a:gd name="connsiteX4" fmla="*/ 65812 w 268333"/>
                <a:gd name="connsiteY4" fmla="*/ -310 h 167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333" h="167624">
                  <a:moveTo>
                    <a:pt x="65812" y="-310"/>
                  </a:moveTo>
                  <a:lnTo>
                    <a:pt x="-176" y="37780"/>
                  </a:lnTo>
                  <a:lnTo>
                    <a:pt x="224171" y="167315"/>
                  </a:lnTo>
                  <a:lnTo>
                    <a:pt x="268158" y="116520"/>
                  </a:lnTo>
                  <a:lnTo>
                    <a:pt x="65812" y="-31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A584AEC-F797-4680-9438-64B6038DA0DD}"/>
                </a:ext>
              </a:extLst>
            </p:cNvPr>
            <p:cNvSpPr/>
            <p:nvPr/>
          </p:nvSpPr>
          <p:spPr>
            <a:xfrm>
              <a:off x="5894835" y="3527924"/>
              <a:ext cx="92376" cy="83814"/>
            </a:xfrm>
            <a:custGeom>
              <a:avLst/>
              <a:gdLst>
                <a:gd name="connsiteX0" fmla="*/ 0 w 92376"/>
                <a:gd name="connsiteY0" fmla="*/ 53336 h 83814"/>
                <a:gd name="connsiteX1" fmla="*/ 0 w 92376"/>
                <a:gd name="connsiteY1" fmla="*/ 83814 h 83814"/>
                <a:gd name="connsiteX2" fmla="*/ 92377 w 92376"/>
                <a:gd name="connsiteY2" fmla="*/ 30478 h 83814"/>
                <a:gd name="connsiteX3" fmla="*/ 92377 w 92376"/>
                <a:gd name="connsiteY3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76" h="83814">
                  <a:moveTo>
                    <a:pt x="0" y="53336"/>
                  </a:moveTo>
                  <a:lnTo>
                    <a:pt x="0" y="83814"/>
                  </a:lnTo>
                  <a:lnTo>
                    <a:pt x="92377" y="30478"/>
                  </a:lnTo>
                  <a:lnTo>
                    <a:pt x="92377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922C481-6321-4C01-9DC8-34EBB728663D}"/>
                </a:ext>
              </a:extLst>
            </p:cNvPr>
            <p:cNvSpPr/>
            <p:nvPr/>
          </p:nvSpPr>
          <p:spPr>
            <a:xfrm>
              <a:off x="5314184" y="3192668"/>
              <a:ext cx="92376" cy="83814"/>
            </a:xfrm>
            <a:custGeom>
              <a:avLst/>
              <a:gdLst>
                <a:gd name="connsiteX0" fmla="*/ 0 w 92376"/>
                <a:gd name="connsiteY0" fmla="*/ 53336 h 83814"/>
                <a:gd name="connsiteX1" fmla="*/ 0 w 92376"/>
                <a:gd name="connsiteY1" fmla="*/ 83814 h 83814"/>
                <a:gd name="connsiteX2" fmla="*/ 13196 w 92376"/>
                <a:gd name="connsiteY2" fmla="*/ 76195 h 83814"/>
                <a:gd name="connsiteX3" fmla="*/ 13196 w 92376"/>
                <a:gd name="connsiteY3" fmla="*/ 60956 h 83814"/>
                <a:gd name="connsiteX4" fmla="*/ 79179 w 92376"/>
                <a:gd name="connsiteY4" fmla="*/ 22858 h 83814"/>
                <a:gd name="connsiteX5" fmla="*/ 92377 w 92376"/>
                <a:gd name="connsiteY5" fmla="*/ 30478 h 83814"/>
                <a:gd name="connsiteX6" fmla="*/ 92377 w 92376"/>
                <a:gd name="connsiteY6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376" h="83814">
                  <a:moveTo>
                    <a:pt x="0" y="53336"/>
                  </a:moveTo>
                  <a:lnTo>
                    <a:pt x="0" y="83814"/>
                  </a:lnTo>
                  <a:lnTo>
                    <a:pt x="13196" y="76195"/>
                  </a:lnTo>
                  <a:lnTo>
                    <a:pt x="13196" y="60956"/>
                  </a:lnTo>
                  <a:lnTo>
                    <a:pt x="79179" y="22858"/>
                  </a:lnTo>
                  <a:lnTo>
                    <a:pt x="92377" y="30478"/>
                  </a:lnTo>
                  <a:lnTo>
                    <a:pt x="92377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F0B9FD2-F1AC-4212-ABEE-FEE61408DF8D}"/>
                </a:ext>
              </a:extLst>
            </p:cNvPr>
            <p:cNvSpPr/>
            <p:nvPr/>
          </p:nvSpPr>
          <p:spPr>
            <a:xfrm>
              <a:off x="5683689" y="3421252"/>
              <a:ext cx="277128" cy="160008"/>
            </a:xfrm>
            <a:custGeom>
              <a:avLst/>
              <a:gdLst>
                <a:gd name="connsiteX0" fmla="*/ 0 w 277128"/>
                <a:gd name="connsiteY0" fmla="*/ 38097 h 160008"/>
                <a:gd name="connsiteX1" fmla="*/ 211146 w 277128"/>
                <a:gd name="connsiteY1" fmla="*/ 160009 h 160008"/>
                <a:gd name="connsiteX2" fmla="*/ 277129 w 277128"/>
                <a:gd name="connsiteY2" fmla="*/ 121911 h 160008"/>
                <a:gd name="connsiteX3" fmla="*/ 65983 w 277128"/>
                <a:gd name="connsiteY3" fmla="*/ 0 h 16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28" h="160008">
                  <a:moveTo>
                    <a:pt x="0" y="38097"/>
                  </a:moveTo>
                  <a:lnTo>
                    <a:pt x="211146" y="160009"/>
                  </a:lnTo>
                  <a:lnTo>
                    <a:pt x="277129" y="121911"/>
                  </a:lnTo>
                  <a:lnTo>
                    <a:pt x="65983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50BF105-6851-4489-ACEA-0844E68A19D0}"/>
                </a:ext>
              </a:extLst>
            </p:cNvPr>
            <p:cNvSpPr/>
            <p:nvPr/>
          </p:nvSpPr>
          <p:spPr>
            <a:xfrm>
              <a:off x="5327380" y="3253624"/>
              <a:ext cx="237540" cy="152389"/>
            </a:xfrm>
            <a:custGeom>
              <a:avLst/>
              <a:gdLst>
                <a:gd name="connsiteX0" fmla="*/ 237540 w 237540"/>
                <a:gd name="connsiteY0" fmla="*/ 152389 h 152389"/>
                <a:gd name="connsiteX1" fmla="*/ 0 w 237540"/>
                <a:gd name="connsiteY1" fmla="*/ 15239 h 152389"/>
                <a:gd name="connsiteX2" fmla="*/ 0 w 237540"/>
                <a:gd name="connsiteY2" fmla="*/ 0 h 152389"/>
                <a:gd name="connsiteX3" fmla="*/ 224342 w 237540"/>
                <a:gd name="connsiteY3" fmla="*/ 129531 h 1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40" h="152389">
                  <a:moveTo>
                    <a:pt x="237540" y="152389"/>
                  </a:moveTo>
                  <a:lnTo>
                    <a:pt x="0" y="15239"/>
                  </a:lnTo>
                  <a:lnTo>
                    <a:pt x="0" y="0"/>
                  </a:lnTo>
                  <a:lnTo>
                    <a:pt x="224342" y="12953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ED3777B-EF3E-423D-8F5D-46194C578CFB}"/>
                </a:ext>
              </a:extLst>
            </p:cNvPr>
            <p:cNvSpPr/>
            <p:nvPr/>
          </p:nvSpPr>
          <p:spPr>
            <a:xfrm>
              <a:off x="5670493" y="3459349"/>
              <a:ext cx="224342" cy="137150"/>
            </a:xfrm>
            <a:custGeom>
              <a:avLst/>
              <a:gdLst>
                <a:gd name="connsiteX0" fmla="*/ 0 w 224342"/>
                <a:gd name="connsiteY0" fmla="*/ 7619 h 137150"/>
                <a:gd name="connsiteX1" fmla="*/ 224342 w 224342"/>
                <a:gd name="connsiteY1" fmla="*/ 137150 h 137150"/>
                <a:gd name="connsiteX2" fmla="*/ 224342 w 224342"/>
                <a:gd name="connsiteY2" fmla="*/ 121911 h 137150"/>
                <a:gd name="connsiteX3" fmla="*/ 13196 w 224342"/>
                <a:gd name="connsiteY3" fmla="*/ 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42" h="137150">
                  <a:moveTo>
                    <a:pt x="0" y="7619"/>
                  </a:moveTo>
                  <a:lnTo>
                    <a:pt x="224342" y="137150"/>
                  </a:lnTo>
                  <a:lnTo>
                    <a:pt x="224342" y="121911"/>
                  </a:lnTo>
                  <a:lnTo>
                    <a:pt x="13196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DD15347-4886-4DAD-BA3E-21C5E3D4E20F}"/>
                </a:ext>
              </a:extLst>
            </p:cNvPr>
            <p:cNvSpPr/>
            <p:nvPr/>
          </p:nvSpPr>
          <p:spPr>
            <a:xfrm>
              <a:off x="6145569" y="2933606"/>
              <a:ext cx="26392" cy="15238"/>
            </a:xfrm>
            <a:custGeom>
              <a:avLst/>
              <a:gdLst>
                <a:gd name="connsiteX0" fmla="*/ 26393 w 26392"/>
                <a:gd name="connsiteY0" fmla="*/ 0 h 15238"/>
                <a:gd name="connsiteX1" fmla="*/ 0 w 26392"/>
                <a:gd name="connsiteY1" fmla="*/ 15239 h 1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392" h="15238">
                  <a:moveTo>
                    <a:pt x="26393" y="0"/>
                  </a:moveTo>
                  <a:lnTo>
                    <a:pt x="0" y="15239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63DB9B9-8AC1-4F74-B90F-3F0B8F73345C}"/>
                </a:ext>
              </a:extLst>
            </p:cNvPr>
            <p:cNvSpPr/>
            <p:nvPr/>
          </p:nvSpPr>
          <p:spPr>
            <a:xfrm>
              <a:off x="6185157" y="2895509"/>
              <a:ext cx="105569" cy="76194"/>
            </a:xfrm>
            <a:custGeom>
              <a:avLst/>
              <a:gdLst>
                <a:gd name="connsiteX0" fmla="*/ 0 w 105569"/>
                <a:gd name="connsiteY0" fmla="*/ 76195 h 76194"/>
                <a:gd name="connsiteX1" fmla="*/ 105570 w 105569"/>
                <a:gd name="connsiteY1" fmla="*/ 0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76194">
                  <a:moveTo>
                    <a:pt x="0" y="76195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831E8F1-C4A5-410F-AB0D-0E4EA6826C55}"/>
                </a:ext>
              </a:extLst>
            </p:cNvPr>
            <p:cNvSpPr/>
            <p:nvPr/>
          </p:nvSpPr>
          <p:spPr>
            <a:xfrm>
              <a:off x="6224746" y="2812541"/>
              <a:ext cx="118781" cy="121064"/>
            </a:xfrm>
            <a:custGeom>
              <a:avLst/>
              <a:gdLst>
                <a:gd name="connsiteX0" fmla="*/ 13196 w 118781"/>
                <a:gd name="connsiteY0" fmla="*/ 6773 h 121064"/>
                <a:gd name="connsiteX1" fmla="*/ 118782 w 118781"/>
                <a:gd name="connsiteY1" fmla="*/ 6773 h 121064"/>
                <a:gd name="connsiteX2" fmla="*/ 105585 w 118781"/>
                <a:gd name="connsiteY2" fmla="*/ 90587 h 121064"/>
                <a:gd name="connsiteX3" fmla="*/ 52785 w 118781"/>
                <a:gd name="connsiteY3" fmla="*/ 121065 h 121064"/>
                <a:gd name="connsiteX4" fmla="*/ 0 w 118781"/>
                <a:gd name="connsiteY4" fmla="*/ 105826 h 12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81" h="121064">
                  <a:moveTo>
                    <a:pt x="13196" y="6773"/>
                  </a:moveTo>
                  <a:cubicBezTo>
                    <a:pt x="65981" y="-8466"/>
                    <a:pt x="118782" y="6773"/>
                    <a:pt x="118782" y="6773"/>
                  </a:cubicBezTo>
                  <a:lnTo>
                    <a:pt x="105585" y="90587"/>
                  </a:lnTo>
                  <a:lnTo>
                    <a:pt x="52785" y="121065"/>
                  </a:lnTo>
                  <a:lnTo>
                    <a:pt x="0" y="10582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9EE5CF0-A4B5-453E-8101-5CED0CD425A6}"/>
                </a:ext>
              </a:extLst>
            </p:cNvPr>
            <p:cNvSpPr/>
            <p:nvPr/>
          </p:nvSpPr>
          <p:spPr>
            <a:xfrm>
              <a:off x="6231663" y="2726150"/>
              <a:ext cx="100574" cy="96326"/>
            </a:xfrm>
            <a:custGeom>
              <a:avLst/>
              <a:gdLst>
                <a:gd name="connsiteX0" fmla="*/ 100575 w 100574"/>
                <a:gd name="connsiteY0" fmla="*/ 48163 h 96326"/>
                <a:gd name="connsiteX1" fmla="*/ 50287 w 100574"/>
                <a:gd name="connsiteY1" fmla="*/ 96326 h 96326"/>
                <a:gd name="connsiteX2" fmla="*/ 0 w 100574"/>
                <a:gd name="connsiteY2" fmla="*/ 48163 h 96326"/>
                <a:gd name="connsiteX3" fmla="*/ 50287 w 100574"/>
                <a:gd name="connsiteY3" fmla="*/ 0 h 96326"/>
                <a:gd name="connsiteX4" fmla="*/ 100575 w 100574"/>
                <a:gd name="connsiteY4" fmla="*/ 48163 h 96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4" h="96326">
                  <a:moveTo>
                    <a:pt x="100575" y="48163"/>
                  </a:moveTo>
                  <a:cubicBezTo>
                    <a:pt x="100575" y="74763"/>
                    <a:pt x="78060" y="96326"/>
                    <a:pt x="50287" y="96326"/>
                  </a:cubicBezTo>
                  <a:cubicBezTo>
                    <a:pt x="22514" y="96326"/>
                    <a:pt x="0" y="74763"/>
                    <a:pt x="0" y="48163"/>
                  </a:cubicBezTo>
                  <a:cubicBezTo>
                    <a:pt x="0" y="21563"/>
                    <a:pt x="22514" y="0"/>
                    <a:pt x="50287" y="0"/>
                  </a:cubicBezTo>
                  <a:cubicBezTo>
                    <a:pt x="78060" y="0"/>
                    <a:pt x="100575" y="21563"/>
                    <a:pt x="100575" y="48163"/>
                  </a:cubicBezTo>
                  <a:close/>
                </a:path>
              </a:pathLst>
            </a:custGeom>
            <a:grpFill/>
            <a:ln w="6987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1207EA1-CBC1-47D8-A10B-24E6C53DEBB0}"/>
                </a:ext>
              </a:extLst>
            </p:cNvPr>
            <p:cNvSpPr/>
            <p:nvPr/>
          </p:nvSpPr>
          <p:spPr>
            <a:xfrm>
              <a:off x="6231785" y="2765732"/>
              <a:ext cx="70463" cy="38614"/>
            </a:xfrm>
            <a:custGeom>
              <a:avLst/>
              <a:gdLst>
                <a:gd name="connsiteX0" fmla="*/ 70464 w 70463"/>
                <a:gd name="connsiteY0" fmla="*/ 19307 h 38614"/>
                <a:gd name="connsiteX1" fmla="*/ 35232 w 70463"/>
                <a:gd name="connsiteY1" fmla="*/ 38614 h 38614"/>
                <a:gd name="connsiteX2" fmla="*/ 0 w 70463"/>
                <a:gd name="connsiteY2" fmla="*/ 19307 h 38614"/>
                <a:gd name="connsiteX3" fmla="*/ 35232 w 70463"/>
                <a:gd name="connsiteY3" fmla="*/ 0 h 38614"/>
                <a:gd name="connsiteX4" fmla="*/ 70464 w 70463"/>
                <a:gd name="connsiteY4" fmla="*/ 19307 h 3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3" h="38614">
                  <a:moveTo>
                    <a:pt x="70464" y="19307"/>
                  </a:moveTo>
                  <a:cubicBezTo>
                    <a:pt x="70464" y="29970"/>
                    <a:pt x="54690" y="38614"/>
                    <a:pt x="35232" y="38614"/>
                  </a:cubicBezTo>
                  <a:cubicBezTo>
                    <a:pt x="15774" y="38614"/>
                    <a:pt x="0" y="29970"/>
                    <a:pt x="0" y="19307"/>
                  </a:cubicBezTo>
                  <a:cubicBezTo>
                    <a:pt x="0" y="8644"/>
                    <a:pt x="15774" y="0"/>
                    <a:pt x="35232" y="0"/>
                  </a:cubicBezTo>
                  <a:cubicBezTo>
                    <a:pt x="54690" y="0"/>
                    <a:pt x="70464" y="8644"/>
                    <a:pt x="70464" y="19307"/>
                  </a:cubicBezTo>
                  <a:close/>
                </a:path>
              </a:pathLst>
            </a:custGeom>
            <a:grpFill/>
            <a:ln w="6982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B803257-0A3F-4336-878D-C34E1F8A39B8}"/>
                </a:ext>
              </a:extLst>
            </p:cNvPr>
            <p:cNvSpPr/>
            <p:nvPr/>
          </p:nvSpPr>
          <p:spPr>
            <a:xfrm>
              <a:off x="6127082" y="2891770"/>
              <a:ext cx="89769" cy="83672"/>
            </a:xfrm>
            <a:custGeom>
              <a:avLst/>
              <a:gdLst>
                <a:gd name="connsiteX0" fmla="*/ 5290 w 89769"/>
                <a:gd name="connsiteY0" fmla="*/ 34217 h 83672"/>
                <a:gd name="connsiteX1" fmla="*/ 5290 w 89769"/>
                <a:gd name="connsiteY1" fmla="*/ 3739 h 83672"/>
                <a:gd name="connsiteX2" fmla="*/ 84468 w 89769"/>
                <a:gd name="connsiteY2" fmla="*/ 49456 h 83672"/>
                <a:gd name="connsiteX3" fmla="*/ 84468 w 89769"/>
                <a:gd name="connsiteY3" fmla="*/ 79934 h 83672"/>
                <a:gd name="connsiteX4" fmla="*/ 5290 w 89769"/>
                <a:gd name="connsiteY4" fmla="*/ 34217 h 8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769" h="83672">
                  <a:moveTo>
                    <a:pt x="5290" y="34217"/>
                  </a:moveTo>
                  <a:cubicBezTo>
                    <a:pt x="216" y="25419"/>
                    <a:pt x="-3502" y="8818"/>
                    <a:pt x="5290" y="3739"/>
                  </a:cubicBezTo>
                  <a:cubicBezTo>
                    <a:pt x="31683" y="-11500"/>
                    <a:pt x="69230" y="23062"/>
                    <a:pt x="84468" y="49456"/>
                  </a:cubicBezTo>
                  <a:cubicBezTo>
                    <a:pt x="89557" y="58255"/>
                    <a:pt x="93276" y="74854"/>
                    <a:pt x="84468" y="79934"/>
                  </a:cubicBezTo>
                  <a:cubicBezTo>
                    <a:pt x="58075" y="95173"/>
                    <a:pt x="20529" y="60612"/>
                    <a:pt x="5290" y="34217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</p:grpSp>
      <p:sp>
        <p:nvSpPr>
          <p:cNvPr id="223" name="Oval 222">
            <a:extLst>
              <a:ext uri="{FF2B5EF4-FFF2-40B4-BE49-F238E27FC236}">
                <a16:creationId xmlns:a16="http://schemas.microsoft.com/office/drawing/2014/main" id="{B0CAD510-522E-40B3-B60D-6287D9C076FD}"/>
              </a:ext>
            </a:extLst>
          </p:cNvPr>
          <p:cNvSpPr/>
          <p:nvPr/>
        </p:nvSpPr>
        <p:spPr>
          <a:xfrm>
            <a:off x="4917987" y="862996"/>
            <a:ext cx="2340000" cy="2340000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4" name="Content Placeholder 4">
            <a:extLst>
              <a:ext uri="{FF2B5EF4-FFF2-40B4-BE49-F238E27FC236}">
                <a16:creationId xmlns:a16="http://schemas.microsoft.com/office/drawing/2014/main" id="{5D277EED-CBCA-4D5F-BF57-AD24A34BDB29}"/>
              </a:ext>
            </a:extLst>
          </p:cNvPr>
          <p:cNvGrpSpPr/>
          <p:nvPr/>
        </p:nvGrpSpPr>
        <p:grpSpPr>
          <a:xfrm>
            <a:off x="4967091" y="1200223"/>
            <a:ext cx="2114324" cy="1589835"/>
            <a:chOff x="5314184" y="2331668"/>
            <a:chExt cx="1702367" cy="1280070"/>
          </a:xfrm>
          <a:solidFill>
            <a:srgbClr val="FFFFC9">
              <a:alpha val="30000"/>
            </a:srgbClr>
          </a:solidFill>
        </p:grpSpPr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CFBF9047-A9AB-47EB-84E3-CEB8B43F90AB}"/>
                </a:ext>
              </a:extLst>
            </p:cNvPr>
            <p:cNvSpPr/>
            <p:nvPr/>
          </p:nvSpPr>
          <p:spPr>
            <a:xfrm>
              <a:off x="6277531" y="2826934"/>
              <a:ext cx="105585" cy="91433"/>
            </a:xfrm>
            <a:custGeom>
              <a:avLst/>
              <a:gdLst>
                <a:gd name="connsiteX0" fmla="*/ 0 w 105585"/>
                <a:gd name="connsiteY0" fmla="*/ 60956 h 91433"/>
                <a:gd name="connsiteX1" fmla="*/ 0 w 105585"/>
                <a:gd name="connsiteY1" fmla="*/ 0 h 91433"/>
                <a:gd name="connsiteX2" fmla="*/ 105585 w 105585"/>
                <a:gd name="connsiteY2" fmla="*/ 60956 h 91433"/>
                <a:gd name="connsiteX3" fmla="*/ 52800 w 105585"/>
                <a:gd name="connsiteY3" fmla="*/ 91434 h 9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585" h="91433">
                  <a:moveTo>
                    <a:pt x="0" y="60956"/>
                  </a:moveTo>
                  <a:lnTo>
                    <a:pt x="0" y="0"/>
                  </a:lnTo>
                  <a:lnTo>
                    <a:pt x="105585" y="60956"/>
                  </a:lnTo>
                  <a:lnTo>
                    <a:pt x="52800" y="91434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F72003F6-AB5B-46CF-A9C4-B63944F7348C}"/>
                </a:ext>
              </a:extLst>
            </p:cNvPr>
            <p:cNvSpPr/>
            <p:nvPr/>
          </p:nvSpPr>
          <p:spPr>
            <a:xfrm>
              <a:off x="6158765" y="2887889"/>
              <a:ext cx="171566" cy="99053"/>
            </a:xfrm>
            <a:custGeom>
              <a:avLst/>
              <a:gdLst>
                <a:gd name="connsiteX0" fmla="*/ 0 w 171566"/>
                <a:gd name="connsiteY0" fmla="*/ 68575 h 99053"/>
                <a:gd name="connsiteX1" fmla="*/ 118766 w 171566"/>
                <a:gd name="connsiteY1" fmla="*/ 0 h 99053"/>
                <a:gd name="connsiteX2" fmla="*/ 171566 w 171566"/>
                <a:gd name="connsiteY2" fmla="*/ 30478 h 99053"/>
                <a:gd name="connsiteX3" fmla="*/ 52785 w 171566"/>
                <a:gd name="connsiteY3" fmla="*/ 99053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6" h="99053">
                  <a:moveTo>
                    <a:pt x="0" y="68575"/>
                  </a:moveTo>
                  <a:lnTo>
                    <a:pt x="118766" y="0"/>
                  </a:lnTo>
                  <a:lnTo>
                    <a:pt x="171566" y="30478"/>
                  </a:lnTo>
                  <a:lnTo>
                    <a:pt x="52785" y="9905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9E9481B1-5434-4229-8587-4589E002A064}"/>
                </a:ext>
              </a:extLst>
            </p:cNvPr>
            <p:cNvSpPr/>
            <p:nvPr/>
          </p:nvSpPr>
          <p:spPr>
            <a:xfrm>
              <a:off x="6105980" y="2826934"/>
              <a:ext cx="171551" cy="129530"/>
            </a:xfrm>
            <a:custGeom>
              <a:avLst/>
              <a:gdLst>
                <a:gd name="connsiteX0" fmla="*/ 0 w 171551"/>
                <a:gd name="connsiteY0" fmla="*/ 99053 h 129530"/>
                <a:gd name="connsiteX1" fmla="*/ 52785 w 171551"/>
                <a:gd name="connsiteY1" fmla="*/ 129531 h 129530"/>
                <a:gd name="connsiteX2" fmla="*/ 171551 w 171551"/>
                <a:gd name="connsiteY2" fmla="*/ 60956 h 129530"/>
                <a:gd name="connsiteX3" fmla="*/ 171551 w 171551"/>
                <a:gd name="connsiteY3" fmla="*/ 0 h 12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51" h="129530">
                  <a:moveTo>
                    <a:pt x="0" y="99053"/>
                  </a:moveTo>
                  <a:lnTo>
                    <a:pt x="52785" y="129531"/>
                  </a:lnTo>
                  <a:lnTo>
                    <a:pt x="171551" y="60956"/>
                  </a:lnTo>
                  <a:lnTo>
                    <a:pt x="171551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DADDCDE7-8F5D-42A7-B9C4-99C7159BA463}"/>
                </a:ext>
              </a:extLst>
            </p:cNvPr>
            <p:cNvSpPr/>
            <p:nvPr/>
          </p:nvSpPr>
          <p:spPr>
            <a:xfrm>
              <a:off x="5960818" y="2857411"/>
              <a:ext cx="118769" cy="220963"/>
            </a:xfrm>
            <a:custGeom>
              <a:avLst/>
              <a:gdLst>
                <a:gd name="connsiteX0" fmla="*/ 0 w 118769"/>
                <a:gd name="connsiteY0" fmla="*/ 0 h 220963"/>
                <a:gd name="connsiteX1" fmla="*/ 52783 w 118769"/>
                <a:gd name="connsiteY1" fmla="*/ 182872 h 220963"/>
                <a:gd name="connsiteX2" fmla="*/ 118769 w 118769"/>
                <a:gd name="connsiteY2" fmla="*/ 220963 h 220963"/>
                <a:gd name="connsiteX3" fmla="*/ 118769 w 118769"/>
                <a:gd name="connsiteY3" fmla="*/ 68575 h 220963"/>
                <a:gd name="connsiteX4" fmla="*/ 18647 w 118769"/>
                <a:gd name="connsiteY4" fmla="*/ 26011 h 220963"/>
                <a:gd name="connsiteX5" fmla="*/ 105573 w 118769"/>
                <a:gd name="connsiteY5" fmla="*/ 76198 h 220963"/>
                <a:gd name="connsiteX6" fmla="*/ 105573 w 118769"/>
                <a:gd name="connsiteY6" fmla="*/ 187730 h 220963"/>
                <a:gd name="connsiteX7" fmla="*/ 57280 w 118769"/>
                <a:gd name="connsiteY7" fmla="*/ 159846 h 22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769" h="220963">
                  <a:moveTo>
                    <a:pt x="0" y="0"/>
                  </a:moveTo>
                  <a:lnTo>
                    <a:pt x="52783" y="182872"/>
                  </a:lnTo>
                  <a:lnTo>
                    <a:pt x="118769" y="220963"/>
                  </a:lnTo>
                  <a:lnTo>
                    <a:pt x="118769" y="68575"/>
                  </a:lnTo>
                  <a:close/>
                  <a:moveTo>
                    <a:pt x="18647" y="26011"/>
                  </a:moveTo>
                  <a:lnTo>
                    <a:pt x="105573" y="76198"/>
                  </a:lnTo>
                  <a:lnTo>
                    <a:pt x="105573" y="187730"/>
                  </a:lnTo>
                  <a:lnTo>
                    <a:pt x="57280" y="15984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802A3460-9C06-4D4C-B8D7-671240232100}"/>
                </a:ext>
              </a:extLst>
            </p:cNvPr>
            <p:cNvSpPr/>
            <p:nvPr/>
          </p:nvSpPr>
          <p:spPr>
            <a:xfrm>
              <a:off x="6620648" y="2750736"/>
              <a:ext cx="277130" cy="190485"/>
            </a:xfrm>
            <a:custGeom>
              <a:avLst/>
              <a:gdLst>
                <a:gd name="connsiteX0" fmla="*/ 25975 w 277130"/>
                <a:gd name="connsiteY0" fmla="*/ -227 h 190485"/>
                <a:gd name="connsiteX1" fmla="*/ -413 w 277130"/>
                <a:gd name="connsiteY1" fmla="*/ 15018 h 190485"/>
                <a:gd name="connsiteX2" fmla="*/ -413 w 277130"/>
                <a:gd name="connsiteY2" fmla="*/ 45491 h 190485"/>
                <a:gd name="connsiteX3" fmla="*/ 250322 w 277130"/>
                <a:gd name="connsiteY3" fmla="*/ 190259 h 190485"/>
                <a:gd name="connsiteX4" fmla="*/ 250322 w 277130"/>
                <a:gd name="connsiteY4" fmla="*/ 159781 h 190485"/>
                <a:gd name="connsiteX5" fmla="*/ 276718 w 277130"/>
                <a:gd name="connsiteY5" fmla="*/ 144544 h 190485"/>
                <a:gd name="connsiteX6" fmla="*/ 25975 w 277130"/>
                <a:gd name="connsiteY6" fmla="*/ -227 h 19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130" h="190485">
                  <a:moveTo>
                    <a:pt x="25975" y="-227"/>
                  </a:moveTo>
                  <a:lnTo>
                    <a:pt x="-413" y="15018"/>
                  </a:lnTo>
                  <a:lnTo>
                    <a:pt x="-413" y="45491"/>
                  </a:lnTo>
                  <a:lnTo>
                    <a:pt x="250322" y="190259"/>
                  </a:lnTo>
                  <a:lnTo>
                    <a:pt x="250322" y="159781"/>
                  </a:lnTo>
                  <a:lnTo>
                    <a:pt x="276718" y="144544"/>
                  </a:lnTo>
                  <a:lnTo>
                    <a:pt x="25975" y="-22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7D156A98-7F48-4D38-BE1D-FA4D0D887F92}"/>
                </a:ext>
              </a:extLst>
            </p:cNvPr>
            <p:cNvSpPr/>
            <p:nvPr/>
          </p:nvSpPr>
          <p:spPr>
            <a:xfrm>
              <a:off x="6317051" y="2523547"/>
              <a:ext cx="277278" cy="294379"/>
            </a:xfrm>
            <a:custGeom>
              <a:avLst/>
              <a:gdLst>
                <a:gd name="connsiteX0" fmla="*/ 136308 w 277278"/>
                <a:gd name="connsiteY0" fmla="*/ -158 h 294379"/>
                <a:gd name="connsiteX1" fmla="*/ 26112 w 277278"/>
                <a:gd name="connsiteY1" fmla="*/ 82227 h 294379"/>
                <a:gd name="connsiteX2" fmla="*/ 26112 w 277278"/>
                <a:gd name="connsiteY2" fmla="*/ 234615 h 294379"/>
                <a:gd name="connsiteX3" fmla="*/ 118488 w 277278"/>
                <a:gd name="connsiteY3" fmla="*/ 287953 h 294379"/>
                <a:gd name="connsiteX4" fmla="*/ 250452 w 277278"/>
                <a:gd name="connsiteY4" fmla="*/ 211753 h 294379"/>
                <a:gd name="connsiteX5" fmla="*/ 250452 w 277278"/>
                <a:gd name="connsiteY5" fmla="*/ 59365 h 294379"/>
                <a:gd name="connsiteX6" fmla="*/ 158076 w 277278"/>
                <a:gd name="connsiteY6" fmla="*/ 6031 h 294379"/>
                <a:gd name="connsiteX7" fmla="*/ 136308 w 277278"/>
                <a:gd name="connsiteY7" fmla="*/ -158 h 2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278" h="294379">
                  <a:moveTo>
                    <a:pt x="136308" y="-158"/>
                  </a:moveTo>
                  <a:cubicBezTo>
                    <a:pt x="95438" y="-1695"/>
                    <a:pt x="47541" y="45108"/>
                    <a:pt x="26112" y="82227"/>
                  </a:cubicBezTo>
                  <a:cubicBezTo>
                    <a:pt x="716" y="126219"/>
                    <a:pt x="-17874" y="209217"/>
                    <a:pt x="26112" y="234615"/>
                  </a:cubicBezTo>
                  <a:lnTo>
                    <a:pt x="118488" y="287953"/>
                  </a:lnTo>
                  <a:cubicBezTo>
                    <a:pt x="162478" y="313351"/>
                    <a:pt x="225051" y="255746"/>
                    <a:pt x="250452" y="211753"/>
                  </a:cubicBezTo>
                  <a:cubicBezTo>
                    <a:pt x="275847" y="167765"/>
                    <a:pt x="294438" y="84767"/>
                    <a:pt x="250452" y="59365"/>
                  </a:cubicBezTo>
                  <a:lnTo>
                    <a:pt x="158076" y="6031"/>
                  </a:lnTo>
                  <a:cubicBezTo>
                    <a:pt x="151202" y="2063"/>
                    <a:pt x="143876" y="124"/>
                    <a:pt x="136308" y="-158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D571519B-4E87-4A76-9547-A8702BFD2EDD}"/>
                </a:ext>
              </a:extLst>
            </p:cNvPr>
            <p:cNvSpPr/>
            <p:nvPr/>
          </p:nvSpPr>
          <p:spPr>
            <a:xfrm>
              <a:off x="6409427" y="2576879"/>
              <a:ext cx="184911" cy="241047"/>
            </a:xfrm>
            <a:custGeom>
              <a:avLst/>
              <a:gdLst>
                <a:gd name="connsiteX0" fmla="*/ 158437 w 184911"/>
                <a:gd name="connsiteY0" fmla="*/ 158621 h 241047"/>
                <a:gd name="connsiteX1" fmla="*/ 26474 w 184911"/>
                <a:gd name="connsiteY1" fmla="*/ 234816 h 241047"/>
                <a:gd name="connsiteX2" fmla="*/ 26474 w 184911"/>
                <a:gd name="connsiteY2" fmla="*/ 82426 h 241047"/>
                <a:gd name="connsiteX3" fmla="*/ 158437 w 184911"/>
                <a:gd name="connsiteY3" fmla="*/ 6232 h 241047"/>
                <a:gd name="connsiteX4" fmla="*/ 158437 w 184911"/>
                <a:gd name="connsiteY4" fmla="*/ 158621 h 24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11" h="241047">
                  <a:moveTo>
                    <a:pt x="158437" y="158621"/>
                  </a:moveTo>
                  <a:cubicBezTo>
                    <a:pt x="133035" y="202611"/>
                    <a:pt x="70452" y="260215"/>
                    <a:pt x="26474" y="234816"/>
                  </a:cubicBezTo>
                  <a:cubicBezTo>
                    <a:pt x="-17518" y="209417"/>
                    <a:pt x="1072" y="126417"/>
                    <a:pt x="26474" y="82426"/>
                  </a:cubicBezTo>
                  <a:cubicBezTo>
                    <a:pt x="51861" y="38436"/>
                    <a:pt x="114444" y="-19167"/>
                    <a:pt x="158437" y="6232"/>
                  </a:cubicBezTo>
                  <a:cubicBezTo>
                    <a:pt x="202429" y="31631"/>
                    <a:pt x="183839" y="114631"/>
                    <a:pt x="158437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DE0314E6-C9E9-4A19-9886-993CB71D746C}"/>
                </a:ext>
              </a:extLst>
            </p:cNvPr>
            <p:cNvSpPr/>
            <p:nvPr/>
          </p:nvSpPr>
          <p:spPr>
            <a:xfrm>
              <a:off x="5512054" y="2988331"/>
              <a:ext cx="250891" cy="279143"/>
            </a:xfrm>
            <a:custGeom>
              <a:avLst/>
              <a:gdLst>
                <a:gd name="connsiteX0" fmla="*/ 136458 w 250891"/>
                <a:gd name="connsiteY0" fmla="*/ -242 h 279143"/>
                <a:gd name="connsiteX1" fmla="*/ 26262 w 250891"/>
                <a:gd name="connsiteY1" fmla="*/ 82147 h 279143"/>
                <a:gd name="connsiteX2" fmla="*/ 26262 w 250891"/>
                <a:gd name="connsiteY2" fmla="*/ 234535 h 279143"/>
                <a:gd name="connsiteX3" fmla="*/ 92241 w 250891"/>
                <a:gd name="connsiteY3" fmla="*/ 272633 h 279143"/>
                <a:gd name="connsiteX4" fmla="*/ 224213 w 250891"/>
                <a:gd name="connsiteY4" fmla="*/ 196433 h 279143"/>
                <a:gd name="connsiteX5" fmla="*/ 224213 w 250891"/>
                <a:gd name="connsiteY5" fmla="*/ 44045 h 279143"/>
                <a:gd name="connsiteX6" fmla="*/ 158233 w 250891"/>
                <a:gd name="connsiteY6" fmla="*/ 5947 h 279143"/>
                <a:gd name="connsiteX7" fmla="*/ 136458 w 250891"/>
                <a:gd name="connsiteY7" fmla="*/ -242 h 27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91" h="279143">
                  <a:moveTo>
                    <a:pt x="136458" y="-242"/>
                  </a:moveTo>
                  <a:cubicBezTo>
                    <a:pt x="95588" y="-1778"/>
                    <a:pt x="47690" y="45029"/>
                    <a:pt x="26262" y="82147"/>
                  </a:cubicBezTo>
                  <a:cubicBezTo>
                    <a:pt x="866" y="126136"/>
                    <a:pt x="-17725" y="209134"/>
                    <a:pt x="26262" y="234535"/>
                  </a:cubicBezTo>
                  <a:lnTo>
                    <a:pt x="92241" y="272633"/>
                  </a:lnTo>
                  <a:cubicBezTo>
                    <a:pt x="136232" y="298031"/>
                    <a:pt x="198817" y="240426"/>
                    <a:pt x="224213" y="196433"/>
                  </a:cubicBezTo>
                  <a:cubicBezTo>
                    <a:pt x="249609" y="152445"/>
                    <a:pt x="268199" y="69447"/>
                    <a:pt x="224213" y="44045"/>
                  </a:cubicBezTo>
                  <a:lnTo>
                    <a:pt x="158233" y="5947"/>
                  </a:lnTo>
                  <a:cubicBezTo>
                    <a:pt x="151359" y="1980"/>
                    <a:pt x="144025" y="45"/>
                    <a:pt x="136458" y="-242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9BBF8BC8-1296-4965-8B2C-3738C093144E}"/>
                </a:ext>
              </a:extLst>
            </p:cNvPr>
            <p:cNvSpPr/>
            <p:nvPr/>
          </p:nvSpPr>
          <p:spPr>
            <a:xfrm>
              <a:off x="5578039" y="3026427"/>
              <a:ext cx="184908" cy="241049"/>
            </a:xfrm>
            <a:custGeom>
              <a:avLst/>
              <a:gdLst>
                <a:gd name="connsiteX0" fmla="*/ 158438 w 184908"/>
                <a:gd name="connsiteY0" fmla="*/ 158621 h 241049"/>
                <a:gd name="connsiteX1" fmla="*/ 26471 w 184908"/>
                <a:gd name="connsiteY1" fmla="*/ 234816 h 241049"/>
                <a:gd name="connsiteX2" fmla="*/ 26471 w 184908"/>
                <a:gd name="connsiteY2" fmla="*/ 82426 h 241049"/>
                <a:gd name="connsiteX3" fmla="*/ 158438 w 184908"/>
                <a:gd name="connsiteY3" fmla="*/ 6232 h 241049"/>
                <a:gd name="connsiteX4" fmla="*/ 158438 w 184908"/>
                <a:gd name="connsiteY4" fmla="*/ 158621 h 24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8" h="241049">
                  <a:moveTo>
                    <a:pt x="158438" y="158621"/>
                  </a:moveTo>
                  <a:cubicBezTo>
                    <a:pt x="133040" y="202616"/>
                    <a:pt x="70460" y="260219"/>
                    <a:pt x="26471" y="234816"/>
                  </a:cubicBezTo>
                  <a:cubicBezTo>
                    <a:pt x="-17518" y="209412"/>
                    <a:pt x="1075" y="126421"/>
                    <a:pt x="26471" y="82426"/>
                  </a:cubicBezTo>
                  <a:cubicBezTo>
                    <a:pt x="51868" y="38436"/>
                    <a:pt x="114448" y="-19167"/>
                    <a:pt x="158438" y="6232"/>
                  </a:cubicBezTo>
                  <a:cubicBezTo>
                    <a:pt x="202425" y="31631"/>
                    <a:pt x="183835" y="114626"/>
                    <a:pt x="158438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55A1965E-3D68-4CC6-89DC-BEC80AD028C8}"/>
                </a:ext>
              </a:extLst>
            </p:cNvPr>
            <p:cNvSpPr/>
            <p:nvPr/>
          </p:nvSpPr>
          <p:spPr>
            <a:xfrm>
              <a:off x="5551722" y="3383155"/>
              <a:ext cx="131967" cy="114291"/>
            </a:xfrm>
            <a:custGeom>
              <a:avLst/>
              <a:gdLst>
                <a:gd name="connsiteX0" fmla="*/ 65984 w 131967"/>
                <a:gd name="connsiteY0" fmla="*/ 114292 h 114291"/>
                <a:gd name="connsiteX1" fmla="*/ 0 w 131967"/>
                <a:gd name="connsiteY1" fmla="*/ 0 h 114291"/>
                <a:gd name="connsiteX2" fmla="*/ 131967 w 131967"/>
                <a:gd name="connsiteY2" fmla="*/ 76195 h 11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967" h="114291">
                  <a:moveTo>
                    <a:pt x="65984" y="114292"/>
                  </a:moveTo>
                  <a:lnTo>
                    <a:pt x="0" y="0"/>
                  </a:lnTo>
                  <a:lnTo>
                    <a:pt x="131967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2164A7CE-79E0-4005-ADDE-227B181C7FD9}"/>
                </a:ext>
              </a:extLst>
            </p:cNvPr>
            <p:cNvSpPr/>
            <p:nvPr/>
          </p:nvSpPr>
          <p:spPr>
            <a:xfrm>
              <a:off x="5551722" y="3230765"/>
              <a:ext cx="263932" cy="228583"/>
            </a:xfrm>
            <a:custGeom>
              <a:avLst/>
              <a:gdLst>
                <a:gd name="connsiteX0" fmla="*/ 131967 w 263932"/>
                <a:gd name="connsiteY0" fmla="*/ 0 h 228583"/>
                <a:gd name="connsiteX1" fmla="*/ 0 w 263932"/>
                <a:gd name="connsiteY1" fmla="*/ 152389 h 228583"/>
                <a:gd name="connsiteX2" fmla="*/ 131967 w 263932"/>
                <a:gd name="connsiteY2" fmla="*/ 228584 h 228583"/>
                <a:gd name="connsiteX3" fmla="*/ 263933 w 263932"/>
                <a:gd name="connsiteY3" fmla="*/ 76195 h 22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32" h="228583">
                  <a:moveTo>
                    <a:pt x="131967" y="0"/>
                  </a:moveTo>
                  <a:lnTo>
                    <a:pt x="0" y="152389"/>
                  </a:lnTo>
                  <a:lnTo>
                    <a:pt x="131967" y="228584"/>
                  </a:lnTo>
                  <a:lnTo>
                    <a:pt x="263933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634A6599-63F5-41CD-9CFD-E61C40C709E8}"/>
                </a:ext>
              </a:extLst>
            </p:cNvPr>
            <p:cNvSpPr/>
            <p:nvPr/>
          </p:nvSpPr>
          <p:spPr>
            <a:xfrm>
              <a:off x="5683692" y="3002181"/>
              <a:ext cx="527861" cy="457163"/>
            </a:xfrm>
            <a:custGeom>
              <a:avLst/>
              <a:gdLst>
                <a:gd name="connsiteX0" fmla="*/ 527597 w 527861"/>
                <a:gd name="connsiteY0" fmla="*/ -297 h 457163"/>
                <a:gd name="connsiteX1" fmla="*/ 131695 w 527861"/>
                <a:gd name="connsiteY1" fmla="*/ 304479 h 457163"/>
                <a:gd name="connsiteX2" fmla="*/ -265 w 527861"/>
                <a:gd name="connsiteY2" fmla="*/ 456867 h 457163"/>
                <a:gd name="connsiteX3" fmla="*/ 131695 w 527861"/>
                <a:gd name="connsiteY3" fmla="*/ 380675 h 457163"/>
                <a:gd name="connsiteX4" fmla="*/ 527597 w 527861"/>
                <a:gd name="connsiteY4" fmla="*/ 152091 h 457163"/>
                <a:gd name="connsiteX5" fmla="*/ 527597 w 527861"/>
                <a:gd name="connsiteY5" fmla="*/ -297 h 4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7861" h="457163">
                  <a:moveTo>
                    <a:pt x="527597" y="-297"/>
                  </a:moveTo>
                  <a:lnTo>
                    <a:pt x="131695" y="304479"/>
                  </a:lnTo>
                  <a:lnTo>
                    <a:pt x="-265" y="456867"/>
                  </a:lnTo>
                  <a:lnTo>
                    <a:pt x="131695" y="380675"/>
                  </a:lnTo>
                  <a:lnTo>
                    <a:pt x="527597" y="152091"/>
                  </a:lnTo>
                  <a:lnTo>
                    <a:pt x="527597" y="-29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22E20E7-E5A9-4E8D-A250-104353784C8A}"/>
                </a:ext>
              </a:extLst>
            </p:cNvPr>
            <p:cNvSpPr/>
            <p:nvPr/>
          </p:nvSpPr>
          <p:spPr>
            <a:xfrm>
              <a:off x="5921151" y="3224531"/>
              <a:ext cx="250891" cy="279143"/>
            </a:xfrm>
            <a:custGeom>
              <a:avLst/>
              <a:gdLst>
                <a:gd name="connsiteX0" fmla="*/ 136385 w 250891"/>
                <a:gd name="connsiteY0" fmla="*/ -285 h 279143"/>
                <a:gd name="connsiteX1" fmla="*/ 26189 w 250891"/>
                <a:gd name="connsiteY1" fmla="*/ 82104 h 279143"/>
                <a:gd name="connsiteX2" fmla="*/ 26189 w 250891"/>
                <a:gd name="connsiteY2" fmla="*/ 234492 h 279143"/>
                <a:gd name="connsiteX3" fmla="*/ 92168 w 250891"/>
                <a:gd name="connsiteY3" fmla="*/ 272590 h 279143"/>
                <a:gd name="connsiteX4" fmla="*/ 224136 w 250891"/>
                <a:gd name="connsiteY4" fmla="*/ 196398 h 279143"/>
                <a:gd name="connsiteX5" fmla="*/ 224136 w 250891"/>
                <a:gd name="connsiteY5" fmla="*/ 44002 h 279143"/>
                <a:gd name="connsiteX6" fmla="*/ 158148 w 250891"/>
                <a:gd name="connsiteY6" fmla="*/ 5912 h 279143"/>
                <a:gd name="connsiteX7" fmla="*/ 136385 w 250891"/>
                <a:gd name="connsiteY7" fmla="*/ -285 h 27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91" h="279143">
                  <a:moveTo>
                    <a:pt x="136385" y="-285"/>
                  </a:moveTo>
                  <a:cubicBezTo>
                    <a:pt x="95515" y="-1821"/>
                    <a:pt x="47618" y="44986"/>
                    <a:pt x="26189" y="82104"/>
                  </a:cubicBezTo>
                  <a:cubicBezTo>
                    <a:pt x="793" y="126093"/>
                    <a:pt x="-17802" y="209091"/>
                    <a:pt x="26189" y="234492"/>
                  </a:cubicBezTo>
                  <a:lnTo>
                    <a:pt x="92168" y="272590"/>
                  </a:lnTo>
                  <a:cubicBezTo>
                    <a:pt x="136159" y="297988"/>
                    <a:pt x="198740" y="240391"/>
                    <a:pt x="224136" y="196398"/>
                  </a:cubicBezTo>
                  <a:cubicBezTo>
                    <a:pt x="249536" y="152410"/>
                    <a:pt x="268126" y="69404"/>
                    <a:pt x="224136" y="44002"/>
                  </a:cubicBezTo>
                  <a:lnTo>
                    <a:pt x="158148" y="5912"/>
                  </a:lnTo>
                  <a:cubicBezTo>
                    <a:pt x="151278" y="1945"/>
                    <a:pt x="143952" y="1"/>
                    <a:pt x="136385" y="-285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03C1548D-B172-4409-935E-EBFBEF3B9475}"/>
                </a:ext>
              </a:extLst>
            </p:cNvPr>
            <p:cNvSpPr/>
            <p:nvPr/>
          </p:nvSpPr>
          <p:spPr>
            <a:xfrm>
              <a:off x="6029613" y="3339064"/>
              <a:ext cx="68463" cy="68189"/>
            </a:xfrm>
            <a:custGeom>
              <a:avLst/>
              <a:gdLst>
                <a:gd name="connsiteX0" fmla="*/ 26102 w 68463"/>
                <a:gd name="connsiteY0" fmla="*/ -323 h 68189"/>
                <a:gd name="connsiteX1" fmla="*/ 25187 w 68463"/>
                <a:gd name="connsiteY1" fmla="*/ 487 h 68189"/>
                <a:gd name="connsiteX2" fmla="*/ 10100 w 68463"/>
                <a:gd name="connsiteY2" fmla="*/ 20905 h 68189"/>
                <a:gd name="connsiteX3" fmla="*/ -44 w 68463"/>
                <a:gd name="connsiteY3" fmla="*/ 44185 h 68189"/>
                <a:gd name="connsiteX4" fmla="*/ -286 w 68463"/>
                <a:gd name="connsiteY4" fmla="*/ 45379 h 68189"/>
                <a:gd name="connsiteX5" fmla="*/ 36496 w 68463"/>
                <a:gd name="connsiteY5" fmla="*/ 66619 h 68189"/>
                <a:gd name="connsiteX6" fmla="*/ 62884 w 68463"/>
                <a:gd name="connsiteY6" fmla="*/ 51383 h 68189"/>
                <a:gd name="connsiteX7" fmla="*/ 62884 w 68463"/>
                <a:gd name="connsiteY7" fmla="*/ 20905 h 68189"/>
                <a:gd name="connsiteX8" fmla="*/ 26102 w 68463"/>
                <a:gd name="connsiteY8" fmla="*/ -323 h 6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463" h="68189">
                  <a:moveTo>
                    <a:pt x="26102" y="-323"/>
                  </a:moveTo>
                  <a:cubicBezTo>
                    <a:pt x="25824" y="-25"/>
                    <a:pt x="25461" y="185"/>
                    <a:pt x="25187" y="487"/>
                  </a:cubicBezTo>
                  <a:cubicBezTo>
                    <a:pt x="19111" y="7200"/>
                    <a:pt x="13910" y="14309"/>
                    <a:pt x="10100" y="20905"/>
                  </a:cubicBezTo>
                  <a:cubicBezTo>
                    <a:pt x="6290" y="27505"/>
                    <a:pt x="2734" y="35565"/>
                    <a:pt x="-44" y="44185"/>
                  </a:cubicBezTo>
                  <a:cubicBezTo>
                    <a:pt x="-169" y="44573"/>
                    <a:pt x="-165" y="44992"/>
                    <a:pt x="-286" y="45379"/>
                  </a:cubicBezTo>
                  <a:lnTo>
                    <a:pt x="36496" y="66619"/>
                  </a:lnTo>
                  <a:cubicBezTo>
                    <a:pt x="45293" y="71700"/>
                    <a:pt x="57804" y="60180"/>
                    <a:pt x="62884" y="51383"/>
                  </a:cubicBezTo>
                  <a:cubicBezTo>
                    <a:pt x="67964" y="42585"/>
                    <a:pt x="71681" y="25985"/>
                    <a:pt x="62884" y="20905"/>
                  </a:cubicBezTo>
                  <a:lnTo>
                    <a:pt x="26102" y="-32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3C9123D4-77A1-4320-B10B-3ABA15C422A4}"/>
                </a:ext>
              </a:extLst>
            </p:cNvPr>
            <p:cNvSpPr/>
            <p:nvPr/>
          </p:nvSpPr>
          <p:spPr>
            <a:xfrm>
              <a:off x="6277531" y="2994562"/>
              <a:ext cx="184762" cy="198106"/>
            </a:xfrm>
            <a:custGeom>
              <a:avLst/>
              <a:gdLst>
                <a:gd name="connsiteX0" fmla="*/ 0 w 184762"/>
                <a:gd name="connsiteY0" fmla="*/ 198106 h 198106"/>
                <a:gd name="connsiteX1" fmla="*/ 131978 w 184762"/>
                <a:gd name="connsiteY1" fmla="*/ 121911 h 198106"/>
                <a:gd name="connsiteX2" fmla="*/ 184763 w 184762"/>
                <a:gd name="connsiteY2" fmla="*/ 0 h 198106"/>
                <a:gd name="connsiteX3" fmla="*/ 52800 w 184762"/>
                <a:gd name="connsiteY3" fmla="*/ 76195 h 19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762" h="198106">
                  <a:moveTo>
                    <a:pt x="0" y="198106"/>
                  </a:moveTo>
                  <a:lnTo>
                    <a:pt x="131978" y="121911"/>
                  </a:lnTo>
                  <a:lnTo>
                    <a:pt x="184763" y="0"/>
                  </a:lnTo>
                  <a:lnTo>
                    <a:pt x="5280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805A2A2E-8D31-413F-BDF8-43E0AB9EF766}"/>
                </a:ext>
              </a:extLst>
            </p:cNvPr>
            <p:cNvSpPr/>
            <p:nvPr/>
          </p:nvSpPr>
          <p:spPr>
            <a:xfrm>
              <a:off x="6303924" y="2598350"/>
              <a:ext cx="79192" cy="121911"/>
            </a:xfrm>
            <a:custGeom>
              <a:avLst/>
              <a:gdLst>
                <a:gd name="connsiteX0" fmla="*/ 79193 w 79192"/>
                <a:gd name="connsiteY0" fmla="*/ 121911 h 121911"/>
                <a:gd name="connsiteX1" fmla="*/ 79193 w 79192"/>
                <a:gd name="connsiteY1" fmla="*/ 45717 h 121911"/>
                <a:gd name="connsiteX2" fmla="*/ 0 w 79192"/>
                <a:gd name="connsiteY2" fmla="*/ 0 h 121911"/>
                <a:gd name="connsiteX3" fmla="*/ 0 w 79192"/>
                <a:gd name="connsiteY3" fmla="*/ 76195 h 121911"/>
                <a:gd name="connsiteX4" fmla="*/ 79193 w 79192"/>
                <a:gd name="connsiteY4" fmla="*/ 121911 h 12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192" h="121911">
                  <a:moveTo>
                    <a:pt x="79193" y="121911"/>
                  </a:moveTo>
                  <a:lnTo>
                    <a:pt x="79193" y="45717"/>
                  </a:lnTo>
                  <a:lnTo>
                    <a:pt x="0" y="0"/>
                  </a:lnTo>
                  <a:lnTo>
                    <a:pt x="0" y="76195"/>
                  </a:lnTo>
                  <a:lnTo>
                    <a:pt x="79193" y="121911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4F597136-5F0D-470B-9470-02BC23155D59}"/>
                </a:ext>
              </a:extLst>
            </p:cNvPr>
            <p:cNvSpPr/>
            <p:nvPr/>
          </p:nvSpPr>
          <p:spPr>
            <a:xfrm>
              <a:off x="6383116" y="2644066"/>
              <a:ext cx="158354" cy="243822"/>
            </a:xfrm>
            <a:custGeom>
              <a:avLst/>
              <a:gdLst>
                <a:gd name="connsiteX0" fmla="*/ 0 w 158354"/>
                <a:gd name="connsiteY0" fmla="*/ 76195 h 243822"/>
                <a:gd name="connsiteX1" fmla="*/ 131962 w 158354"/>
                <a:gd name="connsiteY1" fmla="*/ 0 h 243822"/>
                <a:gd name="connsiteX2" fmla="*/ 158355 w 158354"/>
                <a:gd name="connsiteY2" fmla="*/ 167628 h 243822"/>
                <a:gd name="connsiteX3" fmla="*/ 26392 w 158354"/>
                <a:gd name="connsiteY3" fmla="*/ 243823 h 243822"/>
                <a:gd name="connsiteX4" fmla="*/ 0 w 158354"/>
                <a:gd name="connsiteY4" fmla="*/ 76195 h 2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43822">
                  <a:moveTo>
                    <a:pt x="0" y="76195"/>
                  </a:moveTo>
                  <a:lnTo>
                    <a:pt x="131962" y="0"/>
                  </a:lnTo>
                  <a:lnTo>
                    <a:pt x="158355" y="167628"/>
                  </a:lnTo>
                  <a:lnTo>
                    <a:pt x="26392" y="243823"/>
                  </a:lnTo>
                  <a:lnTo>
                    <a:pt x="0" y="76195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7B43F9FF-D221-4054-B70C-B4A9D1636F29}"/>
                </a:ext>
              </a:extLst>
            </p:cNvPr>
            <p:cNvSpPr/>
            <p:nvPr/>
          </p:nvSpPr>
          <p:spPr>
            <a:xfrm>
              <a:off x="6515079" y="2644066"/>
              <a:ext cx="197943" cy="167628"/>
            </a:xfrm>
            <a:custGeom>
              <a:avLst/>
              <a:gdLst>
                <a:gd name="connsiteX0" fmla="*/ 0 w 197943"/>
                <a:gd name="connsiteY0" fmla="*/ 0 h 167628"/>
                <a:gd name="connsiteX1" fmla="*/ 197944 w 197943"/>
                <a:gd name="connsiteY1" fmla="*/ 38097 h 167628"/>
                <a:gd name="connsiteX2" fmla="*/ 26392 w 197943"/>
                <a:gd name="connsiteY2" fmla="*/ 167628 h 16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943" h="167628">
                  <a:moveTo>
                    <a:pt x="0" y="0"/>
                  </a:moveTo>
                  <a:lnTo>
                    <a:pt x="197944" y="38097"/>
                  </a:lnTo>
                  <a:lnTo>
                    <a:pt x="26392" y="167628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61C45E60-8F81-43AD-B715-051DDD03412B}"/>
                </a:ext>
              </a:extLst>
            </p:cNvPr>
            <p:cNvSpPr/>
            <p:nvPr/>
          </p:nvSpPr>
          <p:spPr>
            <a:xfrm>
              <a:off x="6435901" y="2598350"/>
              <a:ext cx="277121" cy="83814"/>
            </a:xfrm>
            <a:custGeom>
              <a:avLst/>
              <a:gdLst>
                <a:gd name="connsiteX0" fmla="*/ 197944 w 277121"/>
                <a:gd name="connsiteY0" fmla="*/ 38097 h 83814"/>
                <a:gd name="connsiteX1" fmla="*/ 277121 w 277121"/>
                <a:gd name="connsiteY1" fmla="*/ 83814 h 83814"/>
                <a:gd name="connsiteX2" fmla="*/ 79177 w 277121"/>
                <a:gd name="connsiteY2" fmla="*/ 45717 h 83814"/>
                <a:gd name="connsiteX3" fmla="*/ 0 w 277121"/>
                <a:gd name="connsiteY3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21" h="83814">
                  <a:moveTo>
                    <a:pt x="197944" y="38097"/>
                  </a:moveTo>
                  <a:lnTo>
                    <a:pt x="277121" y="83814"/>
                  </a:lnTo>
                  <a:lnTo>
                    <a:pt x="79177" y="457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31B9919-3B34-4193-BD59-047C8B3118F0}"/>
                </a:ext>
              </a:extLst>
            </p:cNvPr>
            <p:cNvSpPr/>
            <p:nvPr/>
          </p:nvSpPr>
          <p:spPr>
            <a:xfrm>
              <a:off x="6303924" y="2598350"/>
              <a:ext cx="211155" cy="45716"/>
            </a:xfrm>
            <a:custGeom>
              <a:avLst/>
              <a:gdLst>
                <a:gd name="connsiteX0" fmla="*/ 79193 w 211155"/>
                <a:gd name="connsiteY0" fmla="*/ 45717 h 45716"/>
                <a:gd name="connsiteX1" fmla="*/ 211155 w 211155"/>
                <a:gd name="connsiteY1" fmla="*/ 45717 h 45716"/>
                <a:gd name="connsiteX2" fmla="*/ 131978 w 211155"/>
                <a:gd name="connsiteY2" fmla="*/ 0 h 45716"/>
                <a:gd name="connsiteX3" fmla="*/ 0 w 211155"/>
                <a:gd name="connsiteY3" fmla="*/ 0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155" h="45716">
                  <a:moveTo>
                    <a:pt x="79193" y="45717"/>
                  </a:moveTo>
                  <a:lnTo>
                    <a:pt x="211155" y="45717"/>
                  </a:lnTo>
                  <a:lnTo>
                    <a:pt x="1319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4DBD14D3-2054-4781-BAA2-C4D1D46F4216}"/>
                </a:ext>
              </a:extLst>
            </p:cNvPr>
            <p:cNvSpPr/>
            <p:nvPr/>
          </p:nvSpPr>
          <p:spPr>
            <a:xfrm>
              <a:off x="6409509" y="2849792"/>
              <a:ext cx="197943" cy="266681"/>
            </a:xfrm>
            <a:custGeom>
              <a:avLst/>
              <a:gdLst>
                <a:gd name="connsiteX0" fmla="*/ 0 w 197943"/>
                <a:gd name="connsiteY0" fmla="*/ 266681 h 266681"/>
                <a:gd name="connsiteX1" fmla="*/ 52785 w 197943"/>
                <a:gd name="connsiteY1" fmla="*/ 144770 h 266681"/>
                <a:gd name="connsiteX2" fmla="*/ 197944 w 197943"/>
                <a:gd name="connsiteY2" fmla="*/ 0 h 266681"/>
                <a:gd name="connsiteX3" fmla="*/ 145159 w 197943"/>
                <a:gd name="connsiteY3" fmla="*/ 121911 h 266681"/>
                <a:gd name="connsiteX4" fmla="*/ 0 w 197943"/>
                <a:gd name="connsiteY4" fmla="*/ 266681 h 26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43" h="266681">
                  <a:moveTo>
                    <a:pt x="0" y="266681"/>
                  </a:moveTo>
                  <a:lnTo>
                    <a:pt x="52785" y="144770"/>
                  </a:lnTo>
                  <a:lnTo>
                    <a:pt x="197944" y="0"/>
                  </a:lnTo>
                  <a:lnTo>
                    <a:pt x="145159" y="121911"/>
                  </a:lnTo>
                  <a:lnTo>
                    <a:pt x="0" y="266681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E4BDAFD7-3806-49F0-BD2F-53A40F685D94}"/>
                </a:ext>
              </a:extLst>
            </p:cNvPr>
            <p:cNvSpPr/>
            <p:nvPr/>
          </p:nvSpPr>
          <p:spPr>
            <a:xfrm>
              <a:off x="6554668" y="2682164"/>
              <a:ext cx="158354" cy="289539"/>
            </a:xfrm>
            <a:custGeom>
              <a:avLst/>
              <a:gdLst>
                <a:gd name="connsiteX0" fmla="*/ 52785 w 158354"/>
                <a:gd name="connsiteY0" fmla="*/ 167628 h 289539"/>
                <a:gd name="connsiteX1" fmla="*/ 0 w 158354"/>
                <a:gd name="connsiteY1" fmla="*/ 289540 h 289539"/>
                <a:gd name="connsiteX2" fmla="*/ 105570 w 158354"/>
                <a:gd name="connsiteY2" fmla="*/ 121911 h 289539"/>
                <a:gd name="connsiteX3" fmla="*/ 158355 w 158354"/>
                <a:gd name="connsiteY3" fmla="*/ 0 h 289539"/>
                <a:gd name="connsiteX4" fmla="*/ 52785 w 158354"/>
                <a:gd name="connsiteY4" fmla="*/ 167628 h 28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89539">
                  <a:moveTo>
                    <a:pt x="52785" y="167628"/>
                  </a:moveTo>
                  <a:lnTo>
                    <a:pt x="0" y="289540"/>
                  </a:lnTo>
                  <a:lnTo>
                    <a:pt x="105570" y="121911"/>
                  </a:lnTo>
                  <a:lnTo>
                    <a:pt x="158355" y="0"/>
                  </a:lnTo>
                  <a:lnTo>
                    <a:pt x="52785" y="167628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0551213C-C9F1-47AD-B3B4-AF6C5C7ACC7C}"/>
                </a:ext>
              </a:extLst>
            </p:cNvPr>
            <p:cNvSpPr/>
            <p:nvPr/>
          </p:nvSpPr>
          <p:spPr>
            <a:xfrm>
              <a:off x="6277531" y="2674544"/>
              <a:ext cx="131977" cy="213345"/>
            </a:xfrm>
            <a:custGeom>
              <a:avLst/>
              <a:gdLst>
                <a:gd name="connsiteX0" fmla="*/ 131978 w 131977"/>
                <a:gd name="connsiteY0" fmla="*/ 213345 h 213345"/>
                <a:gd name="connsiteX1" fmla="*/ 105585 w 131977"/>
                <a:gd name="connsiteY1" fmla="*/ 45717 h 213345"/>
                <a:gd name="connsiteX2" fmla="*/ 26392 w 131977"/>
                <a:gd name="connsiteY2" fmla="*/ 0 h 213345"/>
                <a:gd name="connsiteX3" fmla="*/ 0 w 131977"/>
                <a:gd name="connsiteY3" fmla="*/ 137150 h 21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977" h="213345">
                  <a:moveTo>
                    <a:pt x="131978" y="213345"/>
                  </a:moveTo>
                  <a:lnTo>
                    <a:pt x="105585" y="45717"/>
                  </a:lnTo>
                  <a:lnTo>
                    <a:pt x="26392" y="0"/>
                  </a:lnTo>
                  <a:lnTo>
                    <a:pt x="0" y="13715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EAD1A9A4-9100-4E57-A1BB-3D789E81A229}"/>
                </a:ext>
              </a:extLst>
            </p:cNvPr>
            <p:cNvSpPr/>
            <p:nvPr/>
          </p:nvSpPr>
          <p:spPr>
            <a:xfrm>
              <a:off x="5960819" y="2682161"/>
              <a:ext cx="752209" cy="388596"/>
            </a:xfrm>
            <a:custGeom>
              <a:avLst/>
              <a:gdLst>
                <a:gd name="connsiteX0" fmla="*/ 751873 w 752209"/>
                <a:gd name="connsiteY0" fmla="*/ -233 h 388596"/>
                <a:gd name="connsiteX1" fmla="*/ 580318 w 752209"/>
                <a:gd name="connsiteY1" fmla="*/ 129302 h 388596"/>
                <a:gd name="connsiteX2" fmla="*/ 448346 w 752209"/>
                <a:gd name="connsiteY2" fmla="*/ 205490 h 388596"/>
                <a:gd name="connsiteX3" fmla="*/ 316379 w 752209"/>
                <a:gd name="connsiteY3" fmla="*/ 129302 h 388596"/>
                <a:gd name="connsiteX4" fmla="*/ 335348 w 752209"/>
                <a:gd name="connsiteY4" fmla="*/ 30729 h 388596"/>
                <a:gd name="connsiteX5" fmla="*/ 131628 w 752209"/>
                <a:gd name="connsiteY5" fmla="*/ 98824 h 388596"/>
                <a:gd name="connsiteX6" fmla="*/ -336 w 752209"/>
                <a:gd name="connsiteY6" fmla="*/ 175016 h 388596"/>
                <a:gd name="connsiteX7" fmla="*/ 118428 w 752209"/>
                <a:gd name="connsiteY7" fmla="*/ 243588 h 388596"/>
                <a:gd name="connsiteX8" fmla="*/ 250399 w 752209"/>
                <a:gd name="connsiteY8" fmla="*/ 319788 h 388596"/>
                <a:gd name="connsiteX9" fmla="*/ 369171 w 752209"/>
                <a:gd name="connsiteY9" fmla="*/ 388364 h 388596"/>
                <a:gd name="connsiteX10" fmla="*/ 501130 w 752209"/>
                <a:gd name="connsiteY10" fmla="*/ 312164 h 388596"/>
                <a:gd name="connsiteX11" fmla="*/ 646298 w 752209"/>
                <a:gd name="connsiteY11" fmla="*/ 167400 h 388596"/>
                <a:gd name="connsiteX12" fmla="*/ 751873 w 752209"/>
                <a:gd name="connsiteY12" fmla="*/ -233 h 388596"/>
                <a:gd name="connsiteX13" fmla="*/ 316379 w 752209"/>
                <a:gd name="connsiteY13" fmla="*/ 144539 h 388596"/>
                <a:gd name="connsiteX14" fmla="*/ 421955 w 752209"/>
                <a:gd name="connsiteY14" fmla="*/ 205490 h 388596"/>
                <a:gd name="connsiteX15" fmla="*/ 250399 w 752209"/>
                <a:gd name="connsiteY15" fmla="*/ 304551 h 388596"/>
                <a:gd name="connsiteX16" fmla="*/ 144824 w 752209"/>
                <a:gd name="connsiteY16" fmla="*/ 243588 h 388596"/>
                <a:gd name="connsiteX17" fmla="*/ 316379 w 752209"/>
                <a:gd name="connsiteY17" fmla="*/ 144539 h 3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2209" h="388596">
                  <a:moveTo>
                    <a:pt x="751873" y="-233"/>
                  </a:moveTo>
                  <a:lnTo>
                    <a:pt x="580318" y="129302"/>
                  </a:lnTo>
                  <a:lnTo>
                    <a:pt x="448346" y="205490"/>
                  </a:lnTo>
                  <a:lnTo>
                    <a:pt x="316379" y="129302"/>
                  </a:lnTo>
                  <a:lnTo>
                    <a:pt x="335348" y="30729"/>
                  </a:lnTo>
                  <a:lnTo>
                    <a:pt x="131628" y="98824"/>
                  </a:lnTo>
                  <a:lnTo>
                    <a:pt x="-336" y="175016"/>
                  </a:lnTo>
                  <a:lnTo>
                    <a:pt x="118428" y="243588"/>
                  </a:lnTo>
                  <a:lnTo>
                    <a:pt x="250399" y="319788"/>
                  </a:lnTo>
                  <a:lnTo>
                    <a:pt x="369171" y="388364"/>
                  </a:lnTo>
                  <a:lnTo>
                    <a:pt x="501130" y="312164"/>
                  </a:lnTo>
                  <a:lnTo>
                    <a:pt x="646298" y="167400"/>
                  </a:lnTo>
                  <a:lnTo>
                    <a:pt x="751873" y="-233"/>
                  </a:lnTo>
                  <a:close/>
                  <a:moveTo>
                    <a:pt x="316379" y="144539"/>
                  </a:moveTo>
                  <a:lnTo>
                    <a:pt x="421955" y="205490"/>
                  </a:lnTo>
                  <a:lnTo>
                    <a:pt x="250399" y="304551"/>
                  </a:lnTo>
                  <a:lnTo>
                    <a:pt x="144824" y="243588"/>
                  </a:lnTo>
                  <a:lnTo>
                    <a:pt x="316379" y="144539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0B7BDA1-F54E-4DD1-849D-06822B8D4516}"/>
                </a:ext>
              </a:extLst>
            </p:cNvPr>
            <p:cNvSpPr/>
            <p:nvPr/>
          </p:nvSpPr>
          <p:spPr>
            <a:xfrm>
              <a:off x="5762868" y="3185048"/>
              <a:ext cx="26394" cy="45716"/>
            </a:xfrm>
            <a:custGeom>
              <a:avLst/>
              <a:gdLst>
                <a:gd name="connsiteX0" fmla="*/ 0 w 26394"/>
                <a:gd name="connsiteY0" fmla="*/ 45717 h 45716"/>
                <a:gd name="connsiteX1" fmla="*/ 0 w 26394"/>
                <a:gd name="connsiteY1" fmla="*/ 15239 h 45716"/>
                <a:gd name="connsiteX2" fmla="*/ 26394 w 26394"/>
                <a:gd name="connsiteY2" fmla="*/ 0 h 45716"/>
                <a:gd name="connsiteX3" fmla="*/ 26394 w 26394"/>
                <a:gd name="connsiteY3" fmla="*/ 30478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4" h="45716">
                  <a:moveTo>
                    <a:pt x="0" y="45717"/>
                  </a:moveTo>
                  <a:lnTo>
                    <a:pt x="0" y="15239"/>
                  </a:lnTo>
                  <a:lnTo>
                    <a:pt x="26394" y="0"/>
                  </a:lnTo>
                  <a:lnTo>
                    <a:pt x="26394" y="30478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D6822C5D-C934-4710-A08E-9FEE8ABDC91E}"/>
                </a:ext>
              </a:extLst>
            </p:cNvPr>
            <p:cNvSpPr/>
            <p:nvPr/>
          </p:nvSpPr>
          <p:spPr>
            <a:xfrm>
              <a:off x="6871393" y="2895509"/>
              <a:ext cx="26392" cy="45716"/>
            </a:xfrm>
            <a:custGeom>
              <a:avLst/>
              <a:gdLst>
                <a:gd name="connsiteX0" fmla="*/ 0 w 26392"/>
                <a:gd name="connsiteY0" fmla="*/ 15239 h 45716"/>
                <a:gd name="connsiteX1" fmla="*/ 26393 w 26392"/>
                <a:gd name="connsiteY1" fmla="*/ 0 h 45716"/>
                <a:gd name="connsiteX2" fmla="*/ 26393 w 26392"/>
                <a:gd name="connsiteY2" fmla="*/ 30478 h 45716"/>
                <a:gd name="connsiteX3" fmla="*/ 0 w 26392"/>
                <a:gd name="connsiteY3" fmla="*/ 45717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2" h="45716">
                  <a:moveTo>
                    <a:pt x="0" y="15239"/>
                  </a:moveTo>
                  <a:lnTo>
                    <a:pt x="26393" y="0"/>
                  </a:lnTo>
                  <a:lnTo>
                    <a:pt x="26393" y="30478"/>
                  </a:lnTo>
                  <a:lnTo>
                    <a:pt x="0" y="4571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BE234B74-1B4D-4AB2-A665-BFDBBF613084}"/>
                </a:ext>
              </a:extLst>
            </p:cNvPr>
            <p:cNvSpPr/>
            <p:nvPr/>
          </p:nvSpPr>
          <p:spPr>
            <a:xfrm>
              <a:off x="6829111" y="2846053"/>
              <a:ext cx="110948" cy="144628"/>
            </a:xfrm>
            <a:custGeom>
              <a:avLst/>
              <a:gdLst>
                <a:gd name="connsiteX0" fmla="*/ 95066 w 110948"/>
                <a:gd name="connsiteY0" fmla="*/ 95173 h 144628"/>
                <a:gd name="connsiteX1" fmla="*/ 15889 w 110948"/>
                <a:gd name="connsiteY1" fmla="*/ 140889 h 144628"/>
                <a:gd name="connsiteX2" fmla="*/ 15889 w 110948"/>
                <a:gd name="connsiteY2" fmla="*/ 49456 h 144628"/>
                <a:gd name="connsiteX3" fmla="*/ 95066 w 110948"/>
                <a:gd name="connsiteY3" fmla="*/ 3739 h 144628"/>
                <a:gd name="connsiteX4" fmla="*/ 95066 w 110948"/>
                <a:gd name="connsiteY4" fmla="*/ 95173 h 1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8" h="144628">
                  <a:moveTo>
                    <a:pt x="95066" y="95173"/>
                  </a:moveTo>
                  <a:cubicBezTo>
                    <a:pt x="79828" y="121566"/>
                    <a:pt x="42281" y="156128"/>
                    <a:pt x="15889" y="140889"/>
                  </a:cubicBezTo>
                  <a:cubicBezTo>
                    <a:pt x="-10519" y="125650"/>
                    <a:pt x="651" y="75850"/>
                    <a:pt x="15889" y="49456"/>
                  </a:cubicBezTo>
                  <a:cubicBezTo>
                    <a:pt x="31127" y="23062"/>
                    <a:pt x="68674" y="-11500"/>
                    <a:pt x="95066" y="3739"/>
                  </a:cubicBezTo>
                  <a:cubicBezTo>
                    <a:pt x="121459" y="18978"/>
                    <a:pt x="110304" y="68779"/>
                    <a:pt x="95066" y="951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D00372B6-925C-4886-AC58-39BFCCE737F2}"/>
                </a:ext>
              </a:extLst>
            </p:cNvPr>
            <p:cNvSpPr/>
            <p:nvPr/>
          </p:nvSpPr>
          <p:spPr>
            <a:xfrm>
              <a:off x="6699752" y="2744506"/>
              <a:ext cx="277280" cy="294381"/>
            </a:xfrm>
            <a:custGeom>
              <a:avLst/>
              <a:gdLst>
                <a:gd name="connsiteX0" fmla="*/ 136240 w 277280"/>
                <a:gd name="connsiteY0" fmla="*/ -199 h 294381"/>
                <a:gd name="connsiteX1" fmla="*/ 26044 w 277280"/>
                <a:gd name="connsiteY1" fmla="*/ 82190 h 294381"/>
                <a:gd name="connsiteX2" fmla="*/ 26044 w 277280"/>
                <a:gd name="connsiteY2" fmla="*/ 234578 h 294381"/>
                <a:gd name="connsiteX3" fmla="*/ 118420 w 277280"/>
                <a:gd name="connsiteY3" fmla="*/ 287913 h 294381"/>
                <a:gd name="connsiteX4" fmla="*/ 250383 w 277280"/>
                <a:gd name="connsiteY4" fmla="*/ 211725 h 294381"/>
                <a:gd name="connsiteX5" fmla="*/ 250383 w 277280"/>
                <a:gd name="connsiteY5" fmla="*/ 59329 h 294381"/>
                <a:gd name="connsiteX6" fmla="*/ 158004 w 277280"/>
                <a:gd name="connsiteY6" fmla="*/ 5994 h 294381"/>
                <a:gd name="connsiteX7" fmla="*/ 136240 w 277280"/>
                <a:gd name="connsiteY7" fmla="*/ -199 h 29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280" h="294381">
                  <a:moveTo>
                    <a:pt x="136240" y="-199"/>
                  </a:moveTo>
                  <a:cubicBezTo>
                    <a:pt x="95370" y="-1731"/>
                    <a:pt x="47473" y="45072"/>
                    <a:pt x="26044" y="82190"/>
                  </a:cubicBezTo>
                  <a:cubicBezTo>
                    <a:pt x="648" y="126183"/>
                    <a:pt x="-17946" y="209181"/>
                    <a:pt x="26044" y="234578"/>
                  </a:cubicBezTo>
                  <a:lnTo>
                    <a:pt x="118420" y="287913"/>
                  </a:lnTo>
                  <a:cubicBezTo>
                    <a:pt x="162410" y="313314"/>
                    <a:pt x="224983" y="255714"/>
                    <a:pt x="250383" y="211725"/>
                  </a:cubicBezTo>
                  <a:cubicBezTo>
                    <a:pt x="275779" y="167732"/>
                    <a:pt x="294370" y="84726"/>
                    <a:pt x="250383" y="59329"/>
                  </a:cubicBezTo>
                  <a:lnTo>
                    <a:pt x="158004" y="5994"/>
                  </a:lnTo>
                  <a:cubicBezTo>
                    <a:pt x="151134" y="2023"/>
                    <a:pt x="143808" y="87"/>
                    <a:pt x="136240" y="-199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A1D77BA-CB35-4835-8898-D1E4A6C79DF4}"/>
                </a:ext>
              </a:extLst>
            </p:cNvPr>
            <p:cNvSpPr/>
            <p:nvPr/>
          </p:nvSpPr>
          <p:spPr>
            <a:xfrm>
              <a:off x="5657295" y="3124093"/>
              <a:ext cx="26394" cy="45716"/>
            </a:xfrm>
            <a:custGeom>
              <a:avLst/>
              <a:gdLst>
                <a:gd name="connsiteX0" fmla="*/ 0 w 26394"/>
                <a:gd name="connsiteY0" fmla="*/ 15239 h 45716"/>
                <a:gd name="connsiteX1" fmla="*/ 26394 w 26394"/>
                <a:gd name="connsiteY1" fmla="*/ 0 h 45716"/>
                <a:gd name="connsiteX2" fmla="*/ 26394 w 26394"/>
                <a:gd name="connsiteY2" fmla="*/ 30478 h 45716"/>
                <a:gd name="connsiteX3" fmla="*/ 0 w 26394"/>
                <a:gd name="connsiteY3" fmla="*/ 45717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4" h="45716">
                  <a:moveTo>
                    <a:pt x="0" y="15239"/>
                  </a:moveTo>
                  <a:lnTo>
                    <a:pt x="26394" y="0"/>
                  </a:lnTo>
                  <a:lnTo>
                    <a:pt x="26394" y="30478"/>
                  </a:lnTo>
                  <a:lnTo>
                    <a:pt x="0" y="4571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1B7750FB-3244-4EB3-B53D-A5AE7F929F72}"/>
                </a:ext>
              </a:extLst>
            </p:cNvPr>
            <p:cNvSpPr/>
            <p:nvPr/>
          </p:nvSpPr>
          <p:spPr>
            <a:xfrm>
              <a:off x="5615020" y="3074637"/>
              <a:ext cx="110944" cy="144628"/>
            </a:xfrm>
            <a:custGeom>
              <a:avLst/>
              <a:gdLst>
                <a:gd name="connsiteX0" fmla="*/ 95062 w 110944"/>
                <a:gd name="connsiteY0" fmla="*/ 95173 h 144628"/>
                <a:gd name="connsiteX1" fmla="*/ 15883 w 110944"/>
                <a:gd name="connsiteY1" fmla="*/ 140889 h 144628"/>
                <a:gd name="connsiteX2" fmla="*/ 15883 w 110944"/>
                <a:gd name="connsiteY2" fmla="*/ 49456 h 144628"/>
                <a:gd name="connsiteX3" fmla="*/ 95062 w 110944"/>
                <a:gd name="connsiteY3" fmla="*/ 3739 h 144628"/>
                <a:gd name="connsiteX4" fmla="*/ 95062 w 110944"/>
                <a:gd name="connsiteY4" fmla="*/ 95173 h 1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4" h="144628">
                  <a:moveTo>
                    <a:pt x="95062" y="95173"/>
                  </a:moveTo>
                  <a:cubicBezTo>
                    <a:pt x="79824" y="121566"/>
                    <a:pt x="42275" y="156128"/>
                    <a:pt x="15883" y="140889"/>
                  </a:cubicBezTo>
                  <a:cubicBezTo>
                    <a:pt x="-10511" y="125650"/>
                    <a:pt x="645" y="75850"/>
                    <a:pt x="15883" y="49456"/>
                  </a:cubicBezTo>
                  <a:cubicBezTo>
                    <a:pt x="31121" y="23062"/>
                    <a:pt x="68669" y="-11500"/>
                    <a:pt x="95062" y="3739"/>
                  </a:cubicBezTo>
                  <a:cubicBezTo>
                    <a:pt x="121456" y="18978"/>
                    <a:pt x="110300" y="68779"/>
                    <a:pt x="95062" y="951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4F5B92AC-80B1-486E-9481-319A85DF10FE}"/>
                </a:ext>
              </a:extLst>
            </p:cNvPr>
            <p:cNvSpPr/>
            <p:nvPr/>
          </p:nvSpPr>
          <p:spPr>
            <a:xfrm>
              <a:off x="5987134" y="3262629"/>
              <a:ext cx="184908" cy="241051"/>
            </a:xfrm>
            <a:custGeom>
              <a:avLst/>
              <a:gdLst>
                <a:gd name="connsiteX0" fmla="*/ 158434 w 184908"/>
                <a:gd name="connsiteY0" fmla="*/ 158623 h 241051"/>
                <a:gd name="connsiteX1" fmla="*/ 26471 w 184908"/>
                <a:gd name="connsiteY1" fmla="*/ 234818 h 241051"/>
                <a:gd name="connsiteX2" fmla="*/ 26471 w 184908"/>
                <a:gd name="connsiteY2" fmla="*/ 82428 h 241051"/>
                <a:gd name="connsiteX3" fmla="*/ 158434 w 184908"/>
                <a:gd name="connsiteY3" fmla="*/ 6234 h 241051"/>
                <a:gd name="connsiteX4" fmla="*/ 158434 w 184908"/>
                <a:gd name="connsiteY4" fmla="*/ 158623 h 24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8" h="241051">
                  <a:moveTo>
                    <a:pt x="158434" y="158623"/>
                  </a:moveTo>
                  <a:cubicBezTo>
                    <a:pt x="133048" y="202618"/>
                    <a:pt x="70465" y="260221"/>
                    <a:pt x="26471" y="234818"/>
                  </a:cubicBezTo>
                  <a:cubicBezTo>
                    <a:pt x="-17518" y="209414"/>
                    <a:pt x="1075" y="126423"/>
                    <a:pt x="26471" y="82428"/>
                  </a:cubicBezTo>
                  <a:cubicBezTo>
                    <a:pt x="51874" y="38434"/>
                    <a:pt x="114442" y="-19170"/>
                    <a:pt x="158434" y="6234"/>
                  </a:cubicBezTo>
                  <a:cubicBezTo>
                    <a:pt x="202427" y="31637"/>
                    <a:pt x="183836" y="114628"/>
                    <a:pt x="158434" y="158623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55C0FD80-71C6-40E8-99ED-546D978E4EE4}"/>
                </a:ext>
              </a:extLst>
            </p:cNvPr>
            <p:cNvSpPr/>
            <p:nvPr/>
          </p:nvSpPr>
          <p:spPr>
            <a:xfrm>
              <a:off x="5652002" y="3122842"/>
              <a:ext cx="110869" cy="81804"/>
            </a:xfrm>
            <a:custGeom>
              <a:avLst/>
              <a:gdLst>
                <a:gd name="connsiteX0" fmla="*/ 26200 w 110869"/>
                <a:gd name="connsiteY0" fmla="*/ -273 h 81804"/>
                <a:gd name="connsiteX1" fmla="*/ 5073 w 110869"/>
                <a:gd name="connsiteY1" fmla="*/ 16201 h 81804"/>
                <a:gd name="connsiteX2" fmla="*/ 5073 w 110869"/>
                <a:gd name="connsiteY2" fmla="*/ 46679 h 81804"/>
                <a:gd name="connsiteX3" fmla="*/ 65401 w 110869"/>
                <a:gd name="connsiteY3" fmla="*/ 81519 h 81804"/>
                <a:gd name="connsiteX4" fmla="*/ 110649 w 110869"/>
                <a:gd name="connsiteY4" fmla="*/ 46679 h 81804"/>
                <a:gd name="connsiteX5" fmla="*/ 31469 w 110869"/>
                <a:gd name="connsiteY5" fmla="*/ 964 h 81804"/>
                <a:gd name="connsiteX6" fmla="*/ 26200 w 110869"/>
                <a:gd name="connsiteY6" fmla="*/ -273 h 81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69" h="81804">
                  <a:moveTo>
                    <a:pt x="26200" y="-273"/>
                  </a:moveTo>
                  <a:cubicBezTo>
                    <a:pt x="18237" y="105"/>
                    <a:pt x="9202" y="9053"/>
                    <a:pt x="5073" y="16201"/>
                  </a:cubicBezTo>
                  <a:cubicBezTo>
                    <a:pt x="-7" y="25003"/>
                    <a:pt x="-3724" y="41598"/>
                    <a:pt x="5073" y="46679"/>
                  </a:cubicBezTo>
                  <a:lnTo>
                    <a:pt x="65401" y="81519"/>
                  </a:lnTo>
                  <a:lnTo>
                    <a:pt x="110649" y="46679"/>
                  </a:lnTo>
                  <a:lnTo>
                    <a:pt x="31469" y="964"/>
                  </a:lnTo>
                  <a:cubicBezTo>
                    <a:pt x="29820" y="13"/>
                    <a:pt x="28038" y="-358"/>
                    <a:pt x="26200" y="-2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C009C5F7-C196-400C-BFE2-FEEAD911E9B6}"/>
                </a:ext>
              </a:extLst>
            </p:cNvPr>
            <p:cNvSpPr/>
            <p:nvPr/>
          </p:nvSpPr>
          <p:spPr>
            <a:xfrm>
              <a:off x="6061101" y="3359052"/>
              <a:ext cx="36973" cy="48205"/>
            </a:xfrm>
            <a:custGeom>
              <a:avLst/>
              <a:gdLst>
                <a:gd name="connsiteX0" fmla="*/ 5290 w 36973"/>
                <a:gd name="connsiteY0" fmla="*/ 16483 h 48205"/>
                <a:gd name="connsiteX1" fmla="*/ 31683 w 36973"/>
                <a:gd name="connsiteY1" fmla="*/ 1244 h 48205"/>
                <a:gd name="connsiteX2" fmla="*/ 31683 w 36973"/>
                <a:gd name="connsiteY2" fmla="*/ 31722 h 48205"/>
                <a:gd name="connsiteX3" fmla="*/ 5290 w 36973"/>
                <a:gd name="connsiteY3" fmla="*/ 46961 h 48205"/>
                <a:gd name="connsiteX4" fmla="*/ 5290 w 36973"/>
                <a:gd name="connsiteY4" fmla="*/ 16483 h 4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73" h="48205">
                  <a:moveTo>
                    <a:pt x="5290" y="16483"/>
                  </a:moveTo>
                  <a:cubicBezTo>
                    <a:pt x="10365" y="7690"/>
                    <a:pt x="22890" y="-3830"/>
                    <a:pt x="31683" y="1244"/>
                  </a:cubicBezTo>
                  <a:cubicBezTo>
                    <a:pt x="40475" y="6319"/>
                    <a:pt x="36757" y="22929"/>
                    <a:pt x="31683" y="31722"/>
                  </a:cubicBezTo>
                  <a:cubicBezTo>
                    <a:pt x="26609" y="40515"/>
                    <a:pt x="14083" y="52036"/>
                    <a:pt x="5290" y="46961"/>
                  </a:cubicBezTo>
                  <a:cubicBezTo>
                    <a:pt x="-3502" y="41886"/>
                    <a:pt x="216" y="25276"/>
                    <a:pt x="5290" y="1648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2C70551C-85FD-4402-A684-32AB95F63D3E}"/>
                </a:ext>
              </a:extLst>
            </p:cNvPr>
            <p:cNvSpPr/>
            <p:nvPr/>
          </p:nvSpPr>
          <p:spPr>
            <a:xfrm>
              <a:off x="6021412" y="3309266"/>
              <a:ext cx="110929" cy="144626"/>
            </a:xfrm>
            <a:custGeom>
              <a:avLst/>
              <a:gdLst>
                <a:gd name="connsiteX0" fmla="*/ 81697 w 110929"/>
                <a:gd name="connsiteY0" fmla="*/ -303 h 144626"/>
                <a:gd name="connsiteX1" fmla="*/ 31494 w 110929"/>
                <a:gd name="connsiteY1" fmla="*/ 27840 h 144626"/>
                <a:gd name="connsiteX2" fmla="*/ 68364 w 110929"/>
                <a:gd name="connsiteY2" fmla="*/ 49129 h 144626"/>
                <a:gd name="connsiteX3" fmla="*/ 68364 w 110929"/>
                <a:gd name="connsiteY3" fmla="*/ 79603 h 144626"/>
                <a:gd name="connsiteX4" fmla="*/ 41976 w 110929"/>
                <a:gd name="connsiteY4" fmla="*/ 94839 h 144626"/>
                <a:gd name="connsiteX5" fmla="*/ 5102 w 110929"/>
                <a:gd name="connsiteY5" fmla="*/ 73555 h 144626"/>
                <a:gd name="connsiteX6" fmla="*/ 15580 w 110929"/>
                <a:gd name="connsiteY6" fmla="*/ 140562 h 144626"/>
                <a:gd name="connsiteX7" fmla="*/ 94760 w 110929"/>
                <a:gd name="connsiteY7" fmla="*/ 94839 h 144626"/>
                <a:gd name="connsiteX8" fmla="*/ 94760 w 110929"/>
                <a:gd name="connsiteY8" fmla="*/ 3415 h 144626"/>
                <a:gd name="connsiteX9" fmla="*/ 81697 w 110929"/>
                <a:gd name="connsiteY9" fmla="*/ -303 h 14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9" h="144626">
                  <a:moveTo>
                    <a:pt x="81697" y="-303"/>
                  </a:moveTo>
                  <a:cubicBezTo>
                    <a:pt x="64760" y="-940"/>
                    <a:pt x="45835" y="12277"/>
                    <a:pt x="31494" y="27840"/>
                  </a:cubicBezTo>
                  <a:lnTo>
                    <a:pt x="68364" y="49129"/>
                  </a:lnTo>
                  <a:cubicBezTo>
                    <a:pt x="77162" y="54205"/>
                    <a:pt x="73444" y="70805"/>
                    <a:pt x="68364" y="79603"/>
                  </a:cubicBezTo>
                  <a:cubicBezTo>
                    <a:pt x="63284" y="88400"/>
                    <a:pt x="50774" y="99920"/>
                    <a:pt x="41976" y="94839"/>
                  </a:cubicBezTo>
                  <a:lnTo>
                    <a:pt x="5102" y="73555"/>
                  </a:lnTo>
                  <a:cubicBezTo>
                    <a:pt x="-2901" y="99174"/>
                    <a:pt x="-3925" y="129301"/>
                    <a:pt x="15580" y="140562"/>
                  </a:cubicBezTo>
                  <a:cubicBezTo>
                    <a:pt x="41972" y="155803"/>
                    <a:pt x="79520" y="121237"/>
                    <a:pt x="94760" y="94839"/>
                  </a:cubicBezTo>
                  <a:cubicBezTo>
                    <a:pt x="109996" y="68446"/>
                    <a:pt x="121152" y="18651"/>
                    <a:pt x="94760" y="3415"/>
                  </a:cubicBezTo>
                  <a:cubicBezTo>
                    <a:pt x="90636" y="1032"/>
                    <a:pt x="86237" y="-133"/>
                    <a:pt x="81697" y="-30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F45A3CAE-8771-4F11-BCB5-621C59FCAC99}"/>
                </a:ext>
              </a:extLst>
            </p:cNvPr>
            <p:cNvSpPr/>
            <p:nvPr/>
          </p:nvSpPr>
          <p:spPr>
            <a:xfrm>
              <a:off x="5887339" y="3258730"/>
              <a:ext cx="73479" cy="70905"/>
            </a:xfrm>
            <a:custGeom>
              <a:avLst/>
              <a:gdLst>
                <a:gd name="connsiteX0" fmla="*/ 73480 w 73479"/>
                <a:gd name="connsiteY0" fmla="*/ 25371 h 70905"/>
                <a:gd name="connsiteX1" fmla="*/ 31690 w 73479"/>
                <a:gd name="connsiteY1" fmla="*/ 1248 h 70905"/>
                <a:gd name="connsiteX2" fmla="*/ 26421 w 73479"/>
                <a:gd name="connsiteY2" fmla="*/ 14 h 70905"/>
                <a:gd name="connsiteX3" fmla="*/ 5295 w 73479"/>
                <a:gd name="connsiteY3" fmla="*/ 16487 h 70905"/>
                <a:gd name="connsiteX4" fmla="*/ 5295 w 73479"/>
                <a:gd name="connsiteY4" fmla="*/ 46950 h 70905"/>
                <a:gd name="connsiteX5" fmla="*/ 46793 w 73479"/>
                <a:gd name="connsiteY5" fmla="*/ 70905 h 70905"/>
                <a:gd name="connsiteX6" fmla="*/ 48990 w 73479"/>
                <a:gd name="connsiteY6" fmla="*/ 65099 h 70905"/>
                <a:gd name="connsiteX7" fmla="*/ 58084 w 73479"/>
                <a:gd name="connsiteY7" fmla="*/ 46950 h 70905"/>
                <a:gd name="connsiteX8" fmla="*/ 73480 w 73479"/>
                <a:gd name="connsiteY8" fmla="*/ 25371 h 7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479" h="70905">
                  <a:moveTo>
                    <a:pt x="73480" y="25371"/>
                  </a:moveTo>
                  <a:lnTo>
                    <a:pt x="31690" y="1248"/>
                  </a:lnTo>
                  <a:cubicBezTo>
                    <a:pt x="30040" y="288"/>
                    <a:pt x="28259" y="-78"/>
                    <a:pt x="26421" y="14"/>
                  </a:cubicBezTo>
                  <a:cubicBezTo>
                    <a:pt x="18459" y="379"/>
                    <a:pt x="9421" y="9340"/>
                    <a:pt x="5295" y="16487"/>
                  </a:cubicBezTo>
                  <a:cubicBezTo>
                    <a:pt x="214" y="25280"/>
                    <a:pt x="-3504" y="41875"/>
                    <a:pt x="5295" y="46950"/>
                  </a:cubicBezTo>
                  <a:lnTo>
                    <a:pt x="46793" y="70905"/>
                  </a:lnTo>
                  <a:cubicBezTo>
                    <a:pt x="47559" y="69015"/>
                    <a:pt x="48187" y="66928"/>
                    <a:pt x="48990" y="65099"/>
                  </a:cubicBezTo>
                  <a:cubicBezTo>
                    <a:pt x="51843" y="58562"/>
                    <a:pt x="54910" y="52451"/>
                    <a:pt x="58084" y="46950"/>
                  </a:cubicBezTo>
                  <a:cubicBezTo>
                    <a:pt x="62106" y="39985"/>
                    <a:pt x="67816" y="32640"/>
                    <a:pt x="73480" y="25371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E1C57C70-1E44-44C2-AA25-62B456BA63A9}"/>
                </a:ext>
              </a:extLst>
            </p:cNvPr>
            <p:cNvSpPr/>
            <p:nvPr/>
          </p:nvSpPr>
          <p:spPr>
            <a:xfrm>
              <a:off x="6792129" y="2797843"/>
              <a:ext cx="184903" cy="241047"/>
            </a:xfrm>
            <a:custGeom>
              <a:avLst/>
              <a:gdLst>
                <a:gd name="connsiteX0" fmla="*/ 158441 w 184903"/>
                <a:gd name="connsiteY0" fmla="*/ 158621 h 241047"/>
                <a:gd name="connsiteX1" fmla="*/ 26463 w 184903"/>
                <a:gd name="connsiteY1" fmla="*/ 234816 h 241047"/>
                <a:gd name="connsiteX2" fmla="*/ 26463 w 184903"/>
                <a:gd name="connsiteY2" fmla="*/ 82426 h 241047"/>
                <a:gd name="connsiteX3" fmla="*/ 158441 w 184903"/>
                <a:gd name="connsiteY3" fmla="*/ 6232 h 241047"/>
                <a:gd name="connsiteX4" fmla="*/ 158441 w 184903"/>
                <a:gd name="connsiteY4" fmla="*/ 158621 h 24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3" h="241047">
                  <a:moveTo>
                    <a:pt x="158441" y="158621"/>
                  </a:moveTo>
                  <a:cubicBezTo>
                    <a:pt x="133039" y="202611"/>
                    <a:pt x="70456" y="260215"/>
                    <a:pt x="26463" y="234816"/>
                  </a:cubicBezTo>
                  <a:cubicBezTo>
                    <a:pt x="-17514" y="209417"/>
                    <a:pt x="1076" y="126417"/>
                    <a:pt x="26463" y="82426"/>
                  </a:cubicBezTo>
                  <a:cubicBezTo>
                    <a:pt x="51865" y="38436"/>
                    <a:pt x="114448" y="-19167"/>
                    <a:pt x="158441" y="6232"/>
                  </a:cubicBezTo>
                  <a:cubicBezTo>
                    <a:pt x="202418" y="31631"/>
                    <a:pt x="183828" y="114631"/>
                    <a:pt x="158441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5FC7161A-6D0A-4AE5-B672-0B6BCBFD1966}"/>
                </a:ext>
              </a:extLst>
            </p:cNvPr>
            <p:cNvSpPr/>
            <p:nvPr/>
          </p:nvSpPr>
          <p:spPr>
            <a:xfrm>
              <a:off x="6383116" y="2644066"/>
              <a:ext cx="158354" cy="243822"/>
            </a:xfrm>
            <a:custGeom>
              <a:avLst/>
              <a:gdLst>
                <a:gd name="connsiteX0" fmla="*/ 26392 w 158354"/>
                <a:gd name="connsiteY0" fmla="*/ 243823 h 243822"/>
                <a:gd name="connsiteX1" fmla="*/ 158355 w 158354"/>
                <a:gd name="connsiteY1" fmla="*/ 167628 h 243822"/>
                <a:gd name="connsiteX2" fmla="*/ 131962 w 158354"/>
                <a:gd name="connsiteY2" fmla="*/ 0 h 243822"/>
                <a:gd name="connsiteX3" fmla="*/ 0 w 158354"/>
                <a:gd name="connsiteY3" fmla="*/ 0 h 243822"/>
                <a:gd name="connsiteX4" fmla="*/ 0 w 158354"/>
                <a:gd name="connsiteY4" fmla="*/ 76195 h 2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43822">
                  <a:moveTo>
                    <a:pt x="26392" y="243823"/>
                  </a:moveTo>
                  <a:lnTo>
                    <a:pt x="158355" y="167628"/>
                  </a:lnTo>
                  <a:lnTo>
                    <a:pt x="131962" y="0"/>
                  </a:lnTo>
                  <a:lnTo>
                    <a:pt x="0" y="0"/>
                  </a:lnTo>
                  <a:lnTo>
                    <a:pt x="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664C64DE-EE67-4415-BD43-7C852A57F0B8}"/>
                </a:ext>
              </a:extLst>
            </p:cNvPr>
            <p:cNvSpPr/>
            <p:nvPr/>
          </p:nvSpPr>
          <p:spPr>
            <a:xfrm>
              <a:off x="6834608" y="2874276"/>
              <a:ext cx="68463" cy="68191"/>
            </a:xfrm>
            <a:custGeom>
              <a:avLst/>
              <a:gdLst>
                <a:gd name="connsiteX0" fmla="*/ 26393 w 68463"/>
                <a:gd name="connsiteY0" fmla="*/ 0 h 68191"/>
                <a:gd name="connsiteX1" fmla="*/ 25478 w 68463"/>
                <a:gd name="connsiteY1" fmla="*/ 812 h 68191"/>
                <a:gd name="connsiteX2" fmla="*/ 10393 w 68463"/>
                <a:gd name="connsiteY2" fmla="*/ 21231 h 68191"/>
                <a:gd name="connsiteX3" fmla="*/ 244 w 68463"/>
                <a:gd name="connsiteY3" fmla="*/ 44510 h 68191"/>
                <a:gd name="connsiteX4" fmla="*/ 0 w 68463"/>
                <a:gd name="connsiteY4" fmla="*/ 45706 h 68191"/>
                <a:gd name="connsiteX5" fmla="*/ 36785 w 68463"/>
                <a:gd name="connsiteY5" fmla="*/ 66945 h 68191"/>
                <a:gd name="connsiteX6" fmla="*/ 63162 w 68463"/>
                <a:gd name="connsiteY6" fmla="*/ 51707 h 68191"/>
                <a:gd name="connsiteX7" fmla="*/ 63162 w 68463"/>
                <a:gd name="connsiteY7" fmla="*/ 21231 h 6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63" h="68191">
                  <a:moveTo>
                    <a:pt x="26393" y="0"/>
                  </a:moveTo>
                  <a:cubicBezTo>
                    <a:pt x="26103" y="300"/>
                    <a:pt x="25753" y="511"/>
                    <a:pt x="25478" y="812"/>
                  </a:cubicBezTo>
                  <a:cubicBezTo>
                    <a:pt x="19398" y="7525"/>
                    <a:pt x="14202" y="14633"/>
                    <a:pt x="10393" y="21231"/>
                  </a:cubicBezTo>
                  <a:cubicBezTo>
                    <a:pt x="6583" y="27829"/>
                    <a:pt x="3017" y="35891"/>
                    <a:pt x="244" y="44510"/>
                  </a:cubicBezTo>
                  <a:cubicBezTo>
                    <a:pt x="122" y="44897"/>
                    <a:pt x="122" y="45318"/>
                    <a:pt x="0" y="45706"/>
                  </a:cubicBezTo>
                  <a:lnTo>
                    <a:pt x="36785" y="66945"/>
                  </a:lnTo>
                  <a:cubicBezTo>
                    <a:pt x="45578" y="72025"/>
                    <a:pt x="58088" y="60506"/>
                    <a:pt x="63162" y="51707"/>
                  </a:cubicBezTo>
                  <a:cubicBezTo>
                    <a:pt x="68252" y="42910"/>
                    <a:pt x="71970" y="26312"/>
                    <a:pt x="63162" y="21231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B752CC22-C11F-4EB4-9F11-CCF48509B09D}"/>
                </a:ext>
              </a:extLst>
            </p:cNvPr>
            <p:cNvSpPr/>
            <p:nvPr/>
          </p:nvSpPr>
          <p:spPr>
            <a:xfrm>
              <a:off x="6866091" y="2894263"/>
              <a:ext cx="36984" cy="48208"/>
            </a:xfrm>
            <a:custGeom>
              <a:avLst/>
              <a:gdLst>
                <a:gd name="connsiteX0" fmla="*/ 5302 w 36984"/>
                <a:gd name="connsiteY0" fmla="*/ 16485 h 48208"/>
                <a:gd name="connsiteX1" fmla="*/ 31694 w 36984"/>
                <a:gd name="connsiteY1" fmla="*/ 1246 h 48208"/>
                <a:gd name="connsiteX2" fmla="*/ 31694 w 36984"/>
                <a:gd name="connsiteY2" fmla="*/ 31724 h 48208"/>
                <a:gd name="connsiteX3" fmla="*/ 5302 w 36984"/>
                <a:gd name="connsiteY3" fmla="*/ 46963 h 48208"/>
                <a:gd name="connsiteX4" fmla="*/ 5302 w 36984"/>
                <a:gd name="connsiteY4" fmla="*/ 16485 h 4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84" h="48208">
                  <a:moveTo>
                    <a:pt x="5302" y="16485"/>
                  </a:moveTo>
                  <a:cubicBezTo>
                    <a:pt x="10376" y="7688"/>
                    <a:pt x="22886" y="-3833"/>
                    <a:pt x="31694" y="1246"/>
                  </a:cubicBezTo>
                  <a:cubicBezTo>
                    <a:pt x="40487" y="6325"/>
                    <a:pt x="36768" y="22926"/>
                    <a:pt x="31694" y="31724"/>
                  </a:cubicBezTo>
                  <a:cubicBezTo>
                    <a:pt x="26605" y="40521"/>
                    <a:pt x="14094" y="52042"/>
                    <a:pt x="5302" y="46963"/>
                  </a:cubicBezTo>
                  <a:cubicBezTo>
                    <a:pt x="-3506" y="41884"/>
                    <a:pt x="212" y="25282"/>
                    <a:pt x="5302" y="16485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670C4E26-B023-428E-87F8-C3663094760D}"/>
                </a:ext>
              </a:extLst>
            </p:cNvPr>
            <p:cNvSpPr/>
            <p:nvPr/>
          </p:nvSpPr>
          <p:spPr>
            <a:xfrm>
              <a:off x="6826405" y="2844479"/>
              <a:ext cx="110927" cy="144627"/>
            </a:xfrm>
            <a:custGeom>
              <a:avLst/>
              <a:gdLst>
                <a:gd name="connsiteX0" fmla="*/ 81986 w 110927"/>
                <a:gd name="connsiteY0" fmla="*/ 22 h 144627"/>
                <a:gd name="connsiteX1" fmla="*/ 31791 w 110927"/>
                <a:gd name="connsiteY1" fmla="*/ 28168 h 144627"/>
                <a:gd name="connsiteX2" fmla="*/ 68653 w 110927"/>
                <a:gd name="connsiteY2" fmla="*/ 49454 h 144627"/>
                <a:gd name="connsiteX3" fmla="*/ 68653 w 110927"/>
                <a:gd name="connsiteY3" fmla="*/ 79929 h 144627"/>
                <a:gd name="connsiteX4" fmla="*/ 42275 w 110927"/>
                <a:gd name="connsiteY4" fmla="*/ 95168 h 144627"/>
                <a:gd name="connsiteX5" fmla="*/ 5399 w 110927"/>
                <a:gd name="connsiteY5" fmla="*/ 73882 h 144627"/>
                <a:gd name="connsiteX6" fmla="*/ 15868 w 110927"/>
                <a:gd name="connsiteY6" fmla="*/ 140889 h 144627"/>
                <a:gd name="connsiteX7" fmla="*/ 95045 w 110927"/>
                <a:gd name="connsiteY7" fmla="*/ 95168 h 144627"/>
                <a:gd name="connsiteX8" fmla="*/ 95045 w 110927"/>
                <a:gd name="connsiteY8" fmla="*/ 3740 h 144627"/>
                <a:gd name="connsiteX9" fmla="*/ 81986 w 110927"/>
                <a:gd name="connsiteY9" fmla="*/ 22 h 14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7" h="144627">
                  <a:moveTo>
                    <a:pt x="81986" y="22"/>
                  </a:moveTo>
                  <a:cubicBezTo>
                    <a:pt x="65056" y="-613"/>
                    <a:pt x="46131" y="12602"/>
                    <a:pt x="31791" y="28168"/>
                  </a:cubicBezTo>
                  <a:lnTo>
                    <a:pt x="68653" y="49454"/>
                  </a:lnTo>
                  <a:cubicBezTo>
                    <a:pt x="77460" y="54533"/>
                    <a:pt x="73742" y="71131"/>
                    <a:pt x="68653" y="79929"/>
                  </a:cubicBezTo>
                  <a:cubicBezTo>
                    <a:pt x="63578" y="88728"/>
                    <a:pt x="51068" y="100247"/>
                    <a:pt x="42275" y="95168"/>
                  </a:cubicBezTo>
                  <a:lnTo>
                    <a:pt x="5399" y="73882"/>
                  </a:lnTo>
                  <a:cubicBezTo>
                    <a:pt x="-2616" y="99499"/>
                    <a:pt x="-3637" y="129628"/>
                    <a:pt x="15868" y="140889"/>
                  </a:cubicBezTo>
                  <a:cubicBezTo>
                    <a:pt x="42260" y="156128"/>
                    <a:pt x="79807" y="121562"/>
                    <a:pt x="95045" y="95168"/>
                  </a:cubicBezTo>
                  <a:cubicBezTo>
                    <a:pt x="110283" y="68772"/>
                    <a:pt x="121437" y="18979"/>
                    <a:pt x="95045" y="3740"/>
                  </a:cubicBezTo>
                  <a:cubicBezTo>
                    <a:pt x="90931" y="1358"/>
                    <a:pt x="86527" y="193"/>
                    <a:pt x="81986" y="22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8820D6E7-BF16-48C7-98A7-B9118D3EBC78}"/>
                </a:ext>
              </a:extLst>
            </p:cNvPr>
            <p:cNvSpPr/>
            <p:nvPr/>
          </p:nvSpPr>
          <p:spPr>
            <a:xfrm>
              <a:off x="6290727" y="2636447"/>
              <a:ext cx="52800" cy="76194"/>
            </a:xfrm>
            <a:custGeom>
              <a:avLst/>
              <a:gdLst>
                <a:gd name="connsiteX0" fmla="*/ 52800 w 52800"/>
                <a:gd name="connsiteY0" fmla="*/ 30478 h 76194"/>
                <a:gd name="connsiteX1" fmla="*/ 0 w 52800"/>
                <a:gd name="connsiteY1" fmla="*/ 0 h 76194"/>
                <a:gd name="connsiteX2" fmla="*/ 0 w 52800"/>
                <a:gd name="connsiteY2" fmla="*/ 45717 h 76194"/>
                <a:gd name="connsiteX3" fmla="*/ 52800 w 52800"/>
                <a:gd name="connsiteY3" fmla="*/ 76195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00" h="76194">
                  <a:moveTo>
                    <a:pt x="52800" y="30478"/>
                  </a:moveTo>
                  <a:lnTo>
                    <a:pt x="0" y="0"/>
                  </a:lnTo>
                  <a:lnTo>
                    <a:pt x="0" y="45717"/>
                  </a:lnTo>
                  <a:lnTo>
                    <a:pt x="5280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6832E78-9A43-4950-AAA7-0B492F5DF070}"/>
                </a:ext>
              </a:extLst>
            </p:cNvPr>
            <p:cNvSpPr/>
            <p:nvPr/>
          </p:nvSpPr>
          <p:spPr>
            <a:xfrm>
              <a:off x="6295131" y="2649145"/>
              <a:ext cx="43992" cy="50797"/>
            </a:xfrm>
            <a:custGeom>
              <a:avLst/>
              <a:gdLst>
                <a:gd name="connsiteX0" fmla="*/ 0 w 43992"/>
                <a:gd name="connsiteY0" fmla="*/ 0 h 50797"/>
                <a:gd name="connsiteX1" fmla="*/ 0 w 43992"/>
                <a:gd name="connsiteY1" fmla="*/ 25399 h 50797"/>
                <a:gd name="connsiteX2" fmla="*/ 43993 w 43992"/>
                <a:gd name="connsiteY2" fmla="*/ 50798 h 50797"/>
                <a:gd name="connsiteX3" fmla="*/ 43993 w 43992"/>
                <a:gd name="connsiteY3" fmla="*/ 25399 h 5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92" h="50797">
                  <a:moveTo>
                    <a:pt x="0" y="0"/>
                  </a:moveTo>
                  <a:lnTo>
                    <a:pt x="0" y="25399"/>
                  </a:lnTo>
                  <a:lnTo>
                    <a:pt x="43993" y="50798"/>
                  </a:lnTo>
                  <a:lnTo>
                    <a:pt x="43993" y="25399"/>
                  </a:lnTo>
                  <a:close/>
                </a:path>
              </a:pathLst>
            </a:custGeom>
            <a:grpFill/>
            <a:ln w="6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F6BC6B2-E048-430A-A350-560489C10C83}"/>
                </a:ext>
              </a:extLst>
            </p:cNvPr>
            <p:cNvSpPr/>
            <p:nvPr/>
          </p:nvSpPr>
          <p:spPr>
            <a:xfrm>
              <a:off x="6343528" y="2644066"/>
              <a:ext cx="39588" cy="68575"/>
            </a:xfrm>
            <a:custGeom>
              <a:avLst/>
              <a:gdLst>
                <a:gd name="connsiteX0" fmla="*/ 0 w 39588"/>
                <a:gd name="connsiteY0" fmla="*/ 22858 h 68575"/>
                <a:gd name="connsiteX1" fmla="*/ 39589 w 39588"/>
                <a:gd name="connsiteY1" fmla="*/ 0 h 68575"/>
                <a:gd name="connsiteX2" fmla="*/ 39589 w 39588"/>
                <a:gd name="connsiteY2" fmla="*/ 45717 h 68575"/>
                <a:gd name="connsiteX3" fmla="*/ 0 w 39588"/>
                <a:gd name="connsiteY3" fmla="*/ 68575 h 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88" h="68575">
                  <a:moveTo>
                    <a:pt x="0" y="22858"/>
                  </a:moveTo>
                  <a:lnTo>
                    <a:pt x="39589" y="0"/>
                  </a:lnTo>
                  <a:lnTo>
                    <a:pt x="39589" y="45717"/>
                  </a:lnTo>
                  <a:lnTo>
                    <a:pt x="0" y="6857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2D99A841-DC57-403E-9FFC-B4473239EBCC}"/>
                </a:ext>
              </a:extLst>
            </p:cNvPr>
            <p:cNvSpPr/>
            <p:nvPr/>
          </p:nvSpPr>
          <p:spPr>
            <a:xfrm>
              <a:off x="6290727" y="2598350"/>
              <a:ext cx="92389" cy="68575"/>
            </a:xfrm>
            <a:custGeom>
              <a:avLst/>
              <a:gdLst>
                <a:gd name="connsiteX0" fmla="*/ 0 w 92389"/>
                <a:gd name="connsiteY0" fmla="*/ 38097 h 68575"/>
                <a:gd name="connsiteX1" fmla="*/ 13196 w 92389"/>
                <a:gd name="connsiteY1" fmla="*/ 0 h 68575"/>
                <a:gd name="connsiteX2" fmla="*/ 92389 w 92389"/>
                <a:gd name="connsiteY2" fmla="*/ 45717 h 68575"/>
                <a:gd name="connsiteX3" fmla="*/ 52800 w 92389"/>
                <a:gd name="connsiteY3" fmla="*/ 68575 h 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89" h="68575">
                  <a:moveTo>
                    <a:pt x="0" y="38097"/>
                  </a:moveTo>
                  <a:lnTo>
                    <a:pt x="13196" y="0"/>
                  </a:lnTo>
                  <a:lnTo>
                    <a:pt x="92389" y="45717"/>
                  </a:lnTo>
                  <a:lnTo>
                    <a:pt x="52800" y="6857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1CD89B9C-6FCD-4DE1-93EB-053AC09ACF52}"/>
                </a:ext>
              </a:extLst>
            </p:cNvPr>
            <p:cNvSpPr/>
            <p:nvPr/>
          </p:nvSpPr>
          <p:spPr>
            <a:xfrm>
              <a:off x="6222918" y="3026097"/>
              <a:ext cx="88853" cy="142493"/>
            </a:xfrm>
            <a:custGeom>
              <a:avLst/>
              <a:gdLst>
                <a:gd name="connsiteX0" fmla="*/ 0 w 88853"/>
                <a:gd name="connsiteY0" fmla="*/ 113996 h 142493"/>
                <a:gd name="connsiteX1" fmla="*/ 49356 w 88853"/>
                <a:gd name="connsiteY1" fmla="*/ 142493 h 142493"/>
                <a:gd name="connsiteX2" fmla="*/ 88854 w 88853"/>
                <a:gd name="connsiteY2" fmla="*/ 51300 h 142493"/>
                <a:gd name="connsiteX3" fmla="*/ 0 w 88853"/>
                <a:gd name="connsiteY3" fmla="*/ 0 h 14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53" h="142493">
                  <a:moveTo>
                    <a:pt x="0" y="113996"/>
                  </a:moveTo>
                  <a:lnTo>
                    <a:pt x="49356" y="142493"/>
                  </a:lnTo>
                  <a:lnTo>
                    <a:pt x="88854" y="5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0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AC803925-F4D4-443B-AE9F-7008214C0E50}"/>
                </a:ext>
              </a:extLst>
            </p:cNvPr>
            <p:cNvSpPr/>
            <p:nvPr/>
          </p:nvSpPr>
          <p:spPr>
            <a:xfrm>
              <a:off x="5979467" y="2883417"/>
              <a:ext cx="86924" cy="161720"/>
            </a:xfrm>
            <a:custGeom>
              <a:avLst/>
              <a:gdLst>
                <a:gd name="connsiteX0" fmla="*/ 86925 w 86924"/>
                <a:gd name="connsiteY0" fmla="*/ 161720 h 161720"/>
                <a:gd name="connsiteX1" fmla="*/ 38633 w 86924"/>
                <a:gd name="connsiteY1" fmla="*/ 133837 h 161720"/>
                <a:gd name="connsiteX2" fmla="*/ 0 w 86924"/>
                <a:gd name="connsiteY2" fmla="*/ 0 h 161720"/>
                <a:gd name="connsiteX3" fmla="*/ 86925 w 86924"/>
                <a:gd name="connsiteY3" fmla="*/ 50189 h 16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924" h="161720">
                  <a:moveTo>
                    <a:pt x="86925" y="161720"/>
                  </a:moveTo>
                  <a:lnTo>
                    <a:pt x="38633" y="133837"/>
                  </a:lnTo>
                  <a:lnTo>
                    <a:pt x="0" y="0"/>
                  </a:lnTo>
                  <a:lnTo>
                    <a:pt x="86925" y="50189"/>
                  </a:lnTo>
                  <a:close/>
                </a:path>
              </a:pathLst>
            </a:custGeom>
            <a:grpFill/>
            <a:ln w="294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363BB34F-35BF-49EE-AD73-E98C72886EB2}"/>
                </a:ext>
              </a:extLst>
            </p:cNvPr>
            <p:cNvSpPr/>
            <p:nvPr/>
          </p:nvSpPr>
          <p:spPr>
            <a:xfrm>
              <a:off x="5683689" y="2925987"/>
              <a:ext cx="527860" cy="380973"/>
            </a:xfrm>
            <a:custGeom>
              <a:avLst/>
              <a:gdLst>
                <a:gd name="connsiteX0" fmla="*/ 395898 w 527860"/>
                <a:gd name="connsiteY0" fmla="*/ 0 h 380973"/>
                <a:gd name="connsiteX1" fmla="*/ 0 w 527860"/>
                <a:gd name="connsiteY1" fmla="*/ 304779 h 380973"/>
                <a:gd name="connsiteX2" fmla="*/ 131966 w 527860"/>
                <a:gd name="connsiteY2" fmla="*/ 380973 h 380973"/>
                <a:gd name="connsiteX3" fmla="*/ 527860 w 527860"/>
                <a:gd name="connsiteY3" fmla="*/ 76195 h 3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860" h="380973">
                  <a:moveTo>
                    <a:pt x="395898" y="0"/>
                  </a:moveTo>
                  <a:lnTo>
                    <a:pt x="0" y="304779"/>
                  </a:lnTo>
                  <a:lnTo>
                    <a:pt x="131966" y="380973"/>
                  </a:lnTo>
                  <a:lnTo>
                    <a:pt x="52786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F7818C51-E5BA-47EE-8723-09E4F5C77C22}"/>
                </a:ext>
              </a:extLst>
            </p:cNvPr>
            <p:cNvSpPr/>
            <p:nvPr/>
          </p:nvSpPr>
          <p:spPr>
            <a:xfrm>
              <a:off x="6211550" y="3002183"/>
              <a:ext cx="118781" cy="190485"/>
            </a:xfrm>
            <a:custGeom>
              <a:avLst/>
              <a:gdLst>
                <a:gd name="connsiteX0" fmla="*/ 0 w 118781"/>
                <a:gd name="connsiteY0" fmla="*/ 0 h 190485"/>
                <a:gd name="connsiteX1" fmla="*/ 0 w 118781"/>
                <a:gd name="connsiteY1" fmla="*/ 152388 h 190485"/>
                <a:gd name="connsiteX2" fmla="*/ 65981 w 118781"/>
                <a:gd name="connsiteY2" fmla="*/ 190485 h 190485"/>
                <a:gd name="connsiteX3" fmla="*/ 118781 w 118781"/>
                <a:gd name="connsiteY3" fmla="*/ 68575 h 190485"/>
                <a:gd name="connsiteX4" fmla="*/ 11368 w 118781"/>
                <a:gd name="connsiteY4" fmla="*/ 23916 h 190485"/>
                <a:gd name="connsiteX5" fmla="*/ 100221 w 118781"/>
                <a:gd name="connsiteY5" fmla="*/ 75213 h 190485"/>
                <a:gd name="connsiteX6" fmla="*/ 60724 w 118781"/>
                <a:gd name="connsiteY6" fmla="*/ 166408 h 190485"/>
                <a:gd name="connsiteX7" fmla="*/ 11368 w 118781"/>
                <a:gd name="connsiteY7" fmla="*/ 137911 h 19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781" h="190485">
                  <a:moveTo>
                    <a:pt x="0" y="0"/>
                  </a:moveTo>
                  <a:lnTo>
                    <a:pt x="0" y="152388"/>
                  </a:lnTo>
                  <a:lnTo>
                    <a:pt x="65981" y="190485"/>
                  </a:lnTo>
                  <a:lnTo>
                    <a:pt x="118781" y="68575"/>
                  </a:lnTo>
                  <a:close/>
                  <a:moveTo>
                    <a:pt x="11368" y="23916"/>
                  </a:moveTo>
                  <a:lnTo>
                    <a:pt x="100221" y="75213"/>
                  </a:lnTo>
                  <a:lnTo>
                    <a:pt x="60724" y="166408"/>
                  </a:lnTo>
                  <a:lnTo>
                    <a:pt x="11368" y="13791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AB68F31E-919D-4467-9D3E-A7FDB3FDECE9}"/>
                </a:ext>
              </a:extLst>
            </p:cNvPr>
            <p:cNvSpPr/>
            <p:nvPr/>
          </p:nvSpPr>
          <p:spPr>
            <a:xfrm>
              <a:off x="6713023" y="2522155"/>
              <a:ext cx="92373" cy="160008"/>
            </a:xfrm>
            <a:custGeom>
              <a:avLst/>
              <a:gdLst>
                <a:gd name="connsiteX0" fmla="*/ 0 w 92373"/>
                <a:gd name="connsiteY0" fmla="*/ 160009 h 160008"/>
                <a:gd name="connsiteX1" fmla="*/ 92374 w 92373"/>
                <a:gd name="connsiteY1" fmla="*/ 0 h 16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373" h="160008">
                  <a:moveTo>
                    <a:pt x="0" y="160009"/>
                  </a:moveTo>
                  <a:lnTo>
                    <a:pt x="92374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1D8D902F-407C-47B3-8D3B-E3D25E5DF08B}"/>
                </a:ext>
              </a:extLst>
            </p:cNvPr>
            <p:cNvSpPr/>
            <p:nvPr/>
          </p:nvSpPr>
          <p:spPr>
            <a:xfrm>
              <a:off x="6633845" y="2484058"/>
              <a:ext cx="105569" cy="152389"/>
            </a:xfrm>
            <a:custGeom>
              <a:avLst/>
              <a:gdLst>
                <a:gd name="connsiteX0" fmla="*/ 0 w 105569"/>
                <a:gd name="connsiteY0" fmla="*/ 152389 h 152389"/>
                <a:gd name="connsiteX1" fmla="*/ 105570 w 105569"/>
                <a:gd name="connsiteY1" fmla="*/ 0 h 1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152389">
                  <a:moveTo>
                    <a:pt x="0" y="152389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A2A2A2">
                  <a:alpha val="93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9F6AD3EB-1E1D-4D8A-AE9A-9D92AB7EFA2A}"/>
                </a:ext>
              </a:extLst>
            </p:cNvPr>
            <p:cNvSpPr/>
            <p:nvPr/>
          </p:nvSpPr>
          <p:spPr>
            <a:xfrm>
              <a:off x="6409509" y="2430721"/>
              <a:ext cx="461883" cy="281920"/>
            </a:xfrm>
            <a:custGeom>
              <a:avLst/>
              <a:gdLst>
                <a:gd name="connsiteX0" fmla="*/ 0 w 461883"/>
                <a:gd name="connsiteY0" fmla="*/ 0 h 281920"/>
                <a:gd name="connsiteX1" fmla="*/ 0 w 461883"/>
                <a:gd name="connsiteY1" fmla="*/ 15239 h 281920"/>
                <a:gd name="connsiteX2" fmla="*/ 461884 w 461883"/>
                <a:gd name="connsiteY2" fmla="*/ 281920 h 281920"/>
                <a:gd name="connsiteX3" fmla="*/ 461884 w 461883"/>
                <a:gd name="connsiteY3" fmla="*/ 266681 h 28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883" h="281920">
                  <a:moveTo>
                    <a:pt x="0" y="0"/>
                  </a:moveTo>
                  <a:lnTo>
                    <a:pt x="0" y="15239"/>
                  </a:lnTo>
                  <a:lnTo>
                    <a:pt x="461884" y="281920"/>
                  </a:lnTo>
                  <a:lnTo>
                    <a:pt x="461884" y="26668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A7E22DA8-D24A-4D06-A917-2C7F6B3F3C96}"/>
                </a:ext>
              </a:extLst>
            </p:cNvPr>
            <p:cNvSpPr/>
            <p:nvPr/>
          </p:nvSpPr>
          <p:spPr>
            <a:xfrm>
              <a:off x="6409509" y="2354527"/>
              <a:ext cx="593846" cy="342875"/>
            </a:xfrm>
            <a:custGeom>
              <a:avLst/>
              <a:gdLst>
                <a:gd name="connsiteX0" fmla="*/ 0 w 593846"/>
                <a:gd name="connsiteY0" fmla="*/ 76195 h 342875"/>
                <a:gd name="connsiteX1" fmla="*/ 131962 w 593846"/>
                <a:gd name="connsiteY1" fmla="*/ 0 h 342875"/>
                <a:gd name="connsiteX2" fmla="*/ 593846 w 593846"/>
                <a:gd name="connsiteY2" fmla="*/ 266681 h 342875"/>
                <a:gd name="connsiteX3" fmla="*/ 461884 w 593846"/>
                <a:gd name="connsiteY3" fmla="*/ 342876 h 3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846" h="342875">
                  <a:moveTo>
                    <a:pt x="0" y="76195"/>
                  </a:moveTo>
                  <a:lnTo>
                    <a:pt x="131962" y="0"/>
                  </a:lnTo>
                  <a:lnTo>
                    <a:pt x="593846" y="266681"/>
                  </a:lnTo>
                  <a:lnTo>
                    <a:pt x="461884" y="34287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179A1981-E9BF-4D90-9F8F-8CC46346BA21}"/>
                </a:ext>
              </a:extLst>
            </p:cNvPr>
            <p:cNvSpPr/>
            <p:nvPr/>
          </p:nvSpPr>
          <p:spPr>
            <a:xfrm>
              <a:off x="6435901" y="2506916"/>
              <a:ext cx="105569" cy="91433"/>
            </a:xfrm>
            <a:custGeom>
              <a:avLst/>
              <a:gdLst>
                <a:gd name="connsiteX0" fmla="*/ 0 w 105569"/>
                <a:gd name="connsiteY0" fmla="*/ 91434 h 91433"/>
                <a:gd name="connsiteX1" fmla="*/ 105570 w 105569"/>
                <a:gd name="connsiteY1" fmla="*/ 0 h 9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91433">
                  <a:moveTo>
                    <a:pt x="0" y="91434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7C8B4E8D-341C-4CE2-9628-C8AAF2DCB64A}"/>
                </a:ext>
              </a:extLst>
            </p:cNvPr>
            <p:cNvSpPr/>
            <p:nvPr/>
          </p:nvSpPr>
          <p:spPr>
            <a:xfrm>
              <a:off x="6515079" y="2621208"/>
              <a:ext cx="224336" cy="22858"/>
            </a:xfrm>
            <a:custGeom>
              <a:avLst/>
              <a:gdLst>
                <a:gd name="connsiteX0" fmla="*/ 0 w 224336"/>
                <a:gd name="connsiteY0" fmla="*/ 22858 h 22858"/>
                <a:gd name="connsiteX1" fmla="*/ 224336 w 224336"/>
                <a:gd name="connsiteY1" fmla="*/ 0 h 2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336" h="22858">
                  <a:moveTo>
                    <a:pt x="0" y="22858"/>
                  </a:moveTo>
                  <a:lnTo>
                    <a:pt x="224336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1D6A0B36-6689-40CE-888C-6E7C68447F8E}"/>
                </a:ext>
              </a:extLst>
            </p:cNvPr>
            <p:cNvSpPr/>
            <p:nvPr/>
          </p:nvSpPr>
          <p:spPr>
            <a:xfrm>
              <a:off x="6501883" y="2613589"/>
              <a:ext cx="237532" cy="30477"/>
            </a:xfrm>
            <a:custGeom>
              <a:avLst/>
              <a:gdLst>
                <a:gd name="connsiteX0" fmla="*/ 13196 w 237532"/>
                <a:gd name="connsiteY0" fmla="*/ 30478 h 30477"/>
                <a:gd name="connsiteX1" fmla="*/ 0 w 237532"/>
                <a:gd name="connsiteY1" fmla="*/ 22858 h 30477"/>
                <a:gd name="connsiteX2" fmla="*/ 224336 w 237532"/>
                <a:gd name="connsiteY2" fmla="*/ 0 h 30477"/>
                <a:gd name="connsiteX3" fmla="*/ 237532 w 237532"/>
                <a:gd name="connsiteY3" fmla="*/ 7619 h 3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32" h="30477">
                  <a:moveTo>
                    <a:pt x="13196" y="30478"/>
                  </a:moveTo>
                  <a:lnTo>
                    <a:pt x="0" y="22858"/>
                  </a:lnTo>
                  <a:lnTo>
                    <a:pt x="224336" y="0"/>
                  </a:lnTo>
                  <a:lnTo>
                    <a:pt x="237532" y="7619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5D30D87E-D24F-4C74-8BE1-7167D33CE52A}"/>
                </a:ext>
              </a:extLst>
            </p:cNvPr>
            <p:cNvSpPr/>
            <p:nvPr/>
          </p:nvSpPr>
          <p:spPr>
            <a:xfrm>
              <a:off x="6435901" y="2506916"/>
              <a:ext cx="118766" cy="99053"/>
            </a:xfrm>
            <a:custGeom>
              <a:avLst/>
              <a:gdLst>
                <a:gd name="connsiteX0" fmla="*/ 0 w 118766"/>
                <a:gd name="connsiteY0" fmla="*/ 91434 h 99053"/>
                <a:gd name="connsiteX1" fmla="*/ 105570 w 118766"/>
                <a:gd name="connsiteY1" fmla="*/ 0 h 99053"/>
                <a:gd name="connsiteX2" fmla="*/ 118766 w 118766"/>
                <a:gd name="connsiteY2" fmla="*/ 7619 h 99053"/>
                <a:gd name="connsiteX3" fmla="*/ 13196 w 118766"/>
                <a:gd name="connsiteY3" fmla="*/ 99053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766" h="99053">
                  <a:moveTo>
                    <a:pt x="0" y="91434"/>
                  </a:moveTo>
                  <a:lnTo>
                    <a:pt x="105570" y="0"/>
                  </a:lnTo>
                  <a:lnTo>
                    <a:pt x="118766" y="7619"/>
                  </a:lnTo>
                  <a:lnTo>
                    <a:pt x="13196" y="9905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EC1ABCA6-FC9A-44DF-A216-6E5937DE6A87}"/>
                </a:ext>
              </a:extLst>
            </p:cNvPr>
            <p:cNvSpPr/>
            <p:nvPr/>
          </p:nvSpPr>
          <p:spPr>
            <a:xfrm>
              <a:off x="6858196" y="2598350"/>
              <a:ext cx="158354" cy="137150"/>
            </a:xfrm>
            <a:custGeom>
              <a:avLst/>
              <a:gdLst>
                <a:gd name="connsiteX0" fmla="*/ 158355 w 158354"/>
                <a:gd name="connsiteY0" fmla="*/ 45717 h 137150"/>
                <a:gd name="connsiteX1" fmla="*/ 158355 w 158354"/>
                <a:gd name="connsiteY1" fmla="*/ 0 h 137150"/>
                <a:gd name="connsiteX2" fmla="*/ 0 w 158354"/>
                <a:gd name="connsiteY2" fmla="*/ 91434 h 137150"/>
                <a:gd name="connsiteX3" fmla="*/ 0 w 158354"/>
                <a:gd name="connsiteY3" fmla="*/ 13715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4" h="137150">
                  <a:moveTo>
                    <a:pt x="158355" y="45717"/>
                  </a:moveTo>
                  <a:lnTo>
                    <a:pt x="158355" y="0"/>
                  </a:lnTo>
                  <a:lnTo>
                    <a:pt x="0" y="91434"/>
                  </a:lnTo>
                  <a:lnTo>
                    <a:pt x="0" y="13715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4166EACB-108E-475D-A866-12B280057827}"/>
                </a:ext>
              </a:extLst>
            </p:cNvPr>
            <p:cNvSpPr/>
            <p:nvPr/>
          </p:nvSpPr>
          <p:spPr>
            <a:xfrm>
              <a:off x="6396313" y="2331668"/>
              <a:ext cx="158355" cy="137150"/>
            </a:xfrm>
            <a:custGeom>
              <a:avLst/>
              <a:gdLst>
                <a:gd name="connsiteX0" fmla="*/ 0 w 158355"/>
                <a:gd name="connsiteY0" fmla="*/ 91434 h 137150"/>
                <a:gd name="connsiteX1" fmla="*/ 0 w 158355"/>
                <a:gd name="connsiteY1" fmla="*/ 137150 h 137150"/>
                <a:gd name="connsiteX2" fmla="*/ 26393 w 158355"/>
                <a:gd name="connsiteY2" fmla="*/ 121911 h 137150"/>
                <a:gd name="connsiteX3" fmla="*/ 13196 w 158355"/>
                <a:gd name="connsiteY3" fmla="*/ 114292 h 137150"/>
                <a:gd name="connsiteX4" fmla="*/ 13196 w 158355"/>
                <a:gd name="connsiteY4" fmla="*/ 99053 h 137150"/>
                <a:gd name="connsiteX5" fmla="*/ 145159 w 158355"/>
                <a:gd name="connsiteY5" fmla="*/ 22858 h 137150"/>
                <a:gd name="connsiteX6" fmla="*/ 158355 w 158355"/>
                <a:gd name="connsiteY6" fmla="*/ 30478 h 137150"/>
                <a:gd name="connsiteX7" fmla="*/ 158355 w 158355"/>
                <a:gd name="connsiteY7" fmla="*/ 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55" h="137150">
                  <a:moveTo>
                    <a:pt x="0" y="91434"/>
                  </a:moveTo>
                  <a:lnTo>
                    <a:pt x="0" y="137150"/>
                  </a:lnTo>
                  <a:lnTo>
                    <a:pt x="26393" y="121911"/>
                  </a:lnTo>
                  <a:lnTo>
                    <a:pt x="13196" y="114292"/>
                  </a:lnTo>
                  <a:lnTo>
                    <a:pt x="13196" y="99053"/>
                  </a:lnTo>
                  <a:lnTo>
                    <a:pt x="145159" y="22858"/>
                  </a:lnTo>
                  <a:lnTo>
                    <a:pt x="158355" y="30478"/>
                  </a:lnTo>
                  <a:lnTo>
                    <a:pt x="158355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F2A6F37C-E4CB-4E89-93A0-731021FF7EAF}"/>
                </a:ext>
              </a:extLst>
            </p:cNvPr>
            <p:cNvSpPr/>
            <p:nvPr/>
          </p:nvSpPr>
          <p:spPr>
            <a:xfrm>
              <a:off x="5327377" y="3215529"/>
              <a:ext cx="268333" cy="167624"/>
            </a:xfrm>
            <a:custGeom>
              <a:avLst/>
              <a:gdLst>
                <a:gd name="connsiteX0" fmla="*/ 65812 w 268333"/>
                <a:gd name="connsiteY0" fmla="*/ -310 h 167624"/>
                <a:gd name="connsiteX1" fmla="*/ -176 w 268333"/>
                <a:gd name="connsiteY1" fmla="*/ 37780 h 167624"/>
                <a:gd name="connsiteX2" fmla="*/ 224171 w 268333"/>
                <a:gd name="connsiteY2" fmla="*/ 167315 h 167624"/>
                <a:gd name="connsiteX3" fmla="*/ 268158 w 268333"/>
                <a:gd name="connsiteY3" fmla="*/ 116520 h 167624"/>
                <a:gd name="connsiteX4" fmla="*/ 65812 w 268333"/>
                <a:gd name="connsiteY4" fmla="*/ -310 h 167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333" h="167624">
                  <a:moveTo>
                    <a:pt x="65812" y="-310"/>
                  </a:moveTo>
                  <a:lnTo>
                    <a:pt x="-176" y="37780"/>
                  </a:lnTo>
                  <a:lnTo>
                    <a:pt x="224171" y="167315"/>
                  </a:lnTo>
                  <a:lnTo>
                    <a:pt x="268158" y="116520"/>
                  </a:lnTo>
                  <a:lnTo>
                    <a:pt x="65812" y="-31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4F5C2929-9A5F-49C2-9CED-3BBB74428FCA}"/>
                </a:ext>
              </a:extLst>
            </p:cNvPr>
            <p:cNvSpPr/>
            <p:nvPr/>
          </p:nvSpPr>
          <p:spPr>
            <a:xfrm>
              <a:off x="5894835" y="3527924"/>
              <a:ext cx="92376" cy="83814"/>
            </a:xfrm>
            <a:custGeom>
              <a:avLst/>
              <a:gdLst>
                <a:gd name="connsiteX0" fmla="*/ 0 w 92376"/>
                <a:gd name="connsiteY0" fmla="*/ 53336 h 83814"/>
                <a:gd name="connsiteX1" fmla="*/ 0 w 92376"/>
                <a:gd name="connsiteY1" fmla="*/ 83814 h 83814"/>
                <a:gd name="connsiteX2" fmla="*/ 92377 w 92376"/>
                <a:gd name="connsiteY2" fmla="*/ 30478 h 83814"/>
                <a:gd name="connsiteX3" fmla="*/ 92377 w 92376"/>
                <a:gd name="connsiteY3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76" h="83814">
                  <a:moveTo>
                    <a:pt x="0" y="53336"/>
                  </a:moveTo>
                  <a:lnTo>
                    <a:pt x="0" y="83814"/>
                  </a:lnTo>
                  <a:lnTo>
                    <a:pt x="92377" y="30478"/>
                  </a:lnTo>
                  <a:lnTo>
                    <a:pt x="92377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447FBB24-E388-47B1-B062-51D575E04F54}"/>
                </a:ext>
              </a:extLst>
            </p:cNvPr>
            <p:cNvSpPr/>
            <p:nvPr/>
          </p:nvSpPr>
          <p:spPr>
            <a:xfrm>
              <a:off x="5314184" y="3192668"/>
              <a:ext cx="92376" cy="83814"/>
            </a:xfrm>
            <a:custGeom>
              <a:avLst/>
              <a:gdLst>
                <a:gd name="connsiteX0" fmla="*/ 0 w 92376"/>
                <a:gd name="connsiteY0" fmla="*/ 53336 h 83814"/>
                <a:gd name="connsiteX1" fmla="*/ 0 w 92376"/>
                <a:gd name="connsiteY1" fmla="*/ 83814 h 83814"/>
                <a:gd name="connsiteX2" fmla="*/ 13196 w 92376"/>
                <a:gd name="connsiteY2" fmla="*/ 76195 h 83814"/>
                <a:gd name="connsiteX3" fmla="*/ 13196 w 92376"/>
                <a:gd name="connsiteY3" fmla="*/ 60956 h 83814"/>
                <a:gd name="connsiteX4" fmla="*/ 79179 w 92376"/>
                <a:gd name="connsiteY4" fmla="*/ 22858 h 83814"/>
                <a:gd name="connsiteX5" fmla="*/ 92377 w 92376"/>
                <a:gd name="connsiteY5" fmla="*/ 30478 h 83814"/>
                <a:gd name="connsiteX6" fmla="*/ 92377 w 92376"/>
                <a:gd name="connsiteY6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376" h="83814">
                  <a:moveTo>
                    <a:pt x="0" y="53336"/>
                  </a:moveTo>
                  <a:lnTo>
                    <a:pt x="0" y="83814"/>
                  </a:lnTo>
                  <a:lnTo>
                    <a:pt x="13196" y="76195"/>
                  </a:lnTo>
                  <a:lnTo>
                    <a:pt x="13196" y="60956"/>
                  </a:lnTo>
                  <a:lnTo>
                    <a:pt x="79179" y="22858"/>
                  </a:lnTo>
                  <a:lnTo>
                    <a:pt x="92377" y="30478"/>
                  </a:lnTo>
                  <a:lnTo>
                    <a:pt x="92377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DCE1F170-6764-4C42-938D-01FBC68A1E18}"/>
                </a:ext>
              </a:extLst>
            </p:cNvPr>
            <p:cNvSpPr/>
            <p:nvPr/>
          </p:nvSpPr>
          <p:spPr>
            <a:xfrm>
              <a:off x="5683689" y="3421252"/>
              <a:ext cx="277128" cy="160008"/>
            </a:xfrm>
            <a:custGeom>
              <a:avLst/>
              <a:gdLst>
                <a:gd name="connsiteX0" fmla="*/ 0 w 277128"/>
                <a:gd name="connsiteY0" fmla="*/ 38097 h 160008"/>
                <a:gd name="connsiteX1" fmla="*/ 211146 w 277128"/>
                <a:gd name="connsiteY1" fmla="*/ 160009 h 160008"/>
                <a:gd name="connsiteX2" fmla="*/ 277129 w 277128"/>
                <a:gd name="connsiteY2" fmla="*/ 121911 h 160008"/>
                <a:gd name="connsiteX3" fmla="*/ 65983 w 277128"/>
                <a:gd name="connsiteY3" fmla="*/ 0 h 16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28" h="160008">
                  <a:moveTo>
                    <a:pt x="0" y="38097"/>
                  </a:moveTo>
                  <a:lnTo>
                    <a:pt x="211146" y="160009"/>
                  </a:lnTo>
                  <a:lnTo>
                    <a:pt x="277129" y="121911"/>
                  </a:lnTo>
                  <a:lnTo>
                    <a:pt x="65983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832F093E-A56A-4A9C-95CB-774E6CAC4208}"/>
                </a:ext>
              </a:extLst>
            </p:cNvPr>
            <p:cNvSpPr/>
            <p:nvPr/>
          </p:nvSpPr>
          <p:spPr>
            <a:xfrm>
              <a:off x="5327380" y="3253624"/>
              <a:ext cx="237540" cy="152389"/>
            </a:xfrm>
            <a:custGeom>
              <a:avLst/>
              <a:gdLst>
                <a:gd name="connsiteX0" fmla="*/ 237540 w 237540"/>
                <a:gd name="connsiteY0" fmla="*/ 152389 h 152389"/>
                <a:gd name="connsiteX1" fmla="*/ 0 w 237540"/>
                <a:gd name="connsiteY1" fmla="*/ 15239 h 152389"/>
                <a:gd name="connsiteX2" fmla="*/ 0 w 237540"/>
                <a:gd name="connsiteY2" fmla="*/ 0 h 152389"/>
                <a:gd name="connsiteX3" fmla="*/ 224342 w 237540"/>
                <a:gd name="connsiteY3" fmla="*/ 129531 h 1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40" h="152389">
                  <a:moveTo>
                    <a:pt x="237540" y="152389"/>
                  </a:moveTo>
                  <a:lnTo>
                    <a:pt x="0" y="15239"/>
                  </a:lnTo>
                  <a:lnTo>
                    <a:pt x="0" y="0"/>
                  </a:lnTo>
                  <a:lnTo>
                    <a:pt x="224342" y="12953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F23739A2-1BBF-4E9E-B365-AA0FCBE6B50C}"/>
                </a:ext>
              </a:extLst>
            </p:cNvPr>
            <p:cNvSpPr/>
            <p:nvPr/>
          </p:nvSpPr>
          <p:spPr>
            <a:xfrm>
              <a:off x="5670493" y="3459349"/>
              <a:ext cx="224342" cy="137150"/>
            </a:xfrm>
            <a:custGeom>
              <a:avLst/>
              <a:gdLst>
                <a:gd name="connsiteX0" fmla="*/ 0 w 224342"/>
                <a:gd name="connsiteY0" fmla="*/ 7619 h 137150"/>
                <a:gd name="connsiteX1" fmla="*/ 224342 w 224342"/>
                <a:gd name="connsiteY1" fmla="*/ 137150 h 137150"/>
                <a:gd name="connsiteX2" fmla="*/ 224342 w 224342"/>
                <a:gd name="connsiteY2" fmla="*/ 121911 h 137150"/>
                <a:gd name="connsiteX3" fmla="*/ 13196 w 224342"/>
                <a:gd name="connsiteY3" fmla="*/ 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42" h="137150">
                  <a:moveTo>
                    <a:pt x="0" y="7619"/>
                  </a:moveTo>
                  <a:lnTo>
                    <a:pt x="224342" y="137150"/>
                  </a:lnTo>
                  <a:lnTo>
                    <a:pt x="224342" y="121911"/>
                  </a:lnTo>
                  <a:lnTo>
                    <a:pt x="13196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5174F780-08F1-4866-A64B-6C40A95414D5}"/>
                </a:ext>
              </a:extLst>
            </p:cNvPr>
            <p:cNvSpPr/>
            <p:nvPr/>
          </p:nvSpPr>
          <p:spPr>
            <a:xfrm>
              <a:off x="6145569" y="2933606"/>
              <a:ext cx="26392" cy="15238"/>
            </a:xfrm>
            <a:custGeom>
              <a:avLst/>
              <a:gdLst>
                <a:gd name="connsiteX0" fmla="*/ 26393 w 26392"/>
                <a:gd name="connsiteY0" fmla="*/ 0 h 15238"/>
                <a:gd name="connsiteX1" fmla="*/ 0 w 26392"/>
                <a:gd name="connsiteY1" fmla="*/ 15239 h 1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392" h="15238">
                  <a:moveTo>
                    <a:pt x="26393" y="0"/>
                  </a:moveTo>
                  <a:lnTo>
                    <a:pt x="0" y="15239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9C4B43A8-EBA4-49B3-AFE0-D4DD8AC2B70D}"/>
                </a:ext>
              </a:extLst>
            </p:cNvPr>
            <p:cNvSpPr/>
            <p:nvPr/>
          </p:nvSpPr>
          <p:spPr>
            <a:xfrm>
              <a:off x="6185157" y="2895509"/>
              <a:ext cx="105569" cy="76194"/>
            </a:xfrm>
            <a:custGeom>
              <a:avLst/>
              <a:gdLst>
                <a:gd name="connsiteX0" fmla="*/ 0 w 105569"/>
                <a:gd name="connsiteY0" fmla="*/ 76195 h 76194"/>
                <a:gd name="connsiteX1" fmla="*/ 105570 w 105569"/>
                <a:gd name="connsiteY1" fmla="*/ 0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76194">
                  <a:moveTo>
                    <a:pt x="0" y="76195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70B7EF5C-8599-422B-B3E4-8C6B1B53456A}"/>
                </a:ext>
              </a:extLst>
            </p:cNvPr>
            <p:cNvSpPr/>
            <p:nvPr/>
          </p:nvSpPr>
          <p:spPr>
            <a:xfrm>
              <a:off x="6224746" y="2812541"/>
              <a:ext cx="118781" cy="121064"/>
            </a:xfrm>
            <a:custGeom>
              <a:avLst/>
              <a:gdLst>
                <a:gd name="connsiteX0" fmla="*/ 13196 w 118781"/>
                <a:gd name="connsiteY0" fmla="*/ 6773 h 121064"/>
                <a:gd name="connsiteX1" fmla="*/ 118782 w 118781"/>
                <a:gd name="connsiteY1" fmla="*/ 6773 h 121064"/>
                <a:gd name="connsiteX2" fmla="*/ 105585 w 118781"/>
                <a:gd name="connsiteY2" fmla="*/ 90587 h 121064"/>
                <a:gd name="connsiteX3" fmla="*/ 52785 w 118781"/>
                <a:gd name="connsiteY3" fmla="*/ 121065 h 121064"/>
                <a:gd name="connsiteX4" fmla="*/ 0 w 118781"/>
                <a:gd name="connsiteY4" fmla="*/ 105826 h 12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81" h="121064">
                  <a:moveTo>
                    <a:pt x="13196" y="6773"/>
                  </a:moveTo>
                  <a:cubicBezTo>
                    <a:pt x="65981" y="-8466"/>
                    <a:pt x="118782" y="6773"/>
                    <a:pt x="118782" y="6773"/>
                  </a:cubicBezTo>
                  <a:lnTo>
                    <a:pt x="105585" y="90587"/>
                  </a:lnTo>
                  <a:lnTo>
                    <a:pt x="52785" y="121065"/>
                  </a:lnTo>
                  <a:lnTo>
                    <a:pt x="0" y="10582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A3F1037F-EED0-435C-87AE-60E813635976}"/>
                </a:ext>
              </a:extLst>
            </p:cNvPr>
            <p:cNvSpPr/>
            <p:nvPr/>
          </p:nvSpPr>
          <p:spPr>
            <a:xfrm>
              <a:off x="6231663" y="2726150"/>
              <a:ext cx="100574" cy="96326"/>
            </a:xfrm>
            <a:custGeom>
              <a:avLst/>
              <a:gdLst>
                <a:gd name="connsiteX0" fmla="*/ 100575 w 100574"/>
                <a:gd name="connsiteY0" fmla="*/ 48163 h 96326"/>
                <a:gd name="connsiteX1" fmla="*/ 50287 w 100574"/>
                <a:gd name="connsiteY1" fmla="*/ 96326 h 96326"/>
                <a:gd name="connsiteX2" fmla="*/ 0 w 100574"/>
                <a:gd name="connsiteY2" fmla="*/ 48163 h 96326"/>
                <a:gd name="connsiteX3" fmla="*/ 50287 w 100574"/>
                <a:gd name="connsiteY3" fmla="*/ 0 h 96326"/>
                <a:gd name="connsiteX4" fmla="*/ 100575 w 100574"/>
                <a:gd name="connsiteY4" fmla="*/ 48163 h 96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4" h="96326">
                  <a:moveTo>
                    <a:pt x="100575" y="48163"/>
                  </a:moveTo>
                  <a:cubicBezTo>
                    <a:pt x="100575" y="74763"/>
                    <a:pt x="78060" y="96326"/>
                    <a:pt x="50287" y="96326"/>
                  </a:cubicBezTo>
                  <a:cubicBezTo>
                    <a:pt x="22514" y="96326"/>
                    <a:pt x="0" y="74763"/>
                    <a:pt x="0" y="48163"/>
                  </a:cubicBezTo>
                  <a:cubicBezTo>
                    <a:pt x="0" y="21563"/>
                    <a:pt x="22514" y="0"/>
                    <a:pt x="50287" y="0"/>
                  </a:cubicBezTo>
                  <a:cubicBezTo>
                    <a:pt x="78060" y="0"/>
                    <a:pt x="100575" y="21563"/>
                    <a:pt x="100575" y="48163"/>
                  </a:cubicBezTo>
                  <a:close/>
                </a:path>
              </a:pathLst>
            </a:custGeom>
            <a:grpFill/>
            <a:ln w="6987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1A234222-A041-46CA-8716-A1BEBE8CB842}"/>
                </a:ext>
              </a:extLst>
            </p:cNvPr>
            <p:cNvSpPr/>
            <p:nvPr/>
          </p:nvSpPr>
          <p:spPr>
            <a:xfrm>
              <a:off x="6231785" y="2765732"/>
              <a:ext cx="70463" cy="38614"/>
            </a:xfrm>
            <a:custGeom>
              <a:avLst/>
              <a:gdLst>
                <a:gd name="connsiteX0" fmla="*/ 70464 w 70463"/>
                <a:gd name="connsiteY0" fmla="*/ 19307 h 38614"/>
                <a:gd name="connsiteX1" fmla="*/ 35232 w 70463"/>
                <a:gd name="connsiteY1" fmla="*/ 38614 h 38614"/>
                <a:gd name="connsiteX2" fmla="*/ 0 w 70463"/>
                <a:gd name="connsiteY2" fmla="*/ 19307 h 38614"/>
                <a:gd name="connsiteX3" fmla="*/ 35232 w 70463"/>
                <a:gd name="connsiteY3" fmla="*/ 0 h 38614"/>
                <a:gd name="connsiteX4" fmla="*/ 70464 w 70463"/>
                <a:gd name="connsiteY4" fmla="*/ 19307 h 3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3" h="38614">
                  <a:moveTo>
                    <a:pt x="70464" y="19307"/>
                  </a:moveTo>
                  <a:cubicBezTo>
                    <a:pt x="70464" y="29970"/>
                    <a:pt x="54690" y="38614"/>
                    <a:pt x="35232" y="38614"/>
                  </a:cubicBezTo>
                  <a:cubicBezTo>
                    <a:pt x="15774" y="38614"/>
                    <a:pt x="0" y="29970"/>
                    <a:pt x="0" y="19307"/>
                  </a:cubicBezTo>
                  <a:cubicBezTo>
                    <a:pt x="0" y="8644"/>
                    <a:pt x="15774" y="0"/>
                    <a:pt x="35232" y="0"/>
                  </a:cubicBezTo>
                  <a:cubicBezTo>
                    <a:pt x="54690" y="0"/>
                    <a:pt x="70464" y="8644"/>
                    <a:pt x="70464" y="19307"/>
                  </a:cubicBezTo>
                  <a:close/>
                </a:path>
              </a:pathLst>
            </a:custGeom>
            <a:grpFill/>
            <a:ln w="6982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A3D21AB3-855C-4DA5-ABEF-FD18D9115F1A}"/>
                </a:ext>
              </a:extLst>
            </p:cNvPr>
            <p:cNvSpPr/>
            <p:nvPr/>
          </p:nvSpPr>
          <p:spPr>
            <a:xfrm>
              <a:off x="6127082" y="2891770"/>
              <a:ext cx="89769" cy="83672"/>
            </a:xfrm>
            <a:custGeom>
              <a:avLst/>
              <a:gdLst>
                <a:gd name="connsiteX0" fmla="*/ 5290 w 89769"/>
                <a:gd name="connsiteY0" fmla="*/ 34217 h 83672"/>
                <a:gd name="connsiteX1" fmla="*/ 5290 w 89769"/>
                <a:gd name="connsiteY1" fmla="*/ 3739 h 83672"/>
                <a:gd name="connsiteX2" fmla="*/ 84468 w 89769"/>
                <a:gd name="connsiteY2" fmla="*/ 49456 h 83672"/>
                <a:gd name="connsiteX3" fmla="*/ 84468 w 89769"/>
                <a:gd name="connsiteY3" fmla="*/ 79934 h 83672"/>
                <a:gd name="connsiteX4" fmla="*/ 5290 w 89769"/>
                <a:gd name="connsiteY4" fmla="*/ 34217 h 8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769" h="83672">
                  <a:moveTo>
                    <a:pt x="5290" y="34217"/>
                  </a:moveTo>
                  <a:cubicBezTo>
                    <a:pt x="216" y="25419"/>
                    <a:pt x="-3502" y="8818"/>
                    <a:pt x="5290" y="3739"/>
                  </a:cubicBezTo>
                  <a:cubicBezTo>
                    <a:pt x="31683" y="-11500"/>
                    <a:pt x="69230" y="23062"/>
                    <a:pt x="84468" y="49456"/>
                  </a:cubicBezTo>
                  <a:cubicBezTo>
                    <a:pt x="89557" y="58255"/>
                    <a:pt x="93276" y="74854"/>
                    <a:pt x="84468" y="79934"/>
                  </a:cubicBezTo>
                  <a:cubicBezTo>
                    <a:pt x="58075" y="95173"/>
                    <a:pt x="20529" y="60612"/>
                    <a:pt x="5290" y="34217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</p:grpSp>
      <p:sp>
        <p:nvSpPr>
          <p:cNvPr id="296" name="Oval 295">
            <a:extLst>
              <a:ext uri="{FF2B5EF4-FFF2-40B4-BE49-F238E27FC236}">
                <a16:creationId xmlns:a16="http://schemas.microsoft.com/office/drawing/2014/main" id="{599C68F7-16F8-449D-9733-F61F35E1E5BA}"/>
              </a:ext>
            </a:extLst>
          </p:cNvPr>
          <p:cNvSpPr/>
          <p:nvPr/>
        </p:nvSpPr>
        <p:spPr>
          <a:xfrm>
            <a:off x="8846405" y="1540964"/>
            <a:ext cx="2340000" cy="2340000"/>
          </a:xfrm>
          <a:prstGeom prst="ellipse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97" name="Content Placeholder 4">
            <a:extLst>
              <a:ext uri="{FF2B5EF4-FFF2-40B4-BE49-F238E27FC236}">
                <a16:creationId xmlns:a16="http://schemas.microsoft.com/office/drawing/2014/main" id="{5BA9E7F8-2E9B-45A6-8690-03B448B24A97}"/>
              </a:ext>
            </a:extLst>
          </p:cNvPr>
          <p:cNvGrpSpPr/>
          <p:nvPr/>
        </p:nvGrpSpPr>
        <p:grpSpPr>
          <a:xfrm>
            <a:off x="8895509" y="1878191"/>
            <a:ext cx="2114324" cy="1589835"/>
            <a:chOff x="5314184" y="2331668"/>
            <a:chExt cx="1702367" cy="1280070"/>
          </a:xfrm>
          <a:solidFill>
            <a:srgbClr val="FFEFBD">
              <a:alpha val="30000"/>
            </a:srgbClr>
          </a:solidFill>
        </p:grpSpPr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146817C9-3F12-4D01-9822-2955701D67B4}"/>
                </a:ext>
              </a:extLst>
            </p:cNvPr>
            <p:cNvSpPr/>
            <p:nvPr/>
          </p:nvSpPr>
          <p:spPr>
            <a:xfrm>
              <a:off x="6277531" y="2826934"/>
              <a:ext cx="105585" cy="91433"/>
            </a:xfrm>
            <a:custGeom>
              <a:avLst/>
              <a:gdLst>
                <a:gd name="connsiteX0" fmla="*/ 0 w 105585"/>
                <a:gd name="connsiteY0" fmla="*/ 60956 h 91433"/>
                <a:gd name="connsiteX1" fmla="*/ 0 w 105585"/>
                <a:gd name="connsiteY1" fmla="*/ 0 h 91433"/>
                <a:gd name="connsiteX2" fmla="*/ 105585 w 105585"/>
                <a:gd name="connsiteY2" fmla="*/ 60956 h 91433"/>
                <a:gd name="connsiteX3" fmla="*/ 52800 w 105585"/>
                <a:gd name="connsiteY3" fmla="*/ 91434 h 9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585" h="91433">
                  <a:moveTo>
                    <a:pt x="0" y="60956"/>
                  </a:moveTo>
                  <a:lnTo>
                    <a:pt x="0" y="0"/>
                  </a:lnTo>
                  <a:lnTo>
                    <a:pt x="105585" y="60956"/>
                  </a:lnTo>
                  <a:lnTo>
                    <a:pt x="52800" y="91434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8315C1B8-EF89-4DEC-9190-E172772F8FEF}"/>
                </a:ext>
              </a:extLst>
            </p:cNvPr>
            <p:cNvSpPr/>
            <p:nvPr/>
          </p:nvSpPr>
          <p:spPr>
            <a:xfrm>
              <a:off x="6158765" y="2887889"/>
              <a:ext cx="171566" cy="99053"/>
            </a:xfrm>
            <a:custGeom>
              <a:avLst/>
              <a:gdLst>
                <a:gd name="connsiteX0" fmla="*/ 0 w 171566"/>
                <a:gd name="connsiteY0" fmla="*/ 68575 h 99053"/>
                <a:gd name="connsiteX1" fmla="*/ 118766 w 171566"/>
                <a:gd name="connsiteY1" fmla="*/ 0 h 99053"/>
                <a:gd name="connsiteX2" fmla="*/ 171566 w 171566"/>
                <a:gd name="connsiteY2" fmla="*/ 30478 h 99053"/>
                <a:gd name="connsiteX3" fmla="*/ 52785 w 171566"/>
                <a:gd name="connsiteY3" fmla="*/ 99053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6" h="99053">
                  <a:moveTo>
                    <a:pt x="0" y="68575"/>
                  </a:moveTo>
                  <a:lnTo>
                    <a:pt x="118766" y="0"/>
                  </a:lnTo>
                  <a:lnTo>
                    <a:pt x="171566" y="30478"/>
                  </a:lnTo>
                  <a:lnTo>
                    <a:pt x="52785" y="9905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98BCC3A9-96AA-4CC0-9F3B-11FFBC6410B3}"/>
                </a:ext>
              </a:extLst>
            </p:cNvPr>
            <p:cNvSpPr/>
            <p:nvPr/>
          </p:nvSpPr>
          <p:spPr>
            <a:xfrm>
              <a:off x="6105980" y="2826934"/>
              <a:ext cx="171551" cy="129530"/>
            </a:xfrm>
            <a:custGeom>
              <a:avLst/>
              <a:gdLst>
                <a:gd name="connsiteX0" fmla="*/ 0 w 171551"/>
                <a:gd name="connsiteY0" fmla="*/ 99053 h 129530"/>
                <a:gd name="connsiteX1" fmla="*/ 52785 w 171551"/>
                <a:gd name="connsiteY1" fmla="*/ 129531 h 129530"/>
                <a:gd name="connsiteX2" fmla="*/ 171551 w 171551"/>
                <a:gd name="connsiteY2" fmla="*/ 60956 h 129530"/>
                <a:gd name="connsiteX3" fmla="*/ 171551 w 171551"/>
                <a:gd name="connsiteY3" fmla="*/ 0 h 12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51" h="129530">
                  <a:moveTo>
                    <a:pt x="0" y="99053"/>
                  </a:moveTo>
                  <a:lnTo>
                    <a:pt x="52785" y="129531"/>
                  </a:lnTo>
                  <a:lnTo>
                    <a:pt x="171551" y="60956"/>
                  </a:lnTo>
                  <a:lnTo>
                    <a:pt x="171551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F83FC0C6-599B-436D-99C4-9E3051E4D0D6}"/>
                </a:ext>
              </a:extLst>
            </p:cNvPr>
            <p:cNvSpPr/>
            <p:nvPr/>
          </p:nvSpPr>
          <p:spPr>
            <a:xfrm>
              <a:off x="5960818" y="2857411"/>
              <a:ext cx="118769" cy="220963"/>
            </a:xfrm>
            <a:custGeom>
              <a:avLst/>
              <a:gdLst>
                <a:gd name="connsiteX0" fmla="*/ 0 w 118769"/>
                <a:gd name="connsiteY0" fmla="*/ 0 h 220963"/>
                <a:gd name="connsiteX1" fmla="*/ 52783 w 118769"/>
                <a:gd name="connsiteY1" fmla="*/ 182872 h 220963"/>
                <a:gd name="connsiteX2" fmla="*/ 118769 w 118769"/>
                <a:gd name="connsiteY2" fmla="*/ 220963 h 220963"/>
                <a:gd name="connsiteX3" fmla="*/ 118769 w 118769"/>
                <a:gd name="connsiteY3" fmla="*/ 68575 h 220963"/>
                <a:gd name="connsiteX4" fmla="*/ 18647 w 118769"/>
                <a:gd name="connsiteY4" fmla="*/ 26011 h 220963"/>
                <a:gd name="connsiteX5" fmla="*/ 105573 w 118769"/>
                <a:gd name="connsiteY5" fmla="*/ 76198 h 220963"/>
                <a:gd name="connsiteX6" fmla="*/ 105573 w 118769"/>
                <a:gd name="connsiteY6" fmla="*/ 187730 h 220963"/>
                <a:gd name="connsiteX7" fmla="*/ 57280 w 118769"/>
                <a:gd name="connsiteY7" fmla="*/ 159846 h 22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769" h="220963">
                  <a:moveTo>
                    <a:pt x="0" y="0"/>
                  </a:moveTo>
                  <a:lnTo>
                    <a:pt x="52783" y="182872"/>
                  </a:lnTo>
                  <a:lnTo>
                    <a:pt x="118769" y="220963"/>
                  </a:lnTo>
                  <a:lnTo>
                    <a:pt x="118769" y="68575"/>
                  </a:lnTo>
                  <a:close/>
                  <a:moveTo>
                    <a:pt x="18647" y="26011"/>
                  </a:moveTo>
                  <a:lnTo>
                    <a:pt x="105573" y="76198"/>
                  </a:lnTo>
                  <a:lnTo>
                    <a:pt x="105573" y="187730"/>
                  </a:lnTo>
                  <a:lnTo>
                    <a:pt x="57280" y="15984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0C7CC660-296C-4B23-9C04-ADF7C0BF5584}"/>
                </a:ext>
              </a:extLst>
            </p:cNvPr>
            <p:cNvSpPr/>
            <p:nvPr/>
          </p:nvSpPr>
          <p:spPr>
            <a:xfrm>
              <a:off x="6620648" y="2750736"/>
              <a:ext cx="277130" cy="190485"/>
            </a:xfrm>
            <a:custGeom>
              <a:avLst/>
              <a:gdLst>
                <a:gd name="connsiteX0" fmla="*/ 25975 w 277130"/>
                <a:gd name="connsiteY0" fmla="*/ -227 h 190485"/>
                <a:gd name="connsiteX1" fmla="*/ -413 w 277130"/>
                <a:gd name="connsiteY1" fmla="*/ 15018 h 190485"/>
                <a:gd name="connsiteX2" fmla="*/ -413 w 277130"/>
                <a:gd name="connsiteY2" fmla="*/ 45491 h 190485"/>
                <a:gd name="connsiteX3" fmla="*/ 250322 w 277130"/>
                <a:gd name="connsiteY3" fmla="*/ 190259 h 190485"/>
                <a:gd name="connsiteX4" fmla="*/ 250322 w 277130"/>
                <a:gd name="connsiteY4" fmla="*/ 159781 h 190485"/>
                <a:gd name="connsiteX5" fmla="*/ 276718 w 277130"/>
                <a:gd name="connsiteY5" fmla="*/ 144544 h 190485"/>
                <a:gd name="connsiteX6" fmla="*/ 25975 w 277130"/>
                <a:gd name="connsiteY6" fmla="*/ -227 h 19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130" h="190485">
                  <a:moveTo>
                    <a:pt x="25975" y="-227"/>
                  </a:moveTo>
                  <a:lnTo>
                    <a:pt x="-413" y="15018"/>
                  </a:lnTo>
                  <a:lnTo>
                    <a:pt x="-413" y="45491"/>
                  </a:lnTo>
                  <a:lnTo>
                    <a:pt x="250322" y="190259"/>
                  </a:lnTo>
                  <a:lnTo>
                    <a:pt x="250322" y="159781"/>
                  </a:lnTo>
                  <a:lnTo>
                    <a:pt x="276718" y="144544"/>
                  </a:lnTo>
                  <a:lnTo>
                    <a:pt x="25975" y="-22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2D42D768-59DD-4291-9592-9EBDC4102AAA}"/>
                </a:ext>
              </a:extLst>
            </p:cNvPr>
            <p:cNvSpPr/>
            <p:nvPr/>
          </p:nvSpPr>
          <p:spPr>
            <a:xfrm>
              <a:off x="6317051" y="2523547"/>
              <a:ext cx="277278" cy="294379"/>
            </a:xfrm>
            <a:custGeom>
              <a:avLst/>
              <a:gdLst>
                <a:gd name="connsiteX0" fmla="*/ 136308 w 277278"/>
                <a:gd name="connsiteY0" fmla="*/ -158 h 294379"/>
                <a:gd name="connsiteX1" fmla="*/ 26112 w 277278"/>
                <a:gd name="connsiteY1" fmla="*/ 82227 h 294379"/>
                <a:gd name="connsiteX2" fmla="*/ 26112 w 277278"/>
                <a:gd name="connsiteY2" fmla="*/ 234615 h 294379"/>
                <a:gd name="connsiteX3" fmla="*/ 118488 w 277278"/>
                <a:gd name="connsiteY3" fmla="*/ 287953 h 294379"/>
                <a:gd name="connsiteX4" fmla="*/ 250452 w 277278"/>
                <a:gd name="connsiteY4" fmla="*/ 211753 h 294379"/>
                <a:gd name="connsiteX5" fmla="*/ 250452 w 277278"/>
                <a:gd name="connsiteY5" fmla="*/ 59365 h 294379"/>
                <a:gd name="connsiteX6" fmla="*/ 158076 w 277278"/>
                <a:gd name="connsiteY6" fmla="*/ 6031 h 294379"/>
                <a:gd name="connsiteX7" fmla="*/ 136308 w 277278"/>
                <a:gd name="connsiteY7" fmla="*/ -158 h 2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278" h="294379">
                  <a:moveTo>
                    <a:pt x="136308" y="-158"/>
                  </a:moveTo>
                  <a:cubicBezTo>
                    <a:pt x="95438" y="-1695"/>
                    <a:pt x="47541" y="45108"/>
                    <a:pt x="26112" y="82227"/>
                  </a:cubicBezTo>
                  <a:cubicBezTo>
                    <a:pt x="716" y="126219"/>
                    <a:pt x="-17874" y="209217"/>
                    <a:pt x="26112" y="234615"/>
                  </a:cubicBezTo>
                  <a:lnTo>
                    <a:pt x="118488" y="287953"/>
                  </a:lnTo>
                  <a:cubicBezTo>
                    <a:pt x="162478" y="313351"/>
                    <a:pt x="225051" y="255746"/>
                    <a:pt x="250452" y="211753"/>
                  </a:cubicBezTo>
                  <a:cubicBezTo>
                    <a:pt x="275847" y="167765"/>
                    <a:pt x="294438" y="84767"/>
                    <a:pt x="250452" y="59365"/>
                  </a:cubicBezTo>
                  <a:lnTo>
                    <a:pt x="158076" y="6031"/>
                  </a:lnTo>
                  <a:cubicBezTo>
                    <a:pt x="151202" y="2063"/>
                    <a:pt x="143876" y="124"/>
                    <a:pt x="136308" y="-158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92C50038-146C-4BC2-8D5C-0152426C52B9}"/>
                </a:ext>
              </a:extLst>
            </p:cNvPr>
            <p:cNvSpPr/>
            <p:nvPr/>
          </p:nvSpPr>
          <p:spPr>
            <a:xfrm>
              <a:off x="6409427" y="2576879"/>
              <a:ext cx="184911" cy="241047"/>
            </a:xfrm>
            <a:custGeom>
              <a:avLst/>
              <a:gdLst>
                <a:gd name="connsiteX0" fmla="*/ 158437 w 184911"/>
                <a:gd name="connsiteY0" fmla="*/ 158621 h 241047"/>
                <a:gd name="connsiteX1" fmla="*/ 26474 w 184911"/>
                <a:gd name="connsiteY1" fmla="*/ 234816 h 241047"/>
                <a:gd name="connsiteX2" fmla="*/ 26474 w 184911"/>
                <a:gd name="connsiteY2" fmla="*/ 82426 h 241047"/>
                <a:gd name="connsiteX3" fmla="*/ 158437 w 184911"/>
                <a:gd name="connsiteY3" fmla="*/ 6232 h 241047"/>
                <a:gd name="connsiteX4" fmla="*/ 158437 w 184911"/>
                <a:gd name="connsiteY4" fmla="*/ 158621 h 24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11" h="241047">
                  <a:moveTo>
                    <a:pt x="158437" y="158621"/>
                  </a:moveTo>
                  <a:cubicBezTo>
                    <a:pt x="133035" y="202611"/>
                    <a:pt x="70452" y="260215"/>
                    <a:pt x="26474" y="234816"/>
                  </a:cubicBezTo>
                  <a:cubicBezTo>
                    <a:pt x="-17518" y="209417"/>
                    <a:pt x="1072" y="126417"/>
                    <a:pt x="26474" y="82426"/>
                  </a:cubicBezTo>
                  <a:cubicBezTo>
                    <a:pt x="51861" y="38436"/>
                    <a:pt x="114444" y="-19167"/>
                    <a:pt x="158437" y="6232"/>
                  </a:cubicBezTo>
                  <a:cubicBezTo>
                    <a:pt x="202429" y="31631"/>
                    <a:pt x="183839" y="114631"/>
                    <a:pt x="158437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8D7DB42C-3DBB-4639-89B0-859638B87D7C}"/>
                </a:ext>
              </a:extLst>
            </p:cNvPr>
            <p:cNvSpPr/>
            <p:nvPr/>
          </p:nvSpPr>
          <p:spPr>
            <a:xfrm>
              <a:off x="5512054" y="2988331"/>
              <a:ext cx="250891" cy="279143"/>
            </a:xfrm>
            <a:custGeom>
              <a:avLst/>
              <a:gdLst>
                <a:gd name="connsiteX0" fmla="*/ 136458 w 250891"/>
                <a:gd name="connsiteY0" fmla="*/ -242 h 279143"/>
                <a:gd name="connsiteX1" fmla="*/ 26262 w 250891"/>
                <a:gd name="connsiteY1" fmla="*/ 82147 h 279143"/>
                <a:gd name="connsiteX2" fmla="*/ 26262 w 250891"/>
                <a:gd name="connsiteY2" fmla="*/ 234535 h 279143"/>
                <a:gd name="connsiteX3" fmla="*/ 92241 w 250891"/>
                <a:gd name="connsiteY3" fmla="*/ 272633 h 279143"/>
                <a:gd name="connsiteX4" fmla="*/ 224213 w 250891"/>
                <a:gd name="connsiteY4" fmla="*/ 196433 h 279143"/>
                <a:gd name="connsiteX5" fmla="*/ 224213 w 250891"/>
                <a:gd name="connsiteY5" fmla="*/ 44045 h 279143"/>
                <a:gd name="connsiteX6" fmla="*/ 158233 w 250891"/>
                <a:gd name="connsiteY6" fmla="*/ 5947 h 279143"/>
                <a:gd name="connsiteX7" fmla="*/ 136458 w 250891"/>
                <a:gd name="connsiteY7" fmla="*/ -242 h 27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91" h="279143">
                  <a:moveTo>
                    <a:pt x="136458" y="-242"/>
                  </a:moveTo>
                  <a:cubicBezTo>
                    <a:pt x="95588" y="-1778"/>
                    <a:pt x="47690" y="45029"/>
                    <a:pt x="26262" y="82147"/>
                  </a:cubicBezTo>
                  <a:cubicBezTo>
                    <a:pt x="866" y="126136"/>
                    <a:pt x="-17725" y="209134"/>
                    <a:pt x="26262" y="234535"/>
                  </a:cubicBezTo>
                  <a:lnTo>
                    <a:pt x="92241" y="272633"/>
                  </a:lnTo>
                  <a:cubicBezTo>
                    <a:pt x="136232" y="298031"/>
                    <a:pt x="198817" y="240426"/>
                    <a:pt x="224213" y="196433"/>
                  </a:cubicBezTo>
                  <a:cubicBezTo>
                    <a:pt x="249609" y="152445"/>
                    <a:pt x="268199" y="69447"/>
                    <a:pt x="224213" y="44045"/>
                  </a:cubicBezTo>
                  <a:lnTo>
                    <a:pt x="158233" y="5947"/>
                  </a:lnTo>
                  <a:cubicBezTo>
                    <a:pt x="151359" y="1980"/>
                    <a:pt x="144025" y="45"/>
                    <a:pt x="136458" y="-242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906DC8B9-E564-492B-A305-E2A53190C3C6}"/>
                </a:ext>
              </a:extLst>
            </p:cNvPr>
            <p:cNvSpPr/>
            <p:nvPr/>
          </p:nvSpPr>
          <p:spPr>
            <a:xfrm>
              <a:off x="5578039" y="3026427"/>
              <a:ext cx="184908" cy="241049"/>
            </a:xfrm>
            <a:custGeom>
              <a:avLst/>
              <a:gdLst>
                <a:gd name="connsiteX0" fmla="*/ 158438 w 184908"/>
                <a:gd name="connsiteY0" fmla="*/ 158621 h 241049"/>
                <a:gd name="connsiteX1" fmla="*/ 26471 w 184908"/>
                <a:gd name="connsiteY1" fmla="*/ 234816 h 241049"/>
                <a:gd name="connsiteX2" fmla="*/ 26471 w 184908"/>
                <a:gd name="connsiteY2" fmla="*/ 82426 h 241049"/>
                <a:gd name="connsiteX3" fmla="*/ 158438 w 184908"/>
                <a:gd name="connsiteY3" fmla="*/ 6232 h 241049"/>
                <a:gd name="connsiteX4" fmla="*/ 158438 w 184908"/>
                <a:gd name="connsiteY4" fmla="*/ 158621 h 24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8" h="241049">
                  <a:moveTo>
                    <a:pt x="158438" y="158621"/>
                  </a:moveTo>
                  <a:cubicBezTo>
                    <a:pt x="133040" y="202616"/>
                    <a:pt x="70460" y="260219"/>
                    <a:pt x="26471" y="234816"/>
                  </a:cubicBezTo>
                  <a:cubicBezTo>
                    <a:pt x="-17518" y="209412"/>
                    <a:pt x="1075" y="126421"/>
                    <a:pt x="26471" y="82426"/>
                  </a:cubicBezTo>
                  <a:cubicBezTo>
                    <a:pt x="51868" y="38436"/>
                    <a:pt x="114448" y="-19167"/>
                    <a:pt x="158438" y="6232"/>
                  </a:cubicBezTo>
                  <a:cubicBezTo>
                    <a:pt x="202425" y="31631"/>
                    <a:pt x="183835" y="114626"/>
                    <a:pt x="158438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6CB96142-005B-405E-8762-B51823B9F3DC}"/>
                </a:ext>
              </a:extLst>
            </p:cNvPr>
            <p:cNvSpPr/>
            <p:nvPr/>
          </p:nvSpPr>
          <p:spPr>
            <a:xfrm>
              <a:off x="5551722" y="3383155"/>
              <a:ext cx="131967" cy="114291"/>
            </a:xfrm>
            <a:custGeom>
              <a:avLst/>
              <a:gdLst>
                <a:gd name="connsiteX0" fmla="*/ 65984 w 131967"/>
                <a:gd name="connsiteY0" fmla="*/ 114292 h 114291"/>
                <a:gd name="connsiteX1" fmla="*/ 0 w 131967"/>
                <a:gd name="connsiteY1" fmla="*/ 0 h 114291"/>
                <a:gd name="connsiteX2" fmla="*/ 131967 w 131967"/>
                <a:gd name="connsiteY2" fmla="*/ 76195 h 11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967" h="114291">
                  <a:moveTo>
                    <a:pt x="65984" y="114292"/>
                  </a:moveTo>
                  <a:lnTo>
                    <a:pt x="0" y="0"/>
                  </a:lnTo>
                  <a:lnTo>
                    <a:pt x="131967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B8A7DE4-638B-4DC0-987C-CD53631DB645}"/>
                </a:ext>
              </a:extLst>
            </p:cNvPr>
            <p:cNvSpPr/>
            <p:nvPr/>
          </p:nvSpPr>
          <p:spPr>
            <a:xfrm>
              <a:off x="5551722" y="3230765"/>
              <a:ext cx="263932" cy="228583"/>
            </a:xfrm>
            <a:custGeom>
              <a:avLst/>
              <a:gdLst>
                <a:gd name="connsiteX0" fmla="*/ 131967 w 263932"/>
                <a:gd name="connsiteY0" fmla="*/ 0 h 228583"/>
                <a:gd name="connsiteX1" fmla="*/ 0 w 263932"/>
                <a:gd name="connsiteY1" fmla="*/ 152389 h 228583"/>
                <a:gd name="connsiteX2" fmla="*/ 131967 w 263932"/>
                <a:gd name="connsiteY2" fmla="*/ 228584 h 228583"/>
                <a:gd name="connsiteX3" fmla="*/ 263933 w 263932"/>
                <a:gd name="connsiteY3" fmla="*/ 76195 h 22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32" h="228583">
                  <a:moveTo>
                    <a:pt x="131967" y="0"/>
                  </a:moveTo>
                  <a:lnTo>
                    <a:pt x="0" y="152389"/>
                  </a:lnTo>
                  <a:lnTo>
                    <a:pt x="131967" y="228584"/>
                  </a:lnTo>
                  <a:lnTo>
                    <a:pt x="263933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AFAC2FE0-65AC-452D-8F60-B0FB81654528}"/>
                </a:ext>
              </a:extLst>
            </p:cNvPr>
            <p:cNvSpPr/>
            <p:nvPr/>
          </p:nvSpPr>
          <p:spPr>
            <a:xfrm>
              <a:off x="5683692" y="3002181"/>
              <a:ext cx="527861" cy="457163"/>
            </a:xfrm>
            <a:custGeom>
              <a:avLst/>
              <a:gdLst>
                <a:gd name="connsiteX0" fmla="*/ 527597 w 527861"/>
                <a:gd name="connsiteY0" fmla="*/ -297 h 457163"/>
                <a:gd name="connsiteX1" fmla="*/ 131695 w 527861"/>
                <a:gd name="connsiteY1" fmla="*/ 304479 h 457163"/>
                <a:gd name="connsiteX2" fmla="*/ -265 w 527861"/>
                <a:gd name="connsiteY2" fmla="*/ 456867 h 457163"/>
                <a:gd name="connsiteX3" fmla="*/ 131695 w 527861"/>
                <a:gd name="connsiteY3" fmla="*/ 380675 h 457163"/>
                <a:gd name="connsiteX4" fmla="*/ 527597 w 527861"/>
                <a:gd name="connsiteY4" fmla="*/ 152091 h 457163"/>
                <a:gd name="connsiteX5" fmla="*/ 527597 w 527861"/>
                <a:gd name="connsiteY5" fmla="*/ -297 h 4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7861" h="457163">
                  <a:moveTo>
                    <a:pt x="527597" y="-297"/>
                  </a:moveTo>
                  <a:lnTo>
                    <a:pt x="131695" y="304479"/>
                  </a:lnTo>
                  <a:lnTo>
                    <a:pt x="-265" y="456867"/>
                  </a:lnTo>
                  <a:lnTo>
                    <a:pt x="131695" y="380675"/>
                  </a:lnTo>
                  <a:lnTo>
                    <a:pt x="527597" y="152091"/>
                  </a:lnTo>
                  <a:lnTo>
                    <a:pt x="527597" y="-29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D9BC8F91-747E-4D58-A518-147CCE6CFF4C}"/>
                </a:ext>
              </a:extLst>
            </p:cNvPr>
            <p:cNvSpPr/>
            <p:nvPr/>
          </p:nvSpPr>
          <p:spPr>
            <a:xfrm>
              <a:off x="5921151" y="3224531"/>
              <a:ext cx="250891" cy="279143"/>
            </a:xfrm>
            <a:custGeom>
              <a:avLst/>
              <a:gdLst>
                <a:gd name="connsiteX0" fmla="*/ 136385 w 250891"/>
                <a:gd name="connsiteY0" fmla="*/ -285 h 279143"/>
                <a:gd name="connsiteX1" fmla="*/ 26189 w 250891"/>
                <a:gd name="connsiteY1" fmla="*/ 82104 h 279143"/>
                <a:gd name="connsiteX2" fmla="*/ 26189 w 250891"/>
                <a:gd name="connsiteY2" fmla="*/ 234492 h 279143"/>
                <a:gd name="connsiteX3" fmla="*/ 92168 w 250891"/>
                <a:gd name="connsiteY3" fmla="*/ 272590 h 279143"/>
                <a:gd name="connsiteX4" fmla="*/ 224136 w 250891"/>
                <a:gd name="connsiteY4" fmla="*/ 196398 h 279143"/>
                <a:gd name="connsiteX5" fmla="*/ 224136 w 250891"/>
                <a:gd name="connsiteY5" fmla="*/ 44002 h 279143"/>
                <a:gd name="connsiteX6" fmla="*/ 158148 w 250891"/>
                <a:gd name="connsiteY6" fmla="*/ 5912 h 279143"/>
                <a:gd name="connsiteX7" fmla="*/ 136385 w 250891"/>
                <a:gd name="connsiteY7" fmla="*/ -285 h 27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91" h="279143">
                  <a:moveTo>
                    <a:pt x="136385" y="-285"/>
                  </a:moveTo>
                  <a:cubicBezTo>
                    <a:pt x="95515" y="-1821"/>
                    <a:pt x="47618" y="44986"/>
                    <a:pt x="26189" y="82104"/>
                  </a:cubicBezTo>
                  <a:cubicBezTo>
                    <a:pt x="793" y="126093"/>
                    <a:pt x="-17802" y="209091"/>
                    <a:pt x="26189" y="234492"/>
                  </a:cubicBezTo>
                  <a:lnTo>
                    <a:pt x="92168" y="272590"/>
                  </a:lnTo>
                  <a:cubicBezTo>
                    <a:pt x="136159" y="297988"/>
                    <a:pt x="198740" y="240391"/>
                    <a:pt x="224136" y="196398"/>
                  </a:cubicBezTo>
                  <a:cubicBezTo>
                    <a:pt x="249536" y="152410"/>
                    <a:pt x="268126" y="69404"/>
                    <a:pt x="224136" y="44002"/>
                  </a:cubicBezTo>
                  <a:lnTo>
                    <a:pt x="158148" y="5912"/>
                  </a:lnTo>
                  <a:cubicBezTo>
                    <a:pt x="151278" y="1945"/>
                    <a:pt x="143952" y="1"/>
                    <a:pt x="136385" y="-285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88AB2610-2EBD-4CE4-A842-1F44BA52F16B}"/>
                </a:ext>
              </a:extLst>
            </p:cNvPr>
            <p:cNvSpPr/>
            <p:nvPr/>
          </p:nvSpPr>
          <p:spPr>
            <a:xfrm>
              <a:off x="6029613" y="3339064"/>
              <a:ext cx="68463" cy="68189"/>
            </a:xfrm>
            <a:custGeom>
              <a:avLst/>
              <a:gdLst>
                <a:gd name="connsiteX0" fmla="*/ 26102 w 68463"/>
                <a:gd name="connsiteY0" fmla="*/ -323 h 68189"/>
                <a:gd name="connsiteX1" fmla="*/ 25187 w 68463"/>
                <a:gd name="connsiteY1" fmla="*/ 487 h 68189"/>
                <a:gd name="connsiteX2" fmla="*/ 10100 w 68463"/>
                <a:gd name="connsiteY2" fmla="*/ 20905 h 68189"/>
                <a:gd name="connsiteX3" fmla="*/ -44 w 68463"/>
                <a:gd name="connsiteY3" fmla="*/ 44185 h 68189"/>
                <a:gd name="connsiteX4" fmla="*/ -286 w 68463"/>
                <a:gd name="connsiteY4" fmla="*/ 45379 h 68189"/>
                <a:gd name="connsiteX5" fmla="*/ 36496 w 68463"/>
                <a:gd name="connsiteY5" fmla="*/ 66619 h 68189"/>
                <a:gd name="connsiteX6" fmla="*/ 62884 w 68463"/>
                <a:gd name="connsiteY6" fmla="*/ 51383 h 68189"/>
                <a:gd name="connsiteX7" fmla="*/ 62884 w 68463"/>
                <a:gd name="connsiteY7" fmla="*/ 20905 h 68189"/>
                <a:gd name="connsiteX8" fmla="*/ 26102 w 68463"/>
                <a:gd name="connsiteY8" fmla="*/ -323 h 6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463" h="68189">
                  <a:moveTo>
                    <a:pt x="26102" y="-323"/>
                  </a:moveTo>
                  <a:cubicBezTo>
                    <a:pt x="25824" y="-25"/>
                    <a:pt x="25461" y="185"/>
                    <a:pt x="25187" y="487"/>
                  </a:cubicBezTo>
                  <a:cubicBezTo>
                    <a:pt x="19111" y="7200"/>
                    <a:pt x="13910" y="14309"/>
                    <a:pt x="10100" y="20905"/>
                  </a:cubicBezTo>
                  <a:cubicBezTo>
                    <a:pt x="6290" y="27505"/>
                    <a:pt x="2734" y="35565"/>
                    <a:pt x="-44" y="44185"/>
                  </a:cubicBezTo>
                  <a:cubicBezTo>
                    <a:pt x="-169" y="44573"/>
                    <a:pt x="-165" y="44992"/>
                    <a:pt x="-286" y="45379"/>
                  </a:cubicBezTo>
                  <a:lnTo>
                    <a:pt x="36496" y="66619"/>
                  </a:lnTo>
                  <a:cubicBezTo>
                    <a:pt x="45293" y="71700"/>
                    <a:pt x="57804" y="60180"/>
                    <a:pt x="62884" y="51383"/>
                  </a:cubicBezTo>
                  <a:cubicBezTo>
                    <a:pt x="67964" y="42585"/>
                    <a:pt x="71681" y="25985"/>
                    <a:pt x="62884" y="20905"/>
                  </a:cubicBezTo>
                  <a:lnTo>
                    <a:pt x="26102" y="-32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6775D968-10CF-45CB-B88A-738FE51E9F2A}"/>
                </a:ext>
              </a:extLst>
            </p:cNvPr>
            <p:cNvSpPr/>
            <p:nvPr/>
          </p:nvSpPr>
          <p:spPr>
            <a:xfrm>
              <a:off x="6277531" y="2994562"/>
              <a:ext cx="184762" cy="198106"/>
            </a:xfrm>
            <a:custGeom>
              <a:avLst/>
              <a:gdLst>
                <a:gd name="connsiteX0" fmla="*/ 0 w 184762"/>
                <a:gd name="connsiteY0" fmla="*/ 198106 h 198106"/>
                <a:gd name="connsiteX1" fmla="*/ 131978 w 184762"/>
                <a:gd name="connsiteY1" fmla="*/ 121911 h 198106"/>
                <a:gd name="connsiteX2" fmla="*/ 184763 w 184762"/>
                <a:gd name="connsiteY2" fmla="*/ 0 h 198106"/>
                <a:gd name="connsiteX3" fmla="*/ 52800 w 184762"/>
                <a:gd name="connsiteY3" fmla="*/ 76195 h 19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762" h="198106">
                  <a:moveTo>
                    <a:pt x="0" y="198106"/>
                  </a:moveTo>
                  <a:lnTo>
                    <a:pt x="131978" y="121911"/>
                  </a:lnTo>
                  <a:lnTo>
                    <a:pt x="184763" y="0"/>
                  </a:lnTo>
                  <a:lnTo>
                    <a:pt x="5280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355BB79D-D4D8-4CF2-9401-7F6DC18D2061}"/>
                </a:ext>
              </a:extLst>
            </p:cNvPr>
            <p:cNvSpPr/>
            <p:nvPr/>
          </p:nvSpPr>
          <p:spPr>
            <a:xfrm>
              <a:off x="6303924" y="2598350"/>
              <a:ext cx="79192" cy="121911"/>
            </a:xfrm>
            <a:custGeom>
              <a:avLst/>
              <a:gdLst>
                <a:gd name="connsiteX0" fmla="*/ 79193 w 79192"/>
                <a:gd name="connsiteY0" fmla="*/ 121911 h 121911"/>
                <a:gd name="connsiteX1" fmla="*/ 79193 w 79192"/>
                <a:gd name="connsiteY1" fmla="*/ 45717 h 121911"/>
                <a:gd name="connsiteX2" fmla="*/ 0 w 79192"/>
                <a:gd name="connsiteY2" fmla="*/ 0 h 121911"/>
                <a:gd name="connsiteX3" fmla="*/ 0 w 79192"/>
                <a:gd name="connsiteY3" fmla="*/ 76195 h 121911"/>
                <a:gd name="connsiteX4" fmla="*/ 79193 w 79192"/>
                <a:gd name="connsiteY4" fmla="*/ 121911 h 12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192" h="121911">
                  <a:moveTo>
                    <a:pt x="79193" y="121911"/>
                  </a:moveTo>
                  <a:lnTo>
                    <a:pt x="79193" y="45717"/>
                  </a:lnTo>
                  <a:lnTo>
                    <a:pt x="0" y="0"/>
                  </a:lnTo>
                  <a:lnTo>
                    <a:pt x="0" y="76195"/>
                  </a:lnTo>
                  <a:lnTo>
                    <a:pt x="79193" y="121911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7462BCDF-24BB-426E-9E19-E0443D04B3E6}"/>
                </a:ext>
              </a:extLst>
            </p:cNvPr>
            <p:cNvSpPr/>
            <p:nvPr/>
          </p:nvSpPr>
          <p:spPr>
            <a:xfrm>
              <a:off x="6383116" y="2644066"/>
              <a:ext cx="158354" cy="243822"/>
            </a:xfrm>
            <a:custGeom>
              <a:avLst/>
              <a:gdLst>
                <a:gd name="connsiteX0" fmla="*/ 0 w 158354"/>
                <a:gd name="connsiteY0" fmla="*/ 76195 h 243822"/>
                <a:gd name="connsiteX1" fmla="*/ 131962 w 158354"/>
                <a:gd name="connsiteY1" fmla="*/ 0 h 243822"/>
                <a:gd name="connsiteX2" fmla="*/ 158355 w 158354"/>
                <a:gd name="connsiteY2" fmla="*/ 167628 h 243822"/>
                <a:gd name="connsiteX3" fmla="*/ 26392 w 158354"/>
                <a:gd name="connsiteY3" fmla="*/ 243823 h 243822"/>
                <a:gd name="connsiteX4" fmla="*/ 0 w 158354"/>
                <a:gd name="connsiteY4" fmla="*/ 76195 h 2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43822">
                  <a:moveTo>
                    <a:pt x="0" y="76195"/>
                  </a:moveTo>
                  <a:lnTo>
                    <a:pt x="131962" y="0"/>
                  </a:lnTo>
                  <a:lnTo>
                    <a:pt x="158355" y="167628"/>
                  </a:lnTo>
                  <a:lnTo>
                    <a:pt x="26392" y="243823"/>
                  </a:lnTo>
                  <a:lnTo>
                    <a:pt x="0" y="76195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104BAFF9-BE18-47B9-87C7-122F2BF31D84}"/>
                </a:ext>
              </a:extLst>
            </p:cNvPr>
            <p:cNvSpPr/>
            <p:nvPr/>
          </p:nvSpPr>
          <p:spPr>
            <a:xfrm>
              <a:off x="6515079" y="2644066"/>
              <a:ext cx="197943" cy="167628"/>
            </a:xfrm>
            <a:custGeom>
              <a:avLst/>
              <a:gdLst>
                <a:gd name="connsiteX0" fmla="*/ 0 w 197943"/>
                <a:gd name="connsiteY0" fmla="*/ 0 h 167628"/>
                <a:gd name="connsiteX1" fmla="*/ 197944 w 197943"/>
                <a:gd name="connsiteY1" fmla="*/ 38097 h 167628"/>
                <a:gd name="connsiteX2" fmla="*/ 26392 w 197943"/>
                <a:gd name="connsiteY2" fmla="*/ 167628 h 16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943" h="167628">
                  <a:moveTo>
                    <a:pt x="0" y="0"/>
                  </a:moveTo>
                  <a:lnTo>
                    <a:pt x="197944" y="38097"/>
                  </a:lnTo>
                  <a:lnTo>
                    <a:pt x="26392" y="167628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FF676283-C25C-48F4-BF61-C9CA15F59251}"/>
                </a:ext>
              </a:extLst>
            </p:cNvPr>
            <p:cNvSpPr/>
            <p:nvPr/>
          </p:nvSpPr>
          <p:spPr>
            <a:xfrm>
              <a:off x="6435901" y="2598350"/>
              <a:ext cx="277121" cy="83814"/>
            </a:xfrm>
            <a:custGeom>
              <a:avLst/>
              <a:gdLst>
                <a:gd name="connsiteX0" fmla="*/ 197944 w 277121"/>
                <a:gd name="connsiteY0" fmla="*/ 38097 h 83814"/>
                <a:gd name="connsiteX1" fmla="*/ 277121 w 277121"/>
                <a:gd name="connsiteY1" fmla="*/ 83814 h 83814"/>
                <a:gd name="connsiteX2" fmla="*/ 79177 w 277121"/>
                <a:gd name="connsiteY2" fmla="*/ 45717 h 83814"/>
                <a:gd name="connsiteX3" fmla="*/ 0 w 277121"/>
                <a:gd name="connsiteY3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21" h="83814">
                  <a:moveTo>
                    <a:pt x="197944" y="38097"/>
                  </a:moveTo>
                  <a:lnTo>
                    <a:pt x="277121" y="83814"/>
                  </a:lnTo>
                  <a:lnTo>
                    <a:pt x="79177" y="457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AC21F152-DC64-436B-8340-09A4DC700AFD}"/>
                </a:ext>
              </a:extLst>
            </p:cNvPr>
            <p:cNvSpPr/>
            <p:nvPr/>
          </p:nvSpPr>
          <p:spPr>
            <a:xfrm>
              <a:off x="6303924" y="2598350"/>
              <a:ext cx="211155" cy="45716"/>
            </a:xfrm>
            <a:custGeom>
              <a:avLst/>
              <a:gdLst>
                <a:gd name="connsiteX0" fmla="*/ 79193 w 211155"/>
                <a:gd name="connsiteY0" fmla="*/ 45717 h 45716"/>
                <a:gd name="connsiteX1" fmla="*/ 211155 w 211155"/>
                <a:gd name="connsiteY1" fmla="*/ 45717 h 45716"/>
                <a:gd name="connsiteX2" fmla="*/ 131978 w 211155"/>
                <a:gd name="connsiteY2" fmla="*/ 0 h 45716"/>
                <a:gd name="connsiteX3" fmla="*/ 0 w 211155"/>
                <a:gd name="connsiteY3" fmla="*/ 0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155" h="45716">
                  <a:moveTo>
                    <a:pt x="79193" y="45717"/>
                  </a:moveTo>
                  <a:lnTo>
                    <a:pt x="211155" y="45717"/>
                  </a:lnTo>
                  <a:lnTo>
                    <a:pt x="1319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11A3BE8C-BB54-4E88-A7C0-D502DBF8D4B8}"/>
                </a:ext>
              </a:extLst>
            </p:cNvPr>
            <p:cNvSpPr/>
            <p:nvPr/>
          </p:nvSpPr>
          <p:spPr>
            <a:xfrm>
              <a:off x="6409509" y="2849792"/>
              <a:ext cx="197943" cy="266681"/>
            </a:xfrm>
            <a:custGeom>
              <a:avLst/>
              <a:gdLst>
                <a:gd name="connsiteX0" fmla="*/ 0 w 197943"/>
                <a:gd name="connsiteY0" fmla="*/ 266681 h 266681"/>
                <a:gd name="connsiteX1" fmla="*/ 52785 w 197943"/>
                <a:gd name="connsiteY1" fmla="*/ 144770 h 266681"/>
                <a:gd name="connsiteX2" fmla="*/ 197944 w 197943"/>
                <a:gd name="connsiteY2" fmla="*/ 0 h 266681"/>
                <a:gd name="connsiteX3" fmla="*/ 145159 w 197943"/>
                <a:gd name="connsiteY3" fmla="*/ 121911 h 266681"/>
                <a:gd name="connsiteX4" fmla="*/ 0 w 197943"/>
                <a:gd name="connsiteY4" fmla="*/ 266681 h 26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43" h="266681">
                  <a:moveTo>
                    <a:pt x="0" y="266681"/>
                  </a:moveTo>
                  <a:lnTo>
                    <a:pt x="52785" y="144770"/>
                  </a:lnTo>
                  <a:lnTo>
                    <a:pt x="197944" y="0"/>
                  </a:lnTo>
                  <a:lnTo>
                    <a:pt x="145159" y="121911"/>
                  </a:lnTo>
                  <a:lnTo>
                    <a:pt x="0" y="266681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9FCA7BF6-B1D7-41B7-B02C-EA23DE65B0A6}"/>
                </a:ext>
              </a:extLst>
            </p:cNvPr>
            <p:cNvSpPr/>
            <p:nvPr/>
          </p:nvSpPr>
          <p:spPr>
            <a:xfrm>
              <a:off x="6554668" y="2682164"/>
              <a:ext cx="158354" cy="289539"/>
            </a:xfrm>
            <a:custGeom>
              <a:avLst/>
              <a:gdLst>
                <a:gd name="connsiteX0" fmla="*/ 52785 w 158354"/>
                <a:gd name="connsiteY0" fmla="*/ 167628 h 289539"/>
                <a:gd name="connsiteX1" fmla="*/ 0 w 158354"/>
                <a:gd name="connsiteY1" fmla="*/ 289540 h 289539"/>
                <a:gd name="connsiteX2" fmla="*/ 105570 w 158354"/>
                <a:gd name="connsiteY2" fmla="*/ 121911 h 289539"/>
                <a:gd name="connsiteX3" fmla="*/ 158355 w 158354"/>
                <a:gd name="connsiteY3" fmla="*/ 0 h 289539"/>
                <a:gd name="connsiteX4" fmla="*/ 52785 w 158354"/>
                <a:gd name="connsiteY4" fmla="*/ 167628 h 28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89539">
                  <a:moveTo>
                    <a:pt x="52785" y="167628"/>
                  </a:moveTo>
                  <a:lnTo>
                    <a:pt x="0" y="289540"/>
                  </a:lnTo>
                  <a:lnTo>
                    <a:pt x="105570" y="121911"/>
                  </a:lnTo>
                  <a:lnTo>
                    <a:pt x="158355" y="0"/>
                  </a:lnTo>
                  <a:lnTo>
                    <a:pt x="52785" y="167628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193EA434-15FD-4820-A5BB-86EE32066278}"/>
                </a:ext>
              </a:extLst>
            </p:cNvPr>
            <p:cNvSpPr/>
            <p:nvPr/>
          </p:nvSpPr>
          <p:spPr>
            <a:xfrm>
              <a:off x="6277531" y="2674544"/>
              <a:ext cx="131977" cy="213345"/>
            </a:xfrm>
            <a:custGeom>
              <a:avLst/>
              <a:gdLst>
                <a:gd name="connsiteX0" fmla="*/ 131978 w 131977"/>
                <a:gd name="connsiteY0" fmla="*/ 213345 h 213345"/>
                <a:gd name="connsiteX1" fmla="*/ 105585 w 131977"/>
                <a:gd name="connsiteY1" fmla="*/ 45717 h 213345"/>
                <a:gd name="connsiteX2" fmla="*/ 26392 w 131977"/>
                <a:gd name="connsiteY2" fmla="*/ 0 h 213345"/>
                <a:gd name="connsiteX3" fmla="*/ 0 w 131977"/>
                <a:gd name="connsiteY3" fmla="*/ 137150 h 21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977" h="213345">
                  <a:moveTo>
                    <a:pt x="131978" y="213345"/>
                  </a:moveTo>
                  <a:lnTo>
                    <a:pt x="105585" y="45717"/>
                  </a:lnTo>
                  <a:lnTo>
                    <a:pt x="26392" y="0"/>
                  </a:lnTo>
                  <a:lnTo>
                    <a:pt x="0" y="13715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3FDE1BC4-3D84-4B2B-B730-425AAA66FF23}"/>
                </a:ext>
              </a:extLst>
            </p:cNvPr>
            <p:cNvSpPr/>
            <p:nvPr/>
          </p:nvSpPr>
          <p:spPr>
            <a:xfrm>
              <a:off x="5960819" y="2682161"/>
              <a:ext cx="752209" cy="388596"/>
            </a:xfrm>
            <a:custGeom>
              <a:avLst/>
              <a:gdLst>
                <a:gd name="connsiteX0" fmla="*/ 751873 w 752209"/>
                <a:gd name="connsiteY0" fmla="*/ -233 h 388596"/>
                <a:gd name="connsiteX1" fmla="*/ 580318 w 752209"/>
                <a:gd name="connsiteY1" fmla="*/ 129302 h 388596"/>
                <a:gd name="connsiteX2" fmla="*/ 448346 w 752209"/>
                <a:gd name="connsiteY2" fmla="*/ 205490 h 388596"/>
                <a:gd name="connsiteX3" fmla="*/ 316379 w 752209"/>
                <a:gd name="connsiteY3" fmla="*/ 129302 h 388596"/>
                <a:gd name="connsiteX4" fmla="*/ 335348 w 752209"/>
                <a:gd name="connsiteY4" fmla="*/ 30729 h 388596"/>
                <a:gd name="connsiteX5" fmla="*/ 131628 w 752209"/>
                <a:gd name="connsiteY5" fmla="*/ 98824 h 388596"/>
                <a:gd name="connsiteX6" fmla="*/ -336 w 752209"/>
                <a:gd name="connsiteY6" fmla="*/ 175016 h 388596"/>
                <a:gd name="connsiteX7" fmla="*/ 118428 w 752209"/>
                <a:gd name="connsiteY7" fmla="*/ 243588 h 388596"/>
                <a:gd name="connsiteX8" fmla="*/ 250399 w 752209"/>
                <a:gd name="connsiteY8" fmla="*/ 319788 h 388596"/>
                <a:gd name="connsiteX9" fmla="*/ 369171 w 752209"/>
                <a:gd name="connsiteY9" fmla="*/ 388364 h 388596"/>
                <a:gd name="connsiteX10" fmla="*/ 501130 w 752209"/>
                <a:gd name="connsiteY10" fmla="*/ 312164 h 388596"/>
                <a:gd name="connsiteX11" fmla="*/ 646298 w 752209"/>
                <a:gd name="connsiteY11" fmla="*/ 167400 h 388596"/>
                <a:gd name="connsiteX12" fmla="*/ 751873 w 752209"/>
                <a:gd name="connsiteY12" fmla="*/ -233 h 388596"/>
                <a:gd name="connsiteX13" fmla="*/ 316379 w 752209"/>
                <a:gd name="connsiteY13" fmla="*/ 144539 h 388596"/>
                <a:gd name="connsiteX14" fmla="*/ 421955 w 752209"/>
                <a:gd name="connsiteY14" fmla="*/ 205490 h 388596"/>
                <a:gd name="connsiteX15" fmla="*/ 250399 w 752209"/>
                <a:gd name="connsiteY15" fmla="*/ 304551 h 388596"/>
                <a:gd name="connsiteX16" fmla="*/ 144824 w 752209"/>
                <a:gd name="connsiteY16" fmla="*/ 243588 h 388596"/>
                <a:gd name="connsiteX17" fmla="*/ 316379 w 752209"/>
                <a:gd name="connsiteY17" fmla="*/ 144539 h 3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2209" h="388596">
                  <a:moveTo>
                    <a:pt x="751873" y="-233"/>
                  </a:moveTo>
                  <a:lnTo>
                    <a:pt x="580318" y="129302"/>
                  </a:lnTo>
                  <a:lnTo>
                    <a:pt x="448346" y="205490"/>
                  </a:lnTo>
                  <a:lnTo>
                    <a:pt x="316379" y="129302"/>
                  </a:lnTo>
                  <a:lnTo>
                    <a:pt x="335348" y="30729"/>
                  </a:lnTo>
                  <a:lnTo>
                    <a:pt x="131628" y="98824"/>
                  </a:lnTo>
                  <a:lnTo>
                    <a:pt x="-336" y="175016"/>
                  </a:lnTo>
                  <a:lnTo>
                    <a:pt x="118428" y="243588"/>
                  </a:lnTo>
                  <a:lnTo>
                    <a:pt x="250399" y="319788"/>
                  </a:lnTo>
                  <a:lnTo>
                    <a:pt x="369171" y="388364"/>
                  </a:lnTo>
                  <a:lnTo>
                    <a:pt x="501130" y="312164"/>
                  </a:lnTo>
                  <a:lnTo>
                    <a:pt x="646298" y="167400"/>
                  </a:lnTo>
                  <a:lnTo>
                    <a:pt x="751873" y="-233"/>
                  </a:lnTo>
                  <a:close/>
                  <a:moveTo>
                    <a:pt x="316379" y="144539"/>
                  </a:moveTo>
                  <a:lnTo>
                    <a:pt x="421955" y="205490"/>
                  </a:lnTo>
                  <a:lnTo>
                    <a:pt x="250399" y="304551"/>
                  </a:lnTo>
                  <a:lnTo>
                    <a:pt x="144824" y="243588"/>
                  </a:lnTo>
                  <a:lnTo>
                    <a:pt x="316379" y="144539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EAB287F-930D-43DC-8F39-18F9D4E01456}"/>
                </a:ext>
              </a:extLst>
            </p:cNvPr>
            <p:cNvSpPr/>
            <p:nvPr/>
          </p:nvSpPr>
          <p:spPr>
            <a:xfrm>
              <a:off x="5762868" y="3185048"/>
              <a:ext cx="26394" cy="45716"/>
            </a:xfrm>
            <a:custGeom>
              <a:avLst/>
              <a:gdLst>
                <a:gd name="connsiteX0" fmla="*/ 0 w 26394"/>
                <a:gd name="connsiteY0" fmla="*/ 45717 h 45716"/>
                <a:gd name="connsiteX1" fmla="*/ 0 w 26394"/>
                <a:gd name="connsiteY1" fmla="*/ 15239 h 45716"/>
                <a:gd name="connsiteX2" fmla="*/ 26394 w 26394"/>
                <a:gd name="connsiteY2" fmla="*/ 0 h 45716"/>
                <a:gd name="connsiteX3" fmla="*/ 26394 w 26394"/>
                <a:gd name="connsiteY3" fmla="*/ 30478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4" h="45716">
                  <a:moveTo>
                    <a:pt x="0" y="45717"/>
                  </a:moveTo>
                  <a:lnTo>
                    <a:pt x="0" y="15239"/>
                  </a:lnTo>
                  <a:lnTo>
                    <a:pt x="26394" y="0"/>
                  </a:lnTo>
                  <a:lnTo>
                    <a:pt x="26394" y="30478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61FE37E3-4132-47F9-8874-CA18D700906D}"/>
                </a:ext>
              </a:extLst>
            </p:cNvPr>
            <p:cNvSpPr/>
            <p:nvPr/>
          </p:nvSpPr>
          <p:spPr>
            <a:xfrm>
              <a:off x="6871393" y="2895509"/>
              <a:ext cx="26392" cy="45716"/>
            </a:xfrm>
            <a:custGeom>
              <a:avLst/>
              <a:gdLst>
                <a:gd name="connsiteX0" fmla="*/ 0 w 26392"/>
                <a:gd name="connsiteY0" fmla="*/ 15239 h 45716"/>
                <a:gd name="connsiteX1" fmla="*/ 26393 w 26392"/>
                <a:gd name="connsiteY1" fmla="*/ 0 h 45716"/>
                <a:gd name="connsiteX2" fmla="*/ 26393 w 26392"/>
                <a:gd name="connsiteY2" fmla="*/ 30478 h 45716"/>
                <a:gd name="connsiteX3" fmla="*/ 0 w 26392"/>
                <a:gd name="connsiteY3" fmla="*/ 45717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2" h="45716">
                  <a:moveTo>
                    <a:pt x="0" y="15239"/>
                  </a:moveTo>
                  <a:lnTo>
                    <a:pt x="26393" y="0"/>
                  </a:lnTo>
                  <a:lnTo>
                    <a:pt x="26393" y="30478"/>
                  </a:lnTo>
                  <a:lnTo>
                    <a:pt x="0" y="4571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179A49F1-6BD0-4075-9F90-D95478106EC9}"/>
                </a:ext>
              </a:extLst>
            </p:cNvPr>
            <p:cNvSpPr/>
            <p:nvPr/>
          </p:nvSpPr>
          <p:spPr>
            <a:xfrm>
              <a:off x="6829111" y="2846053"/>
              <a:ext cx="110948" cy="144628"/>
            </a:xfrm>
            <a:custGeom>
              <a:avLst/>
              <a:gdLst>
                <a:gd name="connsiteX0" fmla="*/ 95066 w 110948"/>
                <a:gd name="connsiteY0" fmla="*/ 95173 h 144628"/>
                <a:gd name="connsiteX1" fmla="*/ 15889 w 110948"/>
                <a:gd name="connsiteY1" fmla="*/ 140889 h 144628"/>
                <a:gd name="connsiteX2" fmla="*/ 15889 w 110948"/>
                <a:gd name="connsiteY2" fmla="*/ 49456 h 144628"/>
                <a:gd name="connsiteX3" fmla="*/ 95066 w 110948"/>
                <a:gd name="connsiteY3" fmla="*/ 3739 h 144628"/>
                <a:gd name="connsiteX4" fmla="*/ 95066 w 110948"/>
                <a:gd name="connsiteY4" fmla="*/ 95173 h 1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8" h="144628">
                  <a:moveTo>
                    <a:pt x="95066" y="95173"/>
                  </a:moveTo>
                  <a:cubicBezTo>
                    <a:pt x="79828" y="121566"/>
                    <a:pt x="42281" y="156128"/>
                    <a:pt x="15889" y="140889"/>
                  </a:cubicBezTo>
                  <a:cubicBezTo>
                    <a:pt x="-10519" y="125650"/>
                    <a:pt x="651" y="75850"/>
                    <a:pt x="15889" y="49456"/>
                  </a:cubicBezTo>
                  <a:cubicBezTo>
                    <a:pt x="31127" y="23062"/>
                    <a:pt x="68674" y="-11500"/>
                    <a:pt x="95066" y="3739"/>
                  </a:cubicBezTo>
                  <a:cubicBezTo>
                    <a:pt x="121459" y="18978"/>
                    <a:pt x="110304" y="68779"/>
                    <a:pt x="95066" y="951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721E5C88-8DC1-46E6-974C-2A31C55411C9}"/>
                </a:ext>
              </a:extLst>
            </p:cNvPr>
            <p:cNvSpPr/>
            <p:nvPr/>
          </p:nvSpPr>
          <p:spPr>
            <a:xfrm>
              <a:off x="6699752" y="2744506"/>
              <a:ext cx="277280" cy="294381"/>
            </a:xfrm>
            <a:custGeom>
              <a:avLst/>
              <a:gdLst>
                <a:gd name="connsiteX0" fmla="*/ 136240 w 277280"/>
                <a:gd name="connsiteY0" fmla="*/ -199 h 294381"/>
                <a:gd name="connsiteX1" fmla="*/ 26044 w 277280"/>
                <a:gd name="connsiteY1" fmla="*/ 82190 h 294381"/>
                <a:gd name="connsiteX2" fmla="*/ 26044 w 277280"/>
                <a:gd name="connsiteY2" fmla="*/ 234578 h 294381"/>
                <a:gd name="connsiteX3" fmla="*/ 118420 w 277280"/>
                <a:gd name="connsiteY3" fmla="*/ 287913 h 294381"/>
                <a:gd name="connsiteX4" fmla="*/ 250383 w 277280"/>
                <a:gd name="connsiteY4" fmla="*/ 211725 h 294381"/>
                <a:gd name="connsiteX5" fmla="*/ 250383 w 277280"/>
                <a:gd name="connsiteY5" fmla="*/ 59329 h 294381"/>
                <a:gd name="connsiteX6" fmla="*/ 158004 w 277280"/>
                <a:gd name="connsiteY6" fmla="*/ 5994 h 294381"/>
                <a:gd name="connsiteX7" fmla="*/ 136240 w 277280"/>
                <a:gd name="connsiteY7" fmla="*/ -199 h 29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280" h="294381">
                  <a:moveTo>
                    <a:pt x="136240" y="-199"/>
                  </a:moveTo>
                  <a:cubicBezTo>
                    <a:pt x="95370" y="-1731"/>
                    <a:pt x="47473" y="45072"/>
                    <a:pt x="26044" y="82190"/>
                  </a:cubicBezTo>
                  <a:cubicBezTo>
                    <a:pt x="648" y="126183"/>
                    <a:pt x="-17946" y="209181"/>
                    <a:pt x="26044" y="234578"/>
                  </a:cubicBezTo>
                  <a:lnTo>
                    <a:pt x="118420" y="287913"/>
                  </a:lnTo>
                  <a:cubicBezTo>
                    <a:pt x="162410" y="313314"/>
                    <a:pt x="224983" y="255714"/>
                    <a:pt x="250383" y="211725"/>
                  </a:cubicBezTo>
                  <a:cubicBezTo>
                    <a:pt x="275779" y="167732"/>
                    <a:pt x="294370" y="84726"/>
                    <a:pt x="250383" y="59329"/>
                  </a:cubicBezTo>
                  <a:lnTo>
                    <a:pt x="158004" y="5994"/>
                  </a:lnTo>
                  <a:cubicBezTo>
                    <a:pt x="151134" y="2023"/>
                    <a:pt x="143808" y="87"/>
                    <a:pt x="136240" y="-199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451831AA-9138-4F2B-B7C3-18A390FC430C}"/>
                </a:ext>
              </a:extLst>
            </p:cNvPr>
            <p:cNvSpPr/>
            <p:nvPr/>
          </p:nvSpPr>
          <p:spPr>
            <a:xfrm>
              <a:off x="5657295" y="3124093"/>
              <a:ext cx="26394" cy="45716"/>
            </a:xfrm>
            <a:custGeom>
              <a:avLst/>
              <a:gdLst>
                <a:gd name="connsiteX0" fmla="*/ 0 w 26394"/>
                <a:gd name="connsiteY0" fmla="*/ 15239 h 45716"/>
                <a:gd name="connsiteX1" fmla="*/ 26394 w 26394"/>
                <a:gd name="connsiteY1" fmla="*/ 0 h 45716"/>
                <a:gd name="connsiteX2" fmla="*/ 26394 w 26394"/>
                <a:gd name="connsiteY2" fmla="*/ 30478 h 45716"/>
                <a:gd name="connsiteX3" fmla="*/ 0 w 26394"/>
                <a:gd name="connsiteY3" fmla="*/ 45717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4" h="45716">
                  <a:moveTo>
                    <a:pt x="0" y="15239"/>
                  </a:moveTo>
                  <a:lnTo>
                    <a:pt x="26394" y="0"/>
                  </a:lnTo>
                  <a:lnTo>
                    <a:pt x="26394" y="30478"/>
                  </a:lnTo>
                  <a:lnTo>
                    <a:pt x="0" y="4571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76DBC99C-32A4-4276-AC8C-86A916C9257E}"/>
                </a:ext>
              </a:extLst>
            </p:cNvPr>
            <p:cNvSpPr/>
            <p:nvPr/>
          </p:nvSpPr>
          <p:spPr>
            <a:xfrm>
              <a:off x="5615020" y="3074637"/>
              <a:ext cx="110944" cy="144628"/>
            </a:xfrm>
            <a:custGeom>
              <a:avLst/>
              <a:gdLst>
                <a:gd name="connsiteX0" fmla="*/ 95062 w 110944"/>
                <a:gd name="connsiteY0" fmla="*/ 95173 h 144628"/>
                <a:gd name="connsiteX1" fmla="*/ 15883 w 110944"/>
                <a:gd name="connsiteY1" fmla="*/ 140889 h 144628"/>
                <a:gd name="connsiteX2" fmla="*/ 15883 w 110944"/>
                <a:gd name="connsiteY2" fmla="*/ 49456 h 144628"/>
                <a:gd name="connsiteX3" fmla="*/ 95062 w 110944"/>
                <a:gd name="connsiteY3" fmla="*/ 3739 h 144628"/>
                <a:gd name="connsiteX4" fmla="*/ 95062 w 110944"/>
                <a:gd name="connsiteY4" fmla="*/ 95173 h 1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4" h="144628">
                  <a:moveTo>
                    <a:pt x="95062" y="95173"/>
                  </a:moveTo>
                  <a:cubicBezTo>
                    <a:pt x="79824" y="121566"/>
                    <a:pt x="42275" y="156128"/>
                    <a:pt x="15883" y="140889"/>
                  </a:cubicBezTo>
                  <a:cubicBezTo>
                    <a:pt x="-10511" y="125650"/>
                    <a:pt x="645" y="75850"/>
                    <a:pt x="15883" y="49456"/>
                  </a:cubicBezTo>
                  <a:cubicBezTo>
                    <a:pt x="31121" y="23062"/>
                    <a:pt x="68669" y="-11500"/>
                    <a:pt x="95062" y="3739"/>
                  </a:cubicBezTo>
                  <a:cubicBezTo>
                    <a:pt x="121456" y="18978"/>
                    <a:pt x="110300" y="68779"/>
                    <a:pt x="95062" y="951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7DC49ED5-AABC-4812-90C2-EDA102267F54}"/>
                </a:ext>
              </a:extLst>
            </p:cNvPr>
            <p:cNvSpPr/>
            <p:nvPr/>
          </p:nvSpPr>
          <p:spPr>
            <a:xfrm>
              <a:off x="5987134" y="3262629"/>
              <a:ext cx="184908" cy="241051"/>
            </a:xfrm>
            <a:custGeom>
              <a:avLst/>
              <a:gdLst>
                <a:gd name="connsiteX0" fmla="*/ 158434 w 184908"/>
                <a:gd name="connsiteY0" fmla="*/ 158623 h 241051"/>
                <a:gd name="connsiteX1" fmla="*/ 26471 w 184908"/>
                <a:gd name="connsiteY1" fmla="*/ 234818 h 241051"/>
                <a:gd name="connsiteX2" fmla="*/ 26471 w 184908"/>
                <a:gd name="connsiteY2" fmla="*/ 82428 h 241051"/>
                <a:gd name="connsiteX3" fmla="*/ 158434 w 184908"/>
                <a:gd name="connsiteY3" fmla="*/ 6234 h 241051"/>
                <a:gd name="connsiteX4" fmla="*/ 158434 w 184908"/>
                <a:gd name="connsiteY4" fmla="*/ 158623 h 24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8" h="241051">
                  <a:moveTo>
                    <a:pt x="158434" y="158623"/>
                  </a:moveTo>
                  <a:cubicBezTo>
                    <a:pt x="133048" y="202618"/>
                    <a:pt x="70465" y="260221"/>
                    <a:pt x="26471" y="234818"/>
                  </a:cubicBezTo>
                  <a:cubicBezTo>
                    <a:pt x="-17518" y="209414"/>
                    <a:pt x="1075" y="126423"/>
                    <a:pt x="26471" y="82428"/>
                  </a:cubicBezTo>
                  <a:cubicBezTo>
                    <a:pt x="51874" y="38434"/>
                    <a:pt x="114442" y="-19170"/>
                    <a:pt x="158434" y="6234"/>
                  </a:cubicBezTo>
                  <a:cubicBezTo>
                    <a:pt x="202427" y="31637"/>
                    <a:pt x="183836" y="114628"/>
                    <a:pt x="158434" y="158623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DF043885-17D5-45A7-930E-1BEDD6342D61}"/>
                </a:ext>
              </a:extLst>
            </p:cNvPr>
            <p:cNvSpPr/>
            <p:nvPr/>
          </p:nvSpPr>
          <p:spPr>
            <a:xfrm>
              <a:off x="5652002" y="3122842"/>
              <a:ext cx="110869" cy="81804"/>
            </a:xfrm>
            <a:custGeom>
              <a:avLst/>
              <a:gdLst>
                <a:gd name="connsiteX0" fmla="*/ 26200 w 110869"/>
                <a:gd name="connsiteY0" fmla="*/ -273 h 81804"/>
                <a:gd name="connsiteX1" fmla="*/ 5073 w 110869"/>
                <a:gd name="connsiteY1" fmla="*/ 16201 h 81804"/>
                <a:gd name="connsiteX2" fmla="*/ 5073 w 110869"/>
                <a:gd name="connsiteY2" fmla="*/ 46679 h 81804"/>
                <a:gd name="connsiteX3" fmla="*/ 65401 w 110869"/>
                <a:gd name="connsiteY3" fmla="*/ 81519 h 81804"/>
                <a:gd name="connsiteX4" fmla="*/ 110649 w 110869"/>
                <a:gd name="connsiteY4" fmla="*/ 46679 h 81804"/>
                <a:gd name="connsiteX5" fmla="*/ 31469 w 110869"/>
                <a:gd name="connsiteY5" fmla="*/ 964 h 81804"/>
                <a:gd name="connsiteX6" fmla="*/ 26200 w 110869"/>
                <a:gd name="connsiteY6" fmla="*/ -273 h 81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69" h="81804">
                  <a:moveTo>
                    <a:pt x="26200" y="-273"/>
                  </a:moveTo>
                  <a:cubicBezTo>
                    <a:pt x="18237" y="105"/>
                    <a:pt x="9202" y="9053"/>
                    <a:pt x="5073" y="16201"/>
                  </a:cubicBezTo>
                  <a:cubicBezTo>
                    <a:pt x="-7" y="25003"/>
                    <a:pt x="-3724" y="41598"/>
                    <a:pt x="5073" y="46679"/>
                  </a:cubicBezTo>
                  <a:lnTo>
                    <a:pt x="65401" y="81519"/>
                  </a:lnTo>
                  <a:lnTo>
                    <a:pt x="110649" y="46679"/>
                  </a:lnTo>
                  <a:lnTo>
                    <a:pt x="31469" y="964"/>
                  </a:lnTo>
                  <a:cubicBezTo>
                    <a:pt x="29820" y="13"/>
                    <a:pt x="28038" y="-358"/>
                    <a:pt x="26200" y="-2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F72B6AB2-39C2-45AF-BBC3-FE77C7C51F85}"/>
                </a:ext>
              </a:extLst>
            </p:cNvPr>
            <p:cNvSpPr/>
            <p:nvPr/>
          </p:nvSpPr>
          <p:spPr>
            <a:xfrm>
              <a:off x="6061101" y="3359052"/>
              <a:ext cx="36973" cy="48205"/>
            </a:xfrm>
            <a:custGeom>
              <a:avLst/>
              <a:gdLst>
                <a:gd name="connsiteX0" fmla="*/ 5290 w 36973"/>
                <a:gd name="connsiteY0" fmla="*/ 16483 h 48205"/>
                <a:gd name="connsiteX1" fmla="*/ 31683 w 36973"/>
                <a:gd name="connsiteY1" fmla="*/ 1244 h 48205"/>
                <a:gd name="connsiteX2" fmla="*/ 31683 w 36973"/>
                <a:gd name="connsiteY2" fmla="*/ 31722 h 48205"/>
                <a:gd name="connsiteX3" fmla="*/ 5290 w 36973"/>
                <a:gd name="connsiteY3" fmla="*/ 46961 h 48205"/>
                <a:gd name="connsiteX4" fmla="*/ 5290 w 36973"/>
                <a:gd name="connsiteY4" fmla="*/ 16483 h 4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73" h="48205">
                  <a:moveTo>
                    <a:pt x="5290" y="16483"/>
                  </a:moveTo>
                  <a:cubicBezTo>
                    <a:pt x="10365" y="7690"/>
                    <a:pt x="22890" y="-3830"/>
                    <a:pt x="31683" y="1244"/>
                  </a:cubicBezTo>
                  <a:cubicBezTo>
                    <a:pt x="40475" y="6319"/>
                    <a:pt x="36757" y="22929"/>
                    <a:pt x="31683" y="31722"/>
                  </a:cubicBezTo>
                  <a:cubicBezTo>
                    <a:pt x="26609" y="40515"/>
                    <a:pt x="14083" y="52036"/>
                    <a:pt x="5290" y="46961"/>
                  </a:cubicBezTo>
                  <a:cubicBezTo>
                    <a:pt x="-3502" y="41886"/>
                    <a:pt x="216" y="25276"/>
                    <a:pt x="5290" y="1648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BB8D2A86-E0E2-4892-B958-651A67A2E975}"/>
                </a:ext>
              </a:extLst>
            </p:cNvPr>
            <p:cNvSpPr/>
            <p:nvPr/>
          </p:nvSpPr>
          <p:spPr>
            <a:xfrm>
              <a:off x="6021412" y="3309266"/>
              <a:ext cx="110929" cy="144626"/>
            </a:xfrm>
            <a:custGeom>
              <a:avLst/>
              <a:gdLst>
                <a:gd name="connsiteX0" fmla="*/ 81697 w 110929"/>
                <a:gd name="connsiteY0" fmla="*/ -303 h 144626"/>
                <a:gd name="connsiteX1" fmla="*/ 31494 w 110929"/>
                <a:gd name="connsiteY1" fmla="*/ 27840 h 144626"/>
                <a:gd name="connsiteX2" fmla="*/ 68364 w 110929"/>
                <a:gd name="connsiteY2" fmla="*/ 49129 h 144626"/>
                <a:gd name="connsiteX3" fmla="*/ 68364 w 110929"/>
                <a:gd name="connsiteY3" fmla="*/ 79603 h 144626"/>
                <a:gd name="connsiteX4" fmla="*/ 41976 w 110929"/>
                <a:gd name="connsiteY4" fmla="*/ 94839 h 144626"/>
                <a:gd name="connsiteX5" fmla="*/ 5102 w 110929"/>
                <a:gd name="connsiteY5" fmla="*/ 73555 h 144626"/>
                <a:gd name="connsiteX6" fmla="*/ 15580 w 110929"/>
                <a:gd name="connsiteY6" fmla="*/ 140562 h 144626"/>
                <a:gd name="connsiteX7" fmla="*/ 94760 w 110929"/>
                <a:gd name="connsiteY7" fmla="*/ 94839 h 144626"/>
                <a:gd name="connsiteX8" fmla="*/ 94760 w 110929"/>
                <a:gd name="connsiteY8" fmla="*/ 3415 h 144626"/>
                <a:gd name="connsiteX9" fmla="*/ 81697 w 110929"/>
                <a:gd name="connsiteY9" fmla="*/ -303 h 14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9" h="144626">
                  <a:moveTo>
                    <a:pt x="81697" y="-303"/>
                  </a:moveTo>
                  <a:cubicBezTo>
                    <a:pt x="64760" y="-940"/>
                    <a:pt x="45835" y="12277"/>
                    <a:pt x="31494" y="27840"/>
                  </a:cubicBezTo>
                  <a:lnTo>
                    <a:pt x="68364" y="49129"/>
                  </a:lnTo>
                  <a:cubicBezTo>
                    <a:pt x="77162" y="54205"/>
                    <a:pt x="73444" y="70805"/>
                    <a:pt x="68364" y="79603"/>
                  </a:cubicBezTo>
                  <a:cubicBezTo>
                    <a:pt x="63284" y="88400"/>
                    <a:pt x="50774" y="99920"/>
                    <a:pt x="41976" y="94839"/>
                  </a:cubicBezTo>
                  <a:lnTo>
                    <a:pt x="5102" y="73555"/>
                  </a:lnTo>
                  <a:cubicBezTo>
                    <a:pt x="-2901" y="99174"/>
                    <a:pt x="-3925" y="129301"/>
                    <a:pt x="15580" y="140562"/>
                  </a:cubicBezTo>
                  <a:cubicBezTo>
                    <a:pt x="41972" y="155803"/>
                    <a:pt x="79520" y="121237"/>
                    <a:pt x="94760" y="94839"/>
                  </a:cubicBezTo>
                  <a:cubicBezTo>
                    <a:pt x="109996" y="68446"/>
                    <a:pt x="121152" y="18651"/>
                    <a:pt x="94760" y="3415"/>
                  </a:cubicBezTo>
                  <a:cubicBezTo>
                    <a:pt x="90636" y="1032"/>
                    <a:pt x="86237" y="-133"/>
                    <a:pt x="81697" y="-30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BB49B1A2-CBF1-4AC2-81EA-5901B2CE35BF}"/>
                </a:ext>
              </a:extLst>
            </p:cNvPr>
            <p:cNvSpPr/>
            <p:nvPr/>
          </p:nvSpPr>
          <p:spPr>
            <a:xfrm>
              <a:off x="5887339" y="3258730"/>
              <a:ext cx="73479" cy="70905"/>
            </a:xfrm>
            <a:custGeom>
              <a:avLst/>
              <a:gdLst>
                <a:gd name="connsiteX0" fmla="*/ 73480 w 73479"/>
                <a:gd name="connsiteY0" fmla="*/ 25371 h 70905"/>
                <a:gd name="connsiteX1" fmla="*/ 31690 w 73479"/>
                <a:gd name="connsiteY1" fmla="*/ 1248 h 70905"/>
                <a:gd name="connsiteX2" fmla="*/ 26421 w 73479"/>
                <a:gd name="connsiteY2" fmla="*/ 14 h 70905"/>
                <a:gd name="connsiteX3" fmla="*/ 5295 w 73479"/>
                <a:gd name="connsiteY3" fmla="*/ 16487 h 70905"/>
                <a:gd name="connsiteX4" fmla="*/ 5295 w 73479"/>
                <a:gd name="connsiteY4" fmla="*/ 46950 h 70905"/>
                <a:gd name="connsiteX5" fmla="*/ 46793 w 73479"/>
                <a:gd name="connsiteY5" fmla="*/ 70905 h 70905"/>
                <a:gd name="connsiteX6" fmla="*/ 48990 w 73479"/>
                <a:gd name="connsiteY6" fmla="*/ 65099 h 70905"/>
                <a:gd name="connsiteX7" fmla="*/ 58084 w 73479"/>
                <a:gd name="connsiteY7" fmla="*/ 46950 h 70905"/>
                <a:gd name="connsiteX8" fmla="*/ 73480 w 73479"/>
                <a:gd name="connsiteY8" fmla="*/ 25371 h 7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479" h="70905">
                  <a:moveTo>
                    <a:pt x="73480" y="25371"/>
                  </a:moveTo>
                  <a:lnTo>
                    <a:pt x="31690" y="1248"/>
                  </a:lnTo>
                  <a:cubicBezTo>
                    <a:pt x="30040" y="288"/>
                    <a:pt x="28259" y="-78"/>
                    <a:pt x="26421" y="14"/>
                  </a:cubicBezTo>
                  <a:cubicBezTo>
                    <a:pt x="18459" y="379"/>
                    <a:pt x="9421" y="9340"/>
                    <a:pt x="5295" y="16487"/>
                  </a:cubicBezTo>
                  <a:cubicBezTo>
                    <a:pt x="214" y="25280"/>
                    <a:pt x="-3504" y="41875"/>
                    <a:pt x="5295" y="46950"/>
                  </a:cubicBezTo>
                  <a:lnTo>
                    <a:pt x="46793" y="70905"/>
                  </a:lnTo>
                  <a:cubicBezTo>
                    <a:pt x="47559" y="69015"/>
                    <a:pt x="48187" y="66928"/>
                    <a:pt x="48990" y="65099"/>
                  </a:cubicBezTo>
                  <a:cubicBezTo>
                    <a:pt x="51843" y="58562"/>
                    <a:pt x="54910" y="52451"/>
                    <a:pt x="58084" y="46950"/>
                  </a:cubicBezTo>
                  <a:cubicBezTo>
                    <a:pt x="62106" y="39985"/>
                    <a:pt x="67816" y="32640"/>
                    <a:pt x="73480" y="25371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BF4A3315-17DA-48C1-9079-D620276CC631}"/>
                </a:ext>
              </a:extLst>
            </p:cNvPr>
            <p:cNvSpPr/>
            <p:nvPr/>
          </p:nvSpPr>
          <p:spPr>
            <a:xfrm>
              <a:off x="6792129" y="2797843"/>
              <a:ext cx="184903" cy="241047"/>
            </a:xfrm>
            <a:custGeom>
              <a:avLst/>
              <a:gdLst>
                <a:gd name="connsiteX0" fmla="*/ 158441 w 184903"/>
                <a:gd name="connsiteY0" fmla="*/ 158621 h 241047"/>
                <a:gd name="connsiteX1" fmla="*/ 26463 w 184903"/>
                <a:gd name="connsiteY1" fmla="*/ 234816 h 241047"/>
                <a:gd name="connsiteX2" fmla="*/ 26463 w 184903"/>
                <a:gd name="connsiteY2" fmla="*/ 82426 h 241047"/>
                <a:gd name="connsiteX3" fmla="*/ 158441 w 184903"/>
                <a:gd name="connsiteY3" fmla="*/ 6232 h 241047"/>
                <a:gd name="connsiteX4" fmla="*/ 158441 w 184903"/>
                <a:gd name="connsiteY4" fmla="*/ 158621 h 24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3" h="241047">
                  <a:moveTo>
                    <a:pt x="158441" y="158621"/>
                  </a:moveTo>
                  <a:cubicBezTo>
                    <a:pt x="133039" y="202611"/>
                    <a:pt x="70456" y="260215"/>
                    <a:pt x="26463" y="234816"/>
                  </a:cubicBezTo>
                  <a:cubicBezTo>
                    <a:pt x="-17514" y="209417"/>
                    <a:pt x="1076" y="126417"/>
                    <a:pt x="26463" y="82426"/>
                  </a:cubicBezTo>
                  <a:cubicBezTo>
                    <a:pt x="51865" y="38436"/>
                    <a:pt x="114448" y="-19167"/>
                    <a:pt x="158441" y="6232"/>
                  </a:cubicBezTo>
                  <a:cubicBezTo>
                    <a:pt x="202418" y="31631"/>
                    <a:pt x="183828" y="114631"/>
                    <a:pt x="158441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DD2C296A-B5BE-4942-A3E8-2FB50EFFED7D}"/>
                </a:ext>
              </a:extLst>
            </p:cNvPr>
            <p:cNvSpPr/>
            <p:nvPr/>
          </p:nvSpPr>
          <p:spPr>
            <a:xfrm>
              <a:off x="6383116" y="2644066"/>
              <a:ext cx="158354" cy="243822"/>
            </a:xfrm>
            <a:custGeom>
              <a:avLst/>
              <a:gdLst>
                <a:gd name="connsiteX0" fmla="*/ 26392 w 158354"/>
                <a:gd name="connsiteY0" fmla="*/ 243823 h 243822"/>
                <a:gd name="connsiteX1" fmla="*/ 158355 w 158354"/>
                <a:gd name="connsiteY1" fmla="*/ 167628 h 243822"/>
                <a:gd name="connsiteX2" fmla="*/ 131962 w 158354"/>
                <a:gd name="connsiteY2" fmla="*/ 0 h 243822"/>
                <a:gd name="connsiteX3" fmla="*/ 0 w 158354"/>
                <a:gd name="connsiteY3" fmla="*/ 0 h 243822"/>
                <a:gd name="connsiteX4" fmla="*/ 0 w 158354"/>
                <a:gd name="connsiteY4" fmla="*/ 76195 h 2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43822">
                  <a:moveTo>
                    <a:pt x="26392" y="243823"/>
                  </a:moveTo>
                  <a:lnTo>
                    <a:pt x="158355" y="167628"/>
                  </a:lnTo>
                  <a:lnTo>
                    <a:pt x="131962" y="0"/>
                  </a:lnTo>
                  <a:lnTo>
                    <a:pt x="0" y="0"/>
                  </a:lnTo>
                  <a:lnTo>
                    <a:pt x="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5BA4BB3F-30CC-4262-9954-3900B2526D7B}"/>
                </a:ext>
              </a:extLst>
            </p:cNvPr>
            <p:cNvSpPr/>
            <p:nvPr/>
          </p:nvSpPr>
          <p:spPr>
            <a:xfrm>
              <a:off x="6834608" y="2874276"/>
              <a:ext cx="68463" cy="68191"/>
            </a:xfrm>
            <a:custGeom>
              <a:avLst/>
              <a:gdLst>
                <a:gd name="connsiteX0" fmla="*/ 26393 w 68463"/>
                <a:gd name="connsiteY0" fmla="*/ 0 h 68191"/>
                <a:gd name="connsiteX1" fmla="*/ 25478 w 68463"/>
                <a:gd name="connsiteY1" fmla="*/ 812 h 68191"/>
                <a:gd name="connsiteX2" fmla="*/ 10393 w 68463"/>
                <a:gd name="connsiteY2" fmla="*/ 21231 h 68191"/>
                <a:gd name="connsiteX3" fmla="*/ 244 w 68463"/>
                <a:gd name="connsiteY3" fmla="*/ 44510 h 68191"/>
                <a:gd name="connsiteX4" fmla="*/ 0 w 68463"/>
                <a:gd name="connsiteY4" fmla="*/ 45706 h 68191"/>
                <a:gd name="connsiteX5" fmla="*/ 36785 w 68463"/>
                <a:gd name="connsiteY5" fmla="*/ 66945 h 68191"/>
                <a:gd name="connsiteX6" fmla="*/ 63162 w 68463"/>
                <a:gd name="connsiteY6" fmla="*/ 51707 h 68191"/>
                <a:gd name="connsiteX7" fmla="*/ 63162 w 68463"/>
                <a:gd name="connsiteY7" fmla="*/ 21231 h 6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63" h="68191">
                  <a:moveTo>
                    <a:pt x="26393" y="0"/>
                  </a:moveTo>
                  <a:cubicBezTo>
                    <a:pt x="26103" y="300"/>
                    <a:pt x="25753" y="511"/>
                    <a:pt x="25478" y="812"/>
                  </a:cubicBezTo>
                  <a:cubicBezTo>
                    <a:pt x="19398" y="7525"/>
                    <a:pt x="14202" y="14633"/>
                    <a:pt x="10393" y="21231"/>
                  </a:cubicBezTo>
                  <a:cubicBezTo>
                    <a:pt x="6583" y="27829"/>
                    <a:pt x="3017" y="35891"/>
                    <a:pt x="244" y="44510"/>
                  </a:cubicBezTo>
                  <a:cubicBezTo>
                    <a:pt x="122" y="44897"/>
                    <a:pt x="122" y="45318"/>
                    <a:pt x="0" y="45706"/>
                  </a:cubicBezTo>
                  <a:lnTo>
                    <a:pt x="36785" y="66945"/>
                  </a:lnTo>
                  <a:cubicBezTo>
                    <a:pt x="45578" y="72025"/>
                    <a:pt x="58088" y="60506"/>
                    <a:pt x="63162" y="51707"/>
                  </a:cubicBezTo>
                  <a:cubicBezTo>
                    <a:pt x="68252" y="42910"/>
                    <a:pt x="71970" y="26312"/>
                    <a:pt x="63162" y="21231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28A78A29-6C11-4ADC-8122-09D05A5F8A8F}"/>
                </a:ext>
              </a:extLst>
            </p:cNvPr>
            <p:cNvSpPr/>
            <p:nvPr/>
          </p:nvSpPr>
          <p:spPr>
            <a:xfrm>
              <a:off x="6866091" y="2894263"/>
              <a:ext cx="36984" cy="48208"/>
            </a:xfrm>
            <a:custGeom>
              <a:avLst/>
              <a:gdLst>
                <a:gd name="connsiteX0" fmla="*/ 5302 w 36984"/>
                <a:gd name="connsiteY0" fmla="*/ 16485 h 48208"/>
                <a:gd name="connsiteX1" fmla="*/ 31694 w 36984"/>
                <a:gd name="connsiteY1" fmla="*/ 1246 h 48208"/>
                <a:gd name="connsiteX2" fmla="*/ 31694 w 36984"/>
                <a:gd name="connsiteY2" fmla="*/ 31724 h 48208"/>
                <a:gd name="connsiteX3" fmla="*/ 5302 w 36984"/>
                <a:gd name="connsiteY3" fmla="*/ 46963 h 48208"/>
                <a:gd name="connsiteX4" fmla="*/ 5302 w 36984"/>
                <a:gd name="connsiteY4" fmla="*/ 16485 h 4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84" h="48208">
                  <a:moveTo>
                    <a:pt x="5302" y="16485"/>
                  </a:moveTo>
                  <a:cubicBezTo>
                    <a:pt x="10376" y="7688"/>
                    <a:pt x="22886" y="-3833"/>
                    <a:pt x="31694" y="1246"/>
                  </a:cubicBezTo>
                  <a:cubicBezTo>
                    <a:pt x="40487" y="6325"/>
                    <a:pt x="36768" y="22926"/>
                    <a:pt x="31694" y="31724"/>
                  </a:cubicBezTo>
                  <a:cubicBezTo>
                    <a:pt x="26605" y="40521"/>
                    <a:pt x="14094" y="52042"/>
                    <a:pt x="5302" y="46963"/>
                  </a:cubicBezTo>
                  <a:cubicBezTo>
                    <a:pt x="-3506" y="41884"/>
                    <a:pt x="212" y="25282"/>
                    <a:pt x="5302" y="16485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A69594F9-EC25-4881-A346-75DE0BE50D73}"/>
                </a:ext>
              </a:extLst>
            </p:cNvPr>
            <p:cNvSpPr/>
            <p:nvPr/>
          </p:nvSpPr>
          <p:spPr>
            <a:xfrm>
              <a:off x="6826405" y="2844479"/>
              <a:ext cx="110927" cy="144627"/>
            </a:xfrm>
            <a:custGeom>
              <a:avLst/>
              <a:gdLst>
                <a:gd name="connsiteX0" fmla="*/ 81986 w 110927"/>
                <a:gd name="connsiteY0" fmla="*/ 22 h 144627"/>
                <a:gd name="connsiteX1" fmla="*/ 31791 w 110927"/>
                <a:gd name="connsiteY1" fmla="*/ 28168 h 144627"/>
                <a:gd name="connsiteX2" fmla="*/ 68653 w 110927"/>
                <a:gd name="connsiteY2" fmla="*/ 49454 h 144627"/>
                <a:gd name="connsiteX3" fmla="*/ 68653 w 110927"/>
                <a:gd name="connsiteY3" fmla="*/ 79929 h 144627"/>
                <a:gd name="connsiteX4" fmla="*/ 42275 w 110927"/>
                <a:gd name="connsiteY4" fmla="*/ 95168 h 144627"/>
                <a:gd name="connsiteX5" fmla="*/ 5399 w 110927"/>
                <a:gd name="connsiteY5" fmla="*/ 73882 h 144627"/>
                <a:gd name="connsiteX6" fmla="*/ 15868 w 110927"/>
                <a:gd name="connsiteY6" fmla="*/ 140889 h 144627"/>
                <a:gd name="connsiteX7" fmla="*/ 95045 w 110927"/>
                <a:gd name="connsiteY7" fmla="*/ 95168 h 144627"/>
                <a:gd name="connsiteX8" fmla="*/ 95045 w 110927"/>
                <a:gd name="connsiteY8" fmla="*/ 3740 h 144627"/>
                <a:gd name="connsiteX9" fmla="*/ 81986 w 110927"/>
                <a:gd name="connsiteY9" fmla="*/ 22 h 14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7" h="144627">
                  <a:moveTo>
                    <a:pt x="81986" y="22"/>
                  </a:moveTo>
                  <a:cubicBezTo>
                    <a:pt x="65056" y="-613"/>
                    <a:pt x="46131" y="12602"/>
                    <a:pt x="31791" y="28168"/>
                  </a:cubicBezTo>
                  <a:lnTo>
                    <a:pt x="68653" y="49454"/>
                  </a:lnTo>
                  <a:cubicBezTo>
                    <a:pt x="77460" y="54533"/>
                    <a:pt x="73742" y="71131"/>
                    <a:pt x="68653" y="79929"/>
                  </a:cubicBezTo>
                  <a:cubicBezTo>
                    <a:pt x="63578" y="88728"/>
                    <a:pt x="51068" y="100247"/>
                    <a:pt x="42275" y="95168"/>
                  </a:cubicBezTo>
                  <a:lnTo>
                    <a:pt x="5399" y="73882"/>
                  </a:lnTo>
                  <a:cubicBezTo>
                    <a:pt x="-2616" y="99499"/>
                    <a:pt x="-3637" y="129628"/>
                    <a:pt x="15868" y="140889"/>
                  </a:cubicBezTo>
                  <a:cubicBezTo>
                    <a:pt x="42260" y="156128"/>
                    <a:pt x="79807" y="121562"/>
                    <a:pt x="95045" y="95168"/>
                  </a:cubicBezTo>
                  <a:cubicBezTo>
                    <a:pt x="110283" y="68772"/>
                    <a:pt x="121437" y="18979"/>
                    <a:pt x="95045" y="3740"/>
                  </a:cubicBezTo>
                  <a:cubicBezTo>
                    <a:pt x="90931" y="1358"/>
                    <a:pt x="86527" y="193"/>
                    <a:pt x="81986" y="22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D37A5250-2014-452D-88F1-1C64F25739CF}"/>
                </a:ext>
              </a:extLst>
            </p:cNvPr>
            <p:cNvSpPr/>
            <p:nvPr/>
          </p:nvSpPr>
          <p:spPr>
            <a:xfrm>
              <a:off x="6290727" y="2636447"/>
              <a:ext cx="52800" cy="76194"/>
            </a:xfrm>
            <a:custGeom>
              <a:avLst/>
              <a:gdLst>
                <a:gd name="connsiteX0" fmla="*/ 52800 w 52800"/>
                <a:gd name="connsiteY0" fmla="*/ 30478 h 76194"/>
                <a:gd name="connsiteX1" fmla="*/ 0 w 52800"/>
                <a:gd name="connsiteY1" fmla="*/ 0 h 76194"/>
                <a:gd name="connsiteX2" fmla="*/ 0 w 52800"/>
                <a:gd name="connsiteY2" fmla="*/ 45717 h 76194"/>
                <a:gd name="connsiteX3" fmla="*/ 52800 w 52800"/>
                <a:gd name="connsiteY3" fmla="*/ 76195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00" h="76194">
                  <a:moveTo>
                    <a:pt x="52800" y="30478"/>
                  </a:moveTo>
                  <a:lnTo>
                    <a:pt x="0" y="0"/>
                  </a:lnTo>
                  <a:lnTo>
                    <a:pt x="0" y="45717"/>
                  </a:lnTo>
                  <a:lnTo>
                    <a:pt x="5280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79DD67F0-AA11-45A7-86D2-95AEF1DA4291}"/>
                </a:ext>
              </a:extLst>
            </p:cNvPr>
            <p:cNvSpPr/>
            <p:nvPr/>
          </p:nvSpPr>
          <p:spPr>
            <a:xfrm>
              <a:off x="6295131" y="2649145"/>
              <a:ext cx="43992" cy="50797"/>
            </a:xfrm>
            <a:custGeom>
              <a:avLst/>
              <a:gdLst>
                <a:gd name="connsiteX0" fmla="*/ 0 w 43992"/>
                <a:gd name="connsiteY0" fmla="*/ 0 h 50797"/>
                <a:gd name="connsiteX1" fmla="*/ 0 w 43992"/>
                <a:gd name="connsiteY1" fmla="*/ 25399 h 50797"/>
                <a:gd name="connsiteX2" fmla="*/ 43993 w 43992"/>
                <a:gd name="connsiteY2" fmla="*/ 50798 h 50797"/>
                <a:gd name="connsiteX3" fmla="*/ 43993 w 43992"/>
                <a:gd name="connsiteY3" fmla="*/ 25399 h 5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92" h="50797">
                  <a:moveTo>
                    <a:pt x="0" y="0"/>
                  </a:moveTo>
                  <a:lnTo>
                    <a:pt x="0" y="25399"/>
                  </a:lnTo>
                  <a:lnTo>
                    <a:pt x="43993" y="50798"/>
                  </a:lnTo>
                  <a:lnTo>
                    <a:pt x="43993" y="25399"/>
                  </a:lnTo>
                  <a:close/>
                </a:path>
              </a:pathLst>
            </a:custGeom>
            <a:grpFill/>
            <a:ln w="6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3AFB5A13-C7EC-4F9A-BAFC-37082BD871B1}"/>
                </a:ext>
              </a:extLst>
            </p:cNvPr>
            <p:cNvSpPr/>
            <p:nvPr/>
          </p:nvSpPr>
          <p:spPr>
            <a:xfrm>
              <a:off x="6343528" y="2644066"/>
              <a:ext cx="39588" cy="68575"/>
            </a:xfrm>
            <a:custGeom>
              <a:avLst/>
              <a:gdLst>
                <a:gd name="connsiteX0" fmla="*/ 0 w 39588"/>
                <a:gd name="connsiteY0" fmla="*/ 22858 h 68575"/>
                <a:gd name="connsiteX1" fmla="*/ 39589 w 39588"/>
                <a:gd name="connsiteY1" fmla="*/ 0 h 68575"/>
                <a:gd name="connsiteX2" fmla="*/ 39589 w 39588"/>
                <a:gd name="connsiteY2" fmla="*/ 45717 h 68575"/>
                <a:gd name="connsiteX3" fmla="*/ 0 w 39588"/>
                <a:gd name="connsiteY3" fmla="*/ 68575 h 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88" h="68575">
                  <a:moveTo>
                    <a:pt x="0" y="22858"/>
                  </a:moveTo>
                  <a:lnTo>
                    <a:pt x="39589" y="0"/>
                  </a:lnTo>
                  <a:lnTo>
                    <a:pt x="39589" y="45717"/>
                  </a:lnTo>
                  <a:lnTo>
                    <a:pt x="0" y="6857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E0F31A17-6BF6-40A0-BE53-26BC44D9976D}"/>
                </a:ext>
              </a:extLst>
            </p:cNvPr>
            <p:cNvSpPr/>
            <p:nvPr/>
          </p:nvSpPr>
          <p:spPr>
            <a:xfrm>
              <a:off x="6290727" y="2598350"/>
              <a:ext cx="92389" cy="68575"/>
            </a:xfrm>
            <a:custGeom>
              <a:avLst/>
              <a:gdLst>
                <a:gd name="connsiteX0" fmla="*/ 0 w 92389"/>
                <a:gd name="connsiteY0" fmla="*/ 38097 h 68575"/>
                <a:gd name="connsiteX1" fmla="*/ 13196 w 92389"/>
                <a:gd name="connsiteY1" fmla="*/ 0 h 68575"/>
                <a:gd name="connsiteX2" fmla="*/ 92389 w 92389"/>
                <a:gd name="connsiteY2" fmla="*/ 45717 h 68575"/>
                <a:gd name="connsiteX3" fmla="*/ 52800 w 92389"/>
                <a:gd name="connsiteY3" fmla="*/ 68575 h 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89" h="68575">
                  <a:moveTo>
                    <a:pt x="0" y="38097"/>
                  </a:moveTo>
                  <a:lnTo>
                    <a:pt x="13196" y="0"/>
                  </a:lnTo>
                  <a:lnTo>
                    <a:pt x="92389" y="45717"/>
                  </a:lnTo>
                  <a:lnTo>
                    <a:pt x="52800" y="6857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1938E2A6-BC1C-4698-BD72-EC577CE576F1}"/>
                </a:ext>
              </a:extLst>
            </p:cNvPr>
            <p:cNvSpPr/>
            <p:nvPr/>
          </p:nvSpPr>
          <p:spPr>
            <a:xfrm>
              <a:off x="6222918" y="3026097"/>
              <a:ext cx="88853" cy="142493"/>
            </a:xfrm>
            <a:custGeom>
              <a:avLst/>
              <a:gdLst>
                <a:gd name="connsiteX0" fmla="*/ 0 w 88853"/>
                <a:gd name="connsiteY0" fmla="*/ 113996 h 142493"/>
                <a:gd name="connsiteX1" fmla="*/ 49356 w 88853"/>
                <a:gd name="connsiteY1" fmla="*/ 142493 h 142493"/>
                <a:gd name="connsiteX2" fmla="*/ 88854 w 88853"/>
                <a:gd name="connsiteY2" fmla="*/ 51300 h 142493"/>
                <a:gd name="connsiteX3" fmla="*/ 0 w 88853"/>
                <a:gd name="connsiteY3" fmla="*/ 0 h 14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53" h="142493">
                  <a:moveTo>
                    <a:pt x="0" y="113996"/>
                  </a:moveTo>
                  <a:lnTo>
                    <a:pt x="49356" y="142493"/>
                  </a:lnTo>
                  <a:lnTo>
                    <a:pt x="88854" y="5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0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70EB6DA4-18A8-4F55-B629-801537DF344E}"/>
                </a:ext>
              </a:extLst>
            </p:cNvPr>
            <p:cNvSpPr/>
            <p:nvPr/>
          </p:nvSpPr>
          <p:spPr>
            <a:xfrm>
              <a:off x="5979467" y="2883417"/>
              <a:ext cx="86924" cy="161720"/>
            </a:xfrm>
            <a:custGeom>
              <a:avLst/>
              <a:gdLst>
                <a:gd name="connsiteX0" fmla="*/ 86925 w 86924"/>
                <a:gd name="connsiteY0" fmla="*/ 161720 h 161720"/>
                <a:gd name="connsiteX1" fmla="*/ 38633 w 86924"/>
                <a:gd name="connsiteY1" fmla="*/ 133837 h 161720"/>
                <a:gd name="connsiteX2" fmla="*/ 0 w 86924"/>
                <a:gd name="connsiteY2" fmla="*/ 0 h 161720"/>
                <a:gd name="connsiteX3" fmla="*/ 86925 w 86924"/>
                <a:gd name="connsiteY3" fmla="*/ 50189 h 16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924" h="161720">
                  <a:moveTo>
                    <a:pt x="86925" y="161720"/>
                  </a:moveTo>
                  <a:lnTo>
                    <a:pt x="38633" y="133837"/>
                  </a:lnTo>
                  <a:lnTo>
                    <a:pt x="0" y="0"/>
                  </a:lnTo>
                  <a:lnTo>
                    <a:pt x="86925" y="50189"/>
                  </a:lnTo>
                  <a:close/>
                </a:path>
              </a:pathLst>
            </a:custGeom>
            <a:grpFill/>
            <a:ln w="294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C2849E7C-3AFB-4648-9238-4DCD13AC79C9}"/>
                </a:ext>
              </a:extLst>
            </p:cNvPr>
            <p:cNvSpPr/>
            <p:nvPr/>
          </p:nvSpPr>
          <p:spPr>
            <a:xfrm>
              <a:off x="5683689" y="2925987"/>
              <a:ext cx="527860" cy="380973"/>
            </a:xfrm>
            <a:custGeom>
              <a:avLst/>
              <a:gdLst>
                <a:gd name="connsiteX0" fmla="*/ 395898 w 527860"/>
                <a:gd name="connsiteY0" fmla="*/ 0 h 380973"/>
                <a:gd name="connsiteX1" fmla="*/ 0 w 527860"/>
                <a:gd name="connsiteY1" fmla="*/ 304779 h 380973"/>
                <a:gd name="connsiteX2" fmla="*/ 131966 w 527860"/>
                <a:gd name="connsiteY2" fmla="*/ 380973 h 380973"/>
                <a:gd name="connsiteX3" fmla="*/ 527860 w 527860"/>
                <a:gd name="connsiteY3" fmla="*/ 76195 h 3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860" h="380973">
                  <a:moveTo>
                    <a:pt x="395898" y="0"/>
                  </a:moveTo>
                  <a:lnTo>
                    <a:pt x="0" y="304779"/>
                  </a:lnTo>
                  <a:lnTo>
                    <a:pt x="131966" y="380973"/>
                  </a:lnTo>
                  <a:lnTo>
                    <a:pt x="52786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CDC19432-FA89-4DF3-B5E1-CF8409735885}"/>
                </a:ext>
              </a:extLst>
            </p:cNvPr>
            <p:cNvSpPr/>
            <p:nvPr/>
          </p:nvSpPr>
          <p:spPr>
            <a:xfrm>
              <a:off x="6211550" y="3002183"/>
              <a:ext cx="118781" cy="190485"/>
            </a:xfrm>
            <a:custGeom>
              <a:avLst/>
              <a:gdLst>
                <a:gd name="connsiteX0" fmla="*/ 0 w 118781"/>
                <a:gd name="connsiteY0" fmla="*/ 0 h 190485"/>
                <a:gd name="connsiteX1" fmla="*/ 0 w 118781"/>
                <a:gd name="connsiteY1" fmla="*/ 152388 h 190485"/>
                <a:gd name="connsiteX2" fmla="*/ 65981 w 118781"/>
                <a:gd name="connsiteY2" fmla="*/ 190485 h 190485"/>
                <a:gd name="connsiteX3" fmla="*/ 118781 w 118781"/>
                <a:gd name="connsiteY3" fmla="*/ 68575 h 190485"/>
                <a:gd name="connsiteX4" fmla="*/ 11368 w 118781"/>
                <a:gd name="connsiteY4" fmla="*/ 23916 h 190485"/>
                <a:gd name="connsiteX5" fmla="*/ 100221 w 118781"/>
                <a:gd name="connsiteY5" fmla="*/ 75213 h 190485"/>
                <a:gd name="connsiteX6" fmla="*/ 60724 w 118781"/>
                <a:gd name="connsiteY6" fmla="*/ 166408 h 190485"/>
                <a:gd name="connsiteX7" fmla="*/ 11368 w 118781"/>
                <a:gd name="connsiteY7" fmla="*/ 137911 h 19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781" h="190485">
                  <a:moveTo>
                    <a:pt x="0" y="0"/>
                  </a:moveTo>
                  <a:lnTo>
                    <a:pt x="0" y="152388"/>
                  </a:lnTo>
                  <a:lnTo>
                    <a:pt x="65981" y="190485"/>
                  </a:lnTo>
                  <a:lnTo>
                    <a:pt x="118781" y="68575"/>
                  </a:lnTo>
                  <a:close/>
                  <a:moveTo>
                    <a:pt x="11368" y="23916"/>
                  </a:moveTo>
                  <a:lnTo>
                    <a:pt x="100221" y="75213"/>
                  </a:lnTo>
                  <a:lnTo>
                    <a:pt x="60724" y="166408"/>
                  </a:lnTo>
                  <a:lnTo>
                    <a:pt x="11368" y="13791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917197E3-7D5A-4D75-B867-6247B9626464}"/>
                </a:ext>
              </a:extLst>
            </p:cNvPr>
            <p:cNvSpPr/>
            <p:nvPr/>
          </p:nvSpPr>
          <p:spPr>
            <a:xfrm>
              <a:off x="6713023" y="2522155"/>
              <a:ext cx="92373" cy="160008"/>
            </a:xfrm>
            <a:custGeom>
              <a:avLst/>
              <a:gdLst>
                <a:gd name="connsiteX0" fmla="*/ 0 w 92373"/>
                <a:gd name="connsiteY0" fmla="*/ 160009 h 160008"/>
                <a:gd name="connsiteX1" fmla="*/ 92374 w 92373"/>
                <a:gd name="connsiteY1" fmla="*/ 0 h 16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373" h="160008">
                  <a:moveTo>
                    <a:pt x="0" y="160009"/>
                  </a:moveTo>
                  <a:lnTo>
                    <a:pt x="92374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3C87D1-06D0-4E73-AF56-3976D5524AB5}"/>
                </a:ext>
              </a:extLst>
            </p:cNvPr>
            <p:cNvSpPr/>
            <p:nvPr/>
          </p:nvSpPr>
          <p:spPr>
            <a:xfrm>
              <a:off x="6633845" y="2484058"/>
              <a:ext cx="105569" cy="152389"/>
            </a:xfrm>
            <a:custGeom>
              <a:avLst/>
              <a:gdLst>
                <a:gd name="connsiteX0" fmla="*/ 0 w 105569"/>
                <a:gd name="connsiteY0" fmla="*/ 152389 h 152389"/>
                <a:gd name="connsiteX1" fmla="*/ 105570 w 105569"/>
                <a:gd name="connsiteY1" fmla="*/ 0 h 1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152389">
                  <a:moveTo>
                    <a:pt x="0" y="152389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A2A2A2">
                  <a:alpha val="93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19263052-BD1E-4706-BF51-0310716B903C}"/>
                </a:ext>
              </a:extLst>
            </p:cNvPr>
            <p:cNvSpPr/>
            <p:nvPr/>
          </p:nvSpPr>
          <p:spPr>
            <a:xfrm>
              <a:off x="6409509" y="2430721"/>
              <a:ext cx="461883" cy="281920"/>
            </a:xfrm>
            <a:custGeom>
              <a:avLst/>
              <a:gdLst>
                <a:gd name="connsiteX0" fmla="*/ 0 w 461883"/>
                <a:gd name="connsiteY0" fmla="*/ 0 h 281920"/>
                <a:gd name="connsiteX1" fmla="*/ 0 w 461883"/>
                <a:gd name="connsiteY1" fmla="*/ 15239 h 281920"/>
                <a:gd name="connsiteX2" fmla="*/ 461884 w 461883"/>
                <a:gd name="connsiteY2" fmla="*/ 281920 h 281920"/>
                <a:gd name="connsiteX3" fmla="*/ 461884 w 461883"/>
                <a:gd name="connsiteY3" fmla="*/ 266681 h 28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883" h="281920">
                  <a:moveTo>
                    <a:pt x="0" y="0"/>
                  </a:moveTo>
                  <a:lnTo>
                    <a:pt x="0" y="15239"/>
                  </a:lnTo>
                  <a:lnTo>
                    <a:pt x="461884" y="281920"/>
                  </a:lnTo>
                  <a:lnTo>
                    <a:pt x="461884" y="26668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B200D49B-E7C3-4499-9A82-9F67FE2DDBF3}"/>
                </a:ext>
              </a:extLst>
            </p:cNvPr>
            <p:cNvSpPr/>
            <p:nvPr/>
          </p:nvSpPr>
          <p:spPr>
            <a:xfrm>
              <a:off x="6409509" y="2354527"/>
              <a:ext cx="593846" cy="342875"/>
            </a:xfrm>
            <a:custGeom>
              <a:avLst/>
              <a:gdLst>
                <a:gd name="connsiteX0" fmla="*/ 0 w 593846"/>
                <a:gd name="connsiteY0" fmla="*/ 76195 h 342875"/>
                <a:gd name="connsiteX1" fmla="*/ 131962 w 593846"/>
                <a:gd name="connsiteY1" fmla="*/ 0 h 342875"/>
                <a:gd name="connsiteX2" fmla="*/ 593846 w 593846"/>
                <a:gd name="connsiteY2" fmla="*/ 266681 h 342875"/>
                <a:gd name="connsiteX3" fmla="*/ 461884 w 593846"/>
                <a:gd name="connsiteY3" fmla="*/ 342876 h 3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846" h="342875">
                  <a:moveTo>
                    <a:pt x="0" y="76195"/>
                  </a:moveTo>
                  <a:lnTo>
                    <a:pt x="131962" y="0"/>
                  </a:lnTo>
                  <a:lnTo>
                    <a:pt x="593846" y="266681"/>
                  </a:lnTo>
                  <a:lnTo>
                    <a:pt x="461884" y="34287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CC8F0D81-E903-46AA-84F9-473C66C46600}"/>
                </a:ext>
              </a:extLst>
            </p:cNvPr>
            <p:cNvSpPr/>
            <p:nvPr/>
          </p:nvSpPr>
          <p:spPr>
            <a:xfrm>
              <a:off x="6435901" y="2506916"/>
              <a:ext cx="105569" cy="91433"/>
            </a:xfrm>
            <a:custGeom>
              <a:avLst/>
              <a:gdLst>
                <a:gd name="connsiteX0" fmla="*/ 0 w 105569"/>
                <a:gd name="connsiteY0" fmla="*/ 91434 h 91433"/>
                <a:gd name="connsiteX1" fmla="*/ 105570 w 105569"/>
                <a:gd name="connsiteY1" fmla="*/ 0 h 9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91433">
                  <a:moveTo>
                    <a:pt x="0" y="91434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ED5B663F-5896-4CA3-B99A-FC1C64E0F40B}"/>
                </a:ext>
              </a:extLst>
            </p:cNvPr>
            <p:cNvSpPr/>
            <p:nvPr/>
          </p:nvSpPr>
          <p:spPr>
            <a:xfrm>
              <a:off x="6515079" y="2621208"/>
              <a:ext cx="224336" cy="22858"/>
            </a:xfrm>
            <a:custGeom>
              <a:avLst/>
              <a:gdLst>
                <a:gd name="connsiteX0" fmla="*/ 0 w 224336"/>
                <a:gd name="connsiteY0" fmla="*/ 22858 h 22858"/>
                <a:gd name="connsiteX1" fmla="*/ 224336 w 224336"/>
                <a:gd name="connsiteY1" fmla="*/ 0 h 2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336" h="22858">
                  <a:moveTo>
                    <a:pt x="0" y="22858"/>
                  </a:moveTo>
                  <a:lnTo>
                    <a:pt x="224336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01B5889B-0A3F-4EF5-A3F9-8A8E35B2E8E1}"/>
                </a:ext>
              </a:extLst>
            </p:cNvPr>
            <p:cNvSpPr/>
            <p:nvPr/>
          </p:nvSpPr>
          <p:spPr>
            <a:xfrm>
              <a:off x="6501883" y="2613589"/>
              <a:ext cx="237532" cy="30477"/>
            </a:xfrm>
            <a:custGeom>
              <a:avLst/>
              <a:gdLst>
                <a:gd name="connsiteX0" fmla="*/ 13196 w 237532"/>
                <a:gd name="connsiteY0" fmla="*/ 30478 h 30477"/>
                <a:gd name="connsiteX1" fmla="*/ 0 w 237532"/>
                <a:gd name="connsiteY1" fmla="*/ 22858 h 30477"/>
                <a:gd name="connsiteX2" fmla="*/ 224336 w 237532"/>
                <a:gd name="connsiteY2" fmla="*/ 0 h 30477"/>
                <a:gd name="connsiteX3" fmla="*/ 237532 w 237532"/>
                <a:gd name="connsiteY3" fmla="*/ 7619 h 3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32" h="30477">
                  <a:moveTo>
                    <a:pt x="13196" y="30478"/>
                  </a:moveTo>
                  <a:lnTo>
                    <a:pt x="0" y="22858"/>
                  </a:lnTo>
                  <a:lnTo>
                    <a:pt x="224336" y="0"/>
                  </a:lnTo>
                  <a:lnTo>
                    <a:pt x="237532" y="7619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548DC3C7-B6D1-4DA9-8A27-A5E8FBA0915D}"/>
                </a:ext>
              </a:extLst>
            </p:cNvPr>
            <p:cNvSpPr/>
            <p:nvPr/>
          </p:nvSpPr>
          <p:spPr>
            <a:xfrm>
              <a:off x="6435901" y="2506916"/>
              <a:ext cx="118766" cy="99053"/>
            </a:xfrm>
            <a:custGeom>
              <a:avLst/>
              <a:gdLst>
                <a:gd name="connsiteX0" fmla="*/ 0 w 118766"/>
                <a:gd name="connsiteY0" fmla="*/ 91434 h 99053"/>
                <a:gd name="connsiteX1" fmla="*/ 105570 w 118766"/>
                <a:gd name="connsiteY1" fmla="*/ 0 h 99053"/>
                <a:gd name="connsiteX2" fmla="*/ 118766 w 118766"/>
                <a:gd name="connsiteY2" fmla="*/ 7619 h 99053"/>
                <a:gd name="connsiteX3" fmla="*/ 13196 w 118766"/>
                <a:gd name="connsiteY3" fmla="*/ 99053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766" h="99053">
                  <a:moveTo>
                    <a:pt x="0" y="91434"/>
                  </a:moveTo>
                  <a:lnTo>
                    <a:pt x="105570" y="0"/>
                  </a:lnTo>
                  <a:lnTo>
                    <a:pt x="118766" y="7619"/>
                  </a:lnTo>
                  <a:lnTo>
                    <a:pt x="13196" y="9905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50770BF1-8E3E-4E69-91F4-7D7DCDFD863C}"/>
                </a:ext>
              </a:extLst>
            </p:cNvPr>
            <p:cNvSpPr/>
            <p:nvPr/>
          </p:nvSpPr>
          <p:spPr>
            <a:xfrm>
              <a:off x="6858196" y="2598350"/>
              <a:ext cx="158354" cy="137150"/>
            </a:xfrm>
            <a:custGeom>
              <a:avLst/>
              <a:gdLst>
                <a:gd name="connsiteX0" fmla="*/ 158355 w 158354"/>
                <a:gd name="connsiteY0" fmla="*/ 45717 h 137150"/>
                <a:gd name="connsiteX1" fmla="*/ 158355 w 158354"/>
                <a:gd name="connsiteY1" fmla="*/ 0 h 137150"/>
                <a:gd name="connsiteX2" fmla="*/ 0 w 158354"/>
                <a:gd name="connsiteY2" fmla="*/ 91434 h 137150"/>
                <a:gd name="connsiteX3" fmla="*/ 0 w 158354"/>
                <a:gd name="connsiteY3" fmla="*/ 13715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4" h="137150">
                  <a:moveTo>
                    <a:pt x="158355" y="45717"/>
                  </a:moveTo>
                  <a:lnTo>
                    <a:pt x="158355" y="0"/>
                  </a:lnTo>
                  <a:lnTo>
                    <a:pt x="0" y="91434"/>
                  </a:lnTo>
                  <a:lnTo>
                    <a:pt x="0" y="13715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92A24CF8-7956-43BD-BBF1-33CC0D0FD96A}"/>
                </a:ext>
              </a:extLst>
            </p:cNvPr>
            <p:cNvSpPr/>
            <p:nvPr/>
          </p:nvSpPr>
          <p:spPr>
            <a:xfrm>
              <a:off x="6396313" y="2331668"/>
              <a:ext cx="158355" cy="137150"/>
            </a:xfrm>
            <a:custGeom>
              <a:avLst/>
              <a:gdLst>
                <a:gd name="connsiteX0" fmla="*/ 0 w 158355"/>
                <a:gd name="connsiteY0" fmla="*/ 91434 h 137150"/>
                <a:gd name="connsiteX1" fmla="*/ 0 w 158355"/>
                <a:gd name="connsiteY1" fmla="*/ 137150 h 137150"/>
                <a:gd name="connsiteX2" fmla="*/ 26393 w 158355"/>
                <a:gd name="connsiteY2" fmla="*/ 121911 h 137150"/>
                <a:gd name="connsiteX3" fmla="*/ 13196 w 158355"/>
                <a:gd name="connsiteY3" fmla="*/ 114292 h 137150"/>
                <a:gd name="connsiteX4" fmla="*/ 13196 w 158355"/>
                <a:gd name="connsiteY4" fmla="*/ 99053 h 137150"/>
                <a:gd name="connsiteX5" fmla="*/ 145159 w 158355"/>
                <a:gd name="connsiteY5" fmla="*/ 22858 h 137150"/>
                <a:gd name="connsiteX6" fmla="*/ 158355 w 158355"/>
                <a:gd name="connsiteY6" fmla="*/ 30478 h 137150"/>
                <a:gd name="connsiteX7" fmla="*/ 158355 w 158355"/>
                <a:gd name="connsiteY7" fmla="*/ 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55" h="137150">
                  <a:moveTo>
                    <a:pt x="0" y="91434"/>
                  </a:moveTo>
                  <a:lnTo>
                    <a:pt x="0" y="137150"/>
                  </a:lnTo>
                  <a:lnTo>
                    <a:pt x="26393" y="121911"/>
                  </a:lnTo>
                  <a:lnTo>
                    <a:pt x="13196" y="114292"/>
                  </a:lnTo>
                  <a:lnTo>
                    <a:pt x="13196" y="99053"/>
                  </a:lnTo>
                  <a:lnTo>
                    <a:pt x="145159" y="22858"/>
                  </a:lnTo>
                  <a:lnTo>
                    <a:pt x="158355" y="30478"/>
                  </a:lnTo>
                  <a:lnTo>
                    <a:pt x="158355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ADF62E84-ECAB-4B6E-AA34-4FF122101450}"/>
                </a:ext>
              </a:extLst>
            </p:cNvPr>
            <p:cNvSpPr/>
            <p:nvPr/>
          </p:nvSpPr>
          <p:spPr>
            <a:xfrm>
              <a:off x="5327377" y="3215529"/>
              <a:ext cx="268333" cy="167624"/>
            </a:xfrm>
            <a:custGeom>
              <a:avLst/>
              <a:gdLst>
                <a:gd name="connsiteX0" fmla="*/ 65812 w 268333"/>
                <a:gd name="connsiteY0" fmla="*/ -310 h 167624"/>
                <a:gd name="connsiteX1" fmla="*/ -176 w 268333"/>
                <a:gd name="connsiteY1" fmla="*/ 37780 h 167624"/>
                <a:gd name="connsiteX2" fmla="*/ 224171 w 268333"/>
                <a:gd name="connsiteY2" fmla="*/ 167315 h 167624"/>
                <a:gd name="connsiteX3" fmla="*/ 268158 w 268333"/>
                <a:gd name="connsiteY3" fmla="*/ 116520 h 167624"/>
                <a:gd name="connsiteX4" fmla="*/ 65812 w 268333"/>
                <a:gd name="connsiteY4" fmla="*/ -310 h 167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333" h="167624">
                  <a:moveTo>
                    <a:pt x="65812" y="-310"/>
                  </a:moveTo>
                  <a:lnTo>
                    <a:pt x="-176" y="37780"/>
                  </a:lnTo>
                  <a:lnTo>
                    <a:pt x="224171" y="167315"/>
                  </a:lnTo>
                  <a:lnTo>
                    <a:pt x="268158" y="116520"/>
                  </a:lnTo>
                  <a:lnTo>
                    <a:pt x="65812" y="-31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7FBB5B98-DC47-4C2B-BA8E-04BD25C68AFB}"/>
                </a:ext>
              </a:extLst>
            </p:cNvPr>
            <p:cNvSpPr/>
            <p:nvPr/>
          </p:nvSpPr>
          <p:spPr>
            <a:xfrm>
              <a:off x="5894835" y="3527924"/>
              <a:ext cx="92376" cy="83814"/>
            </a:xfrm>
            <a:custGeom>
              <a:avLst/>
              <a:gdLst>
                <a:gd name="connsiteX0" fmla="*/ 0 w 92376"/>
                <a:gd name="connsiteY0" fmla="*/ 53336 h 83814"/>
                <a:gd name="connsiteX1" fmla="*/ 0 w 92376"/>
                <a:gd name="connsiteY1" fmla="*/ 83814 h 83814"/>
                <a:gd name="connsiteX2" fmla="*/ 92377 w 92376"/>
                <a:gd name="connsiteY2" fmla="*/ 30478 h 83814"/>
                <a:gd name="connsiteX3" fmla="*/ 92377 w 92376"/>
                <a:gd name="connsiteY3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76" h="83814">
                  <a:moveTo>
                    <a:pt x="0" y="53336"/>
                  </a:moveTo>
                  <a:lnTo>
                    <a:pt x="0" y="83814"/>
                  </a:lnTo>
                  <a:lnTo>
                    <a:pt x="92377" y="30478"/>
                  </a:lnTo>
                  <a:lnTo>
                    <a:pt x="92377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46F7EAAA-77E6-440E-8DBC-8A9FD9B94862}"/>
                </a:ext>
              </a:extLst>
            </p:cNvPr>
            <p:cNvSpPr/>
            <p:nvPr/>
          </p:nvSpPr>
          <p:spPr>
            <a:xfrm>
              <a:off x="5314184" y="3192668"/>
              <a:ext cx="92376" cy="83814"/>
            </a:xfrm>
            <a:custGeom>
              <a:avLst/>
              <a:gdLst>
                <a:gd name="connsiteX0" fmla="*/ 0 w 92376"/>
                <a:gd name="connsiteY0" fmla="*/ 53336 h 83814"/>
                <a:gd name="connsiteX1" fmla="*/ 0 w 92376"/>
                <a:gd name="connsiteY1" fmla="*/ 83814 h 83814"/>
                <a:gd name="connsiteX2" fmla="*/ 13196 w 92376"/>
                <a:gd name="connsiteY2" fmla="*/ 76195 h 83814"/>
                <a:gd name="connsiteX3" fmla="*/ 13196 w 92376"/>
                <a:gd name="connsiteY3" fmla="*/ 60956 h 83814"/>
                <a:gd name="connsiteX4" fmla="*/ 79179 w 92376"/>
                <a:gd name="connsiteY4" fmla="*/ 22858 h 83814"/>
                <a:gd name="connsiteX5" fmla="*/ 92377 w 92376"/>
                <a:gd name="connsiteY5" fmla="*/ 30478 h 83814"/>
                <a:gd name="connsiteX6" fmla="*/ 92377 w 92376"/>
                <a:gd name="connsiteY6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376" h="83814">
                  <a:moveTo>
                    <a:pt x="0" y="53336"/>
                  </a:moveTo>
                  <a:lnTo>
                    <a:pt x="0" y="83814"/>
                  </a:lnTo>
                  <a:lnTo>
                    <a:pt x="13196" y="76195"/>
                  </a:lnTo>
                  <a:lnTo>
                    <a:pt x="13196" y="60956"/>
                  </a:lnTo>
                  <a:lnTo>
                    <a:pt x="79179" y="22858"/>
                  </a:lnTo>
                  <a:lnTo>
                    <a:pt x="92377" y="30478"/>
                  </a:lnTo>
                  <a:lnTo>
                    <a:pt x="92377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6A25C316-2109-4362-B2AC-45E95ABD7C7E}"/>
                </a:ext>
              </a:extLst>
            </p:cNvPr>
            <p:cNvSpPr/>
            <p:nvPr/>
          </p:nvSpPr>
          <p:spPr>
            <a:xfrm>
              <a:off x="5683689" y="3421252"/>
              <a:ext cx="277128" cy="160008"/>
            </a:xfrm>
            <a:custGeom>
              <a:avLst/>
              <a:gdLst>
                <a:gd name="connsiteX0" fmla="*/ 0 w 277128"/>
                <a:gd name="connsiteY0" fmla="*/ 38097 h 160008"/>
                <a:gd name="connsiteX1" fmla="*/ 211146 w 277128"/>
                <a:gd name="connsiteY1" fmla="*/ 160009 h 160008"/>
                <a:gd name="connsiteX2" fmla="*/ 277129 w 277128"/>
                <a:gd name="connsiteY2" fmla="*/ 121911 h 160008"/>
                <a:gd name="connsiteX3" fmla="*/ 65983 w 277128"/>
                <a:gd name="connsiteY3" fmla="*/ 0 h 16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28" h="160008">
                  <a:moveTo>
                    <a:pt x="0" y="38097"/>
                  </a:moveTo>
                  <a:lnTo>
                    <a:pt x="211146" y="160009"/>
                  </a:lnTo>
                  <a:lnTo>
                    <a:pt x="277129" y="121911"/>
                  </a:lnTo>
                  <a:lnTo>
                    <a:pt x="65983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B6F0F60C-2A1A-47E3-9628-9E7CD0758ECD}"/>
                </a:ext>
              </a:extLst>
            </p:cNvPr>
            <p:cNvSpPr/>
            <p:nvPr/>
          </p:nvSpPr>
          <p:spPr>
            <a:xfrm>
              <a:off x="5327380" y="3253624"/>
              <a:ext cx="237540" cy="152389"/>
            </a:xfrm>
            <a:custGeom>
              <a:avLst/>
              <a:gdLst>
                <a:gd name="connsiteX0" fmla="*/ 237540 w 237540"/>
                <a:gd name="connsiteY0" fmla="*/ 152389 h 152389"/>
                <a:gd name="connsiteX1" fmla="*/ 0 w 237540"/>
                <a:gd name="connsiteY1" fmla="*/ 15239 h 152389"/>
                <a:gd name="connsiteX2" fmla="*/ 0 w 237540"/>
                <a:gd name="connsiteY2" fmla="*/ 0 h 152389"/>
                <a:gd name="connsiteX3" fmla="*/ 224342 w 237540"/>
                <a:gd name="connsiteY3" fmla="*/ 129531 h 1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40" h="152389">
                  <a:moveTo>
                    <a:pt x="237540" y="152389"/>
                  </a:moveTo>
                  <a:lnTo>
                    <a:pt x="0" y="15239"/>
                  </a:lnTo>
                  <a:lnTo>
                    <a:pt x="0" y="0"/>
                  </a:lnTo>
                  <a:lnTo>
                    <a:pt x="224342" y="12953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6EA2FC0D-F149-417D-BF5D-AFC2DEC9CABB}"/>
                </a:ext>
              </a:extLst>
            </p:cNvPr>
            <p:cNvSpPr/>
            <p:nvPr/>
          </p:nvSpPr>
          <p:spPr>
            <a:xfrm>
              <a:off x="5670493" y="3459349"/>
              <a:ext cx="224342" cy="137150"/>
            </a:xfrm>
            <a:custGeom>
              <a:avLst/>
              <a:gdLst>
                <a:gd name="connsiteX0" fmla="*/ 0 w 224342"/>
                <a:gd name="connsiteY0" fmla="*/ 7619 h 137150"/>
                <a:gd name="connsiteX1" fmla="*/ 224342 w 224342"/>
                <a:gd name="connsiteY1" fmla="*/ 137150 h 137150"/>
                <a:gd name="connsiteX2" fmla="*/ 224342 w 224342"/>
                <a:gd name="connsiteY2" fmla="*/ 121911 h 137150"/>
                <a:gd name="connsiteX3" fmla="*/ 13196 w 224342"/>
                <a:gd name="connsiteY3" fmla="*/ 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42" h="137150">
                  <a:moveTo>
                    <a:pt x="0" y="7619"/>
                  </a:moveTo>
                  <a:lnTo>
                    <a:pt x="224342" y="137150"/>
                  </a:lnTo>
                  <a:lnTo>
                    <a:pt x="224342" y="121911"/>
                  </a:lnTo>
                  <a:lnTo>
                    <a:pt x="13196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A935862D-88E0-43C7-B8E8-7600D9609F99}"/>
                </a:ext>
              </a:extLst>
            </p:cNvPr>
            <p:cNvSpPr/>
            <p:nvPr/>
          </p:nvSpPr>
          <p:spPr>
            <a:xfrm>
              <a:off x="6145569" y="2933606"/>
              <a:ext cx="26392" cy="15238"/>
            </a:xfrm>
            <a:custGeom>
              <a:avLst/>
              <a:gdLst>
                <a:gd name="connsiteX0" fmla="*/ 26393 w 26392"/>
                <a:gd name="connsiteY0" fmla="*/ 0 h 15238"/>
                <a:gd name="connsiteX1" fmla="*/ 0 w 26392"/>
                <a:gd name="connsiteY1" fmla="*/ 15239 h 1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392" h="15238">
                  <a:moveTo>
                    <a:pt x="26393" y="0"/>
                  </a:moveTo>
                  <a:lnTo>
                    <a:pt x="0" y="15239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17AF213A-14D1-4C94-8AFB-22AF42F6441B}"/>
                </a:ext>
              </a:extLst>
            </p:cNvPr>
            <p:cNvSpPr/>
            <p:nvPr/>
          </p:nvSpPr>
          <p:spPr>
            <a:xfrm>
              <a:off x="6185157" y="2895509"/>
              <a:ext cx="105569" cy="76194"/>
            </a:xfrm>
            <a:custGeom>
              <a:avLst/>
              <a:gdLst>
                <a:gd name="connsiteX0" fmla="*/ 0 w 105569"/>
                <a:gd name="connsiteY0" fmla="*/ 76195 h 76194"/>
                <a:gd name="connsiteX1" fmla="*/ 105570 w 105569"/>
                <a:gd name="connsiteY1" fmla="*/ 0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76194">
                  <a:moveTo>
                    <a:pt x="0" y="76195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677D39D9-5693-45C8-92AE-7B828D3B6E4D}"/>
                </a:ext>
              </a:extLst>
            </p:cNvPr>
            <p:cNvSpPr/>
            <p:nvPr/>
          </p:nvSpPr>
          <p:spPr>
            <a:xfrm>
              <a:off x="6224746" y="2812541"/>
              <a:ext cx="118781" cy="121064"/>
            </a:xfrm>
            <a:custGeom>
              <a:avLst/>
              <a:gdLst>
                <a:gd name="connsiteX0" fmla="*/ 13196 w 118781"/>
                <a:gd name="connsiteY0" fmla="*/ 6773 h 121064"/>
                <a:gd name="connsiteX1" fmla="*/ 118782 w 118781"/>
                <a:gd name="connsiteY1" fmla="*/ 6773 h 121064"/>
                <a:gd name="connsiteX2" fmla="*/ 105585 w 118781"/>
                <a:gd name="connsiteY2" fmla="*/ 90587 h 121064"/>
                <a:gd name="connsiteX3" fmla="*/ 52785 w 118781"/>
                <a:gd name="connsiteY3" fmla="*/ 121065 h 121064"/>
                <a:gd name="connsiteX4" fmla="*/ 0 w 118781"/>
                <a:gd name="connsiteY4" fmla="*/ 105826 h 12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81" h="121064">
                  <a:moveTo>
                    <a:pt x="13196" y="6773"/>
                  </a:moveTo>
                  <a:cubicBezTo>
                    <a:pt x="65981" y="-8466"/>
                    <a:pt x="118782" y="6773"/>
                    <a:pt x="118782" y="6773"/>
                  </a:cubicBezTo>
                  <a:lnTo>
                    <a:pt x="105585" y="90587"/>
                  </a:lnTo>
                  <a:lnTo>
                    <a:pt x="52785" y="121065"/>
                  </a:lnTo>
                  <a:lnTo>
                    <a:pt x="0" y="10582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DC245746-843B-4E4F-AF9F-6EBB816B5CA1}"/>
                </a:ext>
              </a:extLst>
            </p:cNvPr>
            <p:cNvSpPr/>
            <p:nvPr/>
          </p:nvSpPr>
          <p:spPr>
            <a:xfrm>
              <a:off x="6231663" y="2726150"/>
              <a:ext cx="100574" cy="96326"/>
            </a:xfrm>
            <a:custGeom>
              <a:avLst/>
              <a:gdLst>
                <a:gd name="connsiteX0" fmla="*/ 100575 w 100574"/>
                <a:gd name="connsiteY0" fmla="*/ 48163 h 96326"/>
                <a:gd name="connsiteX1" fmla="*/ 50287 w 100574"/>
                <a:gd name="connsiteY1" fmla="*/ 96326 h 96326"/>
                <a:gd name="connsiteX2" fmla="*/ 0 w 100574"/>
                <a:gd name="connsiteY2" fmla="*/ 48163 h 96326"/>
                <a:gd name="connsiteX3" fmla="*/ 50287 w 100574"/>
                <a:gd name="connsiteY3" fmla="*/ 0 h 96326"/>
                <a:gd name="connsiteX4" fmla="*/ 100575 w 100574"/>
                <a:gd name="connsiteY4" fmla="*/ 48163 h 96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4" h="96326">
                  <a:moveTo>
                    <a:pt x="100575" y="48163"/>
                  </a:moveTo>
                  <a:cubicBezTo>
                    <a:pt x="100575" y="74763"/>
                    <a:pt x="78060" y="96326"/>
                    <a:pt x="50287" y="96326"/>
                  </a:cubicBezTo>
                  <a:cubicBezTo>
                    <a:pt x="22514" y="96326"/>
                    <a:pt x="0" y="74763"/>
                    <a:pt x="0" y="48163"/>
                  </a:cubicBezTo>
                  <a:cubicBezTo>
                    <a:pt x="0" y="21563"/>
                    <a:pt x="22514" y="0"/>
                    <a:pt x="50287" y="0"/>
                  </a:cubicBezTo>
                  <a:cubicBezTo>
                    <a:pt x="78060" y="0"/>
                    <a:pt x="100575" y="21563"/>
                    <a:pt x="100575" y="48163"/>
                  </a:cubicBezTo>
                  <a:close/>
                </a:path>
              </a:pathLst>
            </a:custGeom>
            <a:grpFill/>
            <a:ln w="6987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D8DADDCB-8848-4691-B152-726B76CA4C11}"/>
                </a:ext>
              </a:extLst>
            </p:cNvPr>
            <p:cNvSpPr/>
            <p:nvPr/>
          </p:nvSpPr>
          <p:spPr>
            <a:xfrm>
              <a:off x="6231785" y="2765732"/>
              <a:ext cx="70463" cy="38614"/>
            </a:xfrm>
            <a:custGeom>
              <a:avLst/>
              <a:gdLst>
                <a:gd name="connsiteX0" fmla="*/ 70464 w 70463"/>
                <a:gd name="connsiteY0" fmla="*/ 19307 h 38614"/>
                <a:gd name="connsiteX1" fmla="*/ 35232 w 70463"/>
                <a:gd name="connsiteY1" fmla="*/ 38614 h 38614"/>
                <a:gd name="connsiteX2" fmla="*/ 0 w 70463"/>
                <a:gd name="connsiteY2" fmla="*/ 19307 h 38614"/>
                <a:gd name="connsiteX3" fmla="*/ 35232 w 70463"/>
                <a:gd name="connsiteY3" fmla="*/ 0 h 38614"/>
                <a:gd name="connsiteX4" fmla="*/ 70464 w 70463"/>
                <a:gd name="connsiteY4" fmla="*/ 19307 h 3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3" h="38614">
                  <a:moveTo>
                    <a:pt x="70464" y="19307"/>
                  </a:moveTo>
                  <a:cubicBezTo>
                    <a:pt x="70464" y="29970"/>
                    <a:pt x="54690" y="38614"/>
                    <a:pt x="35232" y="38614"/>
                  </a:cubicBezTo>
                  <a:cubicBezTo>
                    <a:pt x="15774" y="38614"/>
                    <a:pt x="0" y="29970"/>
                    <a:pt x="0" y="19307"/>
                  </a:cubicBezTo>
                  <a:cubicBezTo>
                    <a:pt x="0" y="8644"/>
                    <a:pt x="15774" y="0"/>
                    <a:pt x="35232" y="0"/>
                  </a:cubicBezTo>
                  <a:cubicBezTo>
                    <a:pt x="54690" y="0"/>
                    <a:pt x="70464" y="8644"/>
                    <a:pt x="70464" y="19307"/>
                  </a:cubicBezTo>
                  <a:close/>
                </a:path>
              </a:pathLst>
            </a:custGeom>
            <a:grpFill/>
            <a:ln w="6982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88A76D1A-CFC5-4AFE-BCD8-F3A1572424FF}"/>
                </a:ext>
              </a:extLst>
            </p:cNvPr>
            <p:cNvSpPr/>
            <p:nvPr/>
          </p:nvSpPr>
          <p:spPr>
            <a:xfrm>
              <a:off x="6127082" y="2891770"/>
              <a:ext cx="89769" cy="83672"/>
            </a:xfrm>
            <a:custGeom>
              <a:avLst/>
              <a:gdLst>
                <a:gd name="connsiteX0" fmla="*/ 5290 w 89769"/>
                <a:gd name="connsiteY0" fmla="*/ 34217 h 83672"/>
                <a:gd name="connsiteX1" fmla="*/ 5290 w 89769"/>
                <a:gd name="connsiteY1" fmla="*/ 3739 h 83672"/>
                <a:gd name="connsiteX2" fmla="*/ 84468 w 89769"/>
                <a:gd name="connsiteY2" fmla="*/ 49456 h 83672"/>
                <a:gd name="connsiteX3" fmla="*/ 84468 w 89769"/>
                <a:gd name="connsiteY3" fmla="*/ 79934 h 83672"/>
                <a:gd name="connsiteX4" fmla="*/ 5290 w 89769"/>
                <a:gd name="connsiteY4" fmla="*/ 34217 h 8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769" h="83672">
                  <a:moveTo>
                    <a:pt x="5290" y="34217"/>
                  </a:moveTo>
                  <a:cubicBezTo>
                    <a:pt x="216" y="25419"/>
                    <a:pt x="-3502" y="8818"/>
                    <a:pt x="5290" y="3739"/>
                  </a:cubicBezTo>
                  <a:cubicBezTo>
                    <a:pt x="31683" y="-11500"/>
                    <a:pt x="69230" y="23062"/>
                    <a:pt x="84468" y="49456"/>
                  </a:cubicBezTo>
                  <a:cubicBezTo>
                    <a:pt x="89557" y="58255"/>
                    <a:pt x="93276" y="74854"/>
                    <a:pt x="84468" y="79934"/>
                  </a:cubicBezTo>
                  <a:cubicBezTo>
                    <a:pt x="58075" y="95173"/>
                    <a:pt x="20529" y="60612"/>
                    <a:pt x="5290" y="34217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</p:grpSp>
      <p:sp>
        <p:nvSpPr>
          <p:cNvPr id="369" name="Oval 368">
            <a:extLst>
              <a:ext uri="{FF2B5EF4-FFF2-40B4-BE49-F238E27FC236}">
                <a16:creationId xmlns:a16="http://schemas.microsoft.com/office/drawing/2014/main" id="{04CF4257-64E5-418C-AADF-8E3174B2174D}"/>
              </a:ext>
            </a:extLst>
          </p:cNvPr>
          <p:cNvSpPr/>
          <p:nvPr/>
        </p:nvSpPr>
        <p:spPr>
          <a:xfrm>
            <a:off x="4919623" y="4122014"/>
            <a:ext cx="2340000" cy="2340000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0" name="Content Placeholder 4">
            <a:extLst>
              <a:ext uri="{FF2B5EF4-FFF2-40B4-BE49-F238E27FC236}">
                <a16:creationId xmlns:a16="http://schemas.microsoft.com/office/drawing/2014/main" id="{F5582324-C29D-41CA-A5ED-C6EA3874BBFE}"/>
              </a:ext>
            </a:extLst>
          </p:cNvPr>
          <p:cNvGrpSpPr/>
          <p:nvPr/>
        </p:nvGrpSpPr>
        <p:grpSpPr>
          <a:xfrm>
            <a:off x="4968727" y="4459241"/>
            <a:ext cx="2114324" cy="1589835"/>
            <a:chOff x="5314184" y="2331668"/>
            <a:chExt cx="1702367" cy="1280070"/>
          </a:xfrm>
          <a:solidFill>
            <a:schemeClr val="accent2">
              <a:lumMod val="40000"/>
              <a:lumOff val="60000"/>
              <a:alpha val="30000"/>
            </a:schemeClr>
          </a:solidFill>
        </p:grpSpPr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1DDBBEFA-DA02-4233-B4BD-4B8C1EA5866D}"/>
                </a:ext>
              </a:extLst>
            </p:cNvPr>
            <p:cNvSpPr/>
            <p:nvPr/>
          </p:nvSpPr>
          <p:spPr>
            <a:xfrm>
              <a:off x="6277531" y="2826934"/>
              <a:ext cx="105585" cy="91433"/>
            </a:xfrm>
            <a:custGeom>
              <a:avLst/>
              <a:gdLst>
                <a:gd name="connsiteX0" fmla="*/ 0 w 105585"/>
                <a:gd name="connsiteY0" fmla="*/ 60956 h 91433"/>
                <a:gd name="connsiteX1" fmla="*/ 0 w 105585"/>
                <a:gd name="connsiteY1" fmla="*/ 0 h 91433"/>
                <a:gd name="connsiteX2" fmla="*/ 105585 w 105585"/>
                <a:gd name="connsiteY2" fmla="*/ 60956 h 91433"/>
                <a:gd name="connsiteX3" fmla="*/ 52800 w 105585"/>
                <a:gd name="connsiteY3" fmla="*/ 91434 h 9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585" h="91433">
                  <a:moveTo>
                    <a:pt x="0" y="60956"/>
                  </a:moveTo>
                  <a:lnTo>
                    <a:pt x="0" y="0"/>
                  </a:lnTo>
                  <a:lnTo>
                    <a:pt x="105585" y="60956"/>
                  </a:lnTo>
                  <a:lnTo>
                    <a:pt x="52800" y="91434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FAB51CED-8B61-4C66-8077-936AD494A165}"/>
                </a:ext>
              </a:extLst>
            </p:cNvPr>
            <p:cNvSpPr/>
            <p:nvPr/>
          </p:nvSpPr>
          <p:spPr>
            <a:xfrm>
              <a:off x="6158765" y="2887889"/>
              <a:ext cx="171566" cy="99053"/>
            </a:xfrm>
            <a:custGeom>
              <a:avLst/>
              <a:gdLst>
                <a:gd name="connsiteX0" fmla="*/ 0 w 171566"/>
                <a:gd name="connsiteY0" fmla="*/ 68575 h 99053"/>
                <a:gd name="connsiteX1" fmla="*/ 118766 w 171566"/>
                <a:gd name="connsiteY1" fmla="*/ 0 h 99053"/>
                <a:gd name="connsiteX2" fmla="*/ 171566 w 171566"/>
                <a:gd name="connsiteY2" fmla="*/ 30478 h 99053"/>
                <a:gd name="connsiteX3" fmla="*/ 52785 w 171566"/>
                <a:gd name="connsiteY3" fmla="*/ 99053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6" h="99053">
                  <a:moveTo>
                    <a:pt x="0" y="68575"/>
                  </a:moveTo>
                  <a:lnTo>
                    <a:pt x="118766" y="0"/>
                  </a:lnTo>
                  <a:lnTo>
                    <a:pt x="171566" y="30478"/>
                  </a:lnTo>
                  <a:lnTo>
                    <a:pt x="52785" y="9905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139AE6FA-FFC0-4529-99D5-C5093992CA91}"/>
                </a:ext>
              </a:extLst>
            </p:cNvPr>
            <p:cNvSpPr/>
            <p:nvPr/>
          </p:nvSpPr>
          <p:spPr>
            <a:xfrm>
              <a:off x="6105980" y="2826934"/>
              <a:ext cx="171551" cy="129530"/>
            </a:xfrm>
            <a:custGeom>
              <a:avLst/>
              <a:gdLst>
                <a:gd name="connsiteX0" fmla="*/ 0 w 171551"/>
                <a:gd name="connsiteY0" fmla="*/ 99053 h 129530"/>
                <a:gd name="connsiteX1" fmla="*/ 52785 w 171551"/>
                <a:gd name="connsiteY1" fmla="*/ 129531 h 129530"/>
                <a:gd name="connsiteX2" fmla="*/ 171551 w 171551"/>
                <a:gd name="connsiteY2" fmla="*/ 60956 h 129530"/>
                <a:gd name="connsiteX3" fmla="*/ 171551 w 171551"/>
                <a:gd name="connsiteY3" fmla="*/ 0 h 12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51" h="129530">
                  <a:moveTo>
                    <a:pt x="0" y="99053"/>
                  </a:moveTo>
                  <a:lnTo>
                    <a:pt x="52785" y="129531"/>
                  </a:lnTo>
                  <a:lnTo>
                    <a:pt x="171551" y="60956"/>
                  </a:lnTo>
                  <a:lnTo>
                    <a:pt x="171551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6C986407-25BC-49BC-AE96-6A1D29B782E7}"/>
                </a:ext>
              </a:extLst>
            </p:cNvPr>
            <p:cNvSpPr/>
            <p:nvPr/>
          </p:nvSpPr>
          <p:spPr>
            <a:xfrm>
              <a:off x="5960818" y="2857411"/>
              <a:ext cx="118769" cy="220963"/>
            </a:xfrm>
            <a:custGeom>
              <a:avLst/>
              <a:gdLst>
                <a:gd name="connsiteX0" fmla="*/ 0 w 118769"/>
                <a:gd name="connsiteY0" fmla="*/ 0 h 220963"/>
                <a:gd name="connsiteX1" fmla="*/ 52783 w 118769"/>
                <a:gd name="connsiteY1" fmla="*/ 182872 h 220963"/>
                <a:gd name="connsiteX2" fmla="*/ 118769 w 118769"/>
                <a:gd name="connsiteY2" fmla="*/ 220963 h 220963"/>
                <a:gd name="connsiteX3" fmla="*/ 118769 w 118769"/>
                <a:gd name="connsiteY3" fmla="*/ 68575 h 220963"/>
                <a:gd name="connsiteX4" fmla="*/ 18647 w 118769"/>
                <a:gd name="connsiteY4" fmla="*/ 26011 h 220963"/>
                <a:gd name="connsiteX5" fmla="*/ 105573 w 118769"/>
                <a:gd name="connsiteY5" fmla="*/ 76198 h 220963"/>
                <a:gd name="connsiteX6" fmla="*/ 105573 w 118769"/>
                <a:gd name="connsiteY6" fmla="*/ 187730 h 220963"/>
                <a:gd name="connsiteX7" fmla="*/ 57280 w 118769"/>
                <a:gd name="connsiteY7" fmla="*/ 159846 h 22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769" h="220963">
                  <a:moveTo>
                    <a:pt x="0" y="0"/>
                  </a:moveTo>
                  <a:lnTo>
                    <a:pt x="52783" y="182872"/>
                  </a:lnTo>
                  <a:lnTo>
                    <a:pt x="118769" y="220963"/>
                  </a:lnTo>
                  <a:lnTo>
                    <a:pt x="118769" y="68575"/>
                  </a:lnTo>
                  <a:close/>
                  <a:moveTo>
                    <a:pt x="18647" y="26011"/>
                  </a:moveTo>
                  <a:lnTo>
                    <a:pt x="105573" y="76198"/>
                  </a:lnTo>
                  <a:lnTo>
                    <a:pt x="105573" y="187730"/>
                  </a:lnTo>
                  <a:lnTo>
                    <a:pt x="57280" y="15984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5FEB2277-D132-44A5-A845-B4A96DD61428}"/>
                </a:ext>
              </a:extLst>
            </p:cNvPr>
            <p:cNvSpPr/>
            <p:nvPr/>
          </p:nvSpPr>
          <p:spPr>
            <a:xfrm>
              <a:off x="6620648" y="2750736"/>
              <a:ext cx="277130" cy="190485"/>
            </a:xfrm>
            <a:custGeom>
              <a:avLst/>
              <a:gdLst>
                <a:gd name="connsiteX0" fmla="*/ 25975 w 277130"/>
                <a:gd name="connsiteY0" fmla="*/ -227 h 190485"/>
                <a:gd name="connsiteX1" fmla="*/ -413 w 277130"/>
                <a:gd name="connsiteY1" fmla="*/ 15018 h 190485"/>
                <a:gd name="connsiteX2" fmla="*/ -413 w 277130"/>
                <a:gd name="connsiteY2" fmla="*/ 45491 h 190485"/>
                <a:gd name="connsiteX3" fmla="*/ 250322 w 277130"/>
                <a:gd name="connsiteY3" fmla="*/ 190259 h 190485"/>
                <a:gd name="connsiteX4" fmla="*/ 250322 w 277130"/>
                <a:gd name="connsiteY4" fmla="*/ 159781 h 190485"/>
                <a:gd name="connsiteX5" fmla="*/ 276718 w 277130"/>
                <a:gd name="connsiteY5" fmla="*/ 144544 h 190485"/>
                <a:gd name="connsiteX6" fmla="*/ 25975 w 277130"/>
                <a:gd name="connsiteY6" fmla="*/ -227 h 19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130" h="190485">
                  <a:moveTo>
                    <a:pt x="25975" y="-227"/>
                  </a:moveTo>
                  <a:lnTo>
                    <a:pt x="-413" y="15018"/>
                  </a:lnTo>
                  <a:lnTo>
                    <a:pt x="-413" y="45491"/>
                  </a:lnTo>
                  <a:lnTo>
                    <a:pt x="250322" y="190259"/>
                  </a:lnTo>
                  <a:lnTo>
                    <a:pt x="250322" y="159781"/>
                  </a:lnTo>
                  <a:lnTo>
                    <a:pt x="276718" y="144544"/>
                  </a:lnTo>
                  <a:lnTo>
                    <a:pt x="25975" y="-22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99EA62D9-A7B3-495D-A80A-1B52D816D08D}"/>
                </a:ext>
              </a:extLst>
            </p:cNvPr>
            <p:cNvSpPr/>
            <p:nvPr/>
          </p:nvSpPr>
          <p:spPr>
            <a:xfrm>
              <a:off x="6317051" y="2523547"/>
              <a:ext cx="277278" cy="294379"/>
            </a:xfrm>
            <a:custGeom>
              <a:avLst/>
              <a:gdLst>
                <a:gd name="connsiteX0" fmla="*/ 136308 w 277278"/>
                <a:gd name="connsiteY0" fmla="*/ -158 h 294379"/>
                <a:gd name="connsiteX1" fmla="*/ 26112 w 277278"/>
                <a:gd name="connsiteY1" fmla="*/ 82227 h 294379"/>
                <a:gd name="connsiteX2" fmla="*/ 26112 w 277278"/>
                <a:gd name="connsiteY2" fmla="*/ 234615 h 294379"/>
                <a:gd name="connsiteX3" fmla="*/ 118488 w 277278"/>
                <a:gd name="connsiteY3" fmla="*/ 287953 h 294379"/>
                <a:gd name="connsiteX4" fmla="*/ 250452 w 277278"/>
                <a:gd name="connsiteY4" fmla="*/ 211753 h 294379"/>
                <a:gd name="connsiteX5" fmla="*/ 250452 w 277278"/>
                <a:gd name="connsiteY5" fmla="*/ 59365 h 294379"/>
                <a:gd name="connsiteX6" fmla="*/ 158076 w 277278"/>
                <a:gd name="connsiteY6" fmla="*/ 6031 h 294379"/>
                <a:gd name="connsiteX7" fmla="*/ 136308 w 277278"/>
                <a:gd name="connsiteY7" fmla="*/ -158 h 2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278" h="294379">
                  <a:moveTo>
                    <a:pt x="136308" y="-158"/>
                  </a:moveTo>
                  <a:cubicBezTo>
                    <a:pt x="95438" y="-1695"/>
                    <a:pt x="47541" y="45108"/>
                    <a:pt x="26112" y="82227"/>
                  </a:cubicBezTo>
                  <a:cubicBezTo>
                    <a:pt x="716" y="126219"/>
                    <a:pt x="-17874" y="209217"/>
                    <a:pt x="26112" y="234615"/>
                  </a:cubicBezTo>
                  <a:lnTo>
                    <a:pt x="118488" y="287953"/>
                  </a:lnTo>
                  <a:cubicBezTo>
                    <a:pt x="162478" y="313351"/>
                    <a:pt x="225051" y="255746"/>
                    <a:pt x="250452" y="211753"/>
                  </a:cubicBezTo>
                  <a:cubicBezTo>
                    <a:pt x="275847" y="167765"/>
                    <a:pt x="294438" y="84767"/>
                    <a:pt x="250452" y="59365"/>
                  </a:cubicBezTo>
                  <a:lnTo>
                    <a:pt x="158076" y="6031"/>
                  </a:lnTo>
                  <a:cubicBezTo>
                    <a:pt x="151202" y="2063"/>
                    <a:pt x="143876" y="124"/>
                    <a:pt x="136308" y="-158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B9AFEA42-FE21-42BC-B4DE-16BD6B4ECAB3}"/>
                </a:ext>
              </a:extLst>
            </p:cNvPr>
            <p:cNvSpPr/>
            <p:nvPr/>
          </p:nvSpPr>
          <p:spPr>
            <a:xfrm>
              <a:off x="6409427" y="2576879"/>
              <a:ext cx="184911" cy="241047"/>
            </a:xfrm>
            <a:custGeom>
              <a:avLst/>
              <a:gdLst>
                <a:gd name="connsiteX0" fmla="*/ 158437 w 184911"/>
                <a:gd name="connsiteY0" fmla="*/ 158621 h 241047"/>
                <a:gd name="connsiteX1" fmla="*/ 26474 w 184911"/>
                <a:gd name="connsiteY1" fmla="*/ 234816 h 241047"/>
                <a:gd name="connsiteX2" fmla="*/ 26474 w 184911"/>
                <a:gd name="connsiteY2" fmla="*/ 82426 h 241047"/>
                <a:gd name="connsiteX3" fmla="*/ 158437 w 184911"/>
                <a:gd name="connsiteY3" fmla="*/ 6232 h 241047"/>
                <a:gd name="connsiteX4" fmla="*/ 158437 w 184911"/>
                <a:gd name="connsiteY4" fmla="*/ 158621 h 24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11" h="241047">
                  <a:moveTo>
                    <a:pt x="158437" y="158621"/>
                  </a:moveTo>
                  <a:cubicBezTo>
                    <a:pt x="133035" y="202611"/>
                    <a:pt x="70452" y="260215"/>
                    <a:pt x="26474" y="234816"/>
                  </a:cubicBezTo>
                  <a:cubicBezTo>
                    <a:pt x="-17518" y="209417"/>
                    <a:pt x="1072" y="126417"/>
                    <a:pt x="26474" y="82426"/>
                  </a:cubicBezTo>
                  <a:cubicBezTo>
                    <a:pt x="51861" y="38436"/>
                    <a:pt x="114444" y="-19167"/>
                    <a:pt x="158437" y="6232"/>
                  </a:cubicBezTo>
                  <a:cubicBezTo>
                    <a:pt x="202429" y="31631"/>
                    <a:pt x="183839" y="114631"/>
                    <a:pt x="158437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92974391-92C8-46E2-AA06-1F7A3CDBB056}"/>
                </a:ext>
              </a:extLst>
            </p:cNvPr>
            <p:cNvSpPr/>
            <p:nvPr/>
          </p:nvSpPr>
          <p:spPr>
            <a:xfrm>
              <a:off x="5512054" y="2988331"/>
              <a:ext cx="250891" cy="279143"/>
            </a:xfrm>
            <a:custGeom>
              <a:avLst/>
              <a:gdLst>
                <a:gd name="connsiteX0" fmla="*/ 136458 w 250891"/>
                <a:gd name="connsiteY0" fmla="*/ -242 h 279143"/>
                <a:gd name="connsiteX1" fmla="*/ 26262 w 250891"/>
                <a:gd name="connsiteY1" fmla="*/ 82147 h 279143"/>
                <a:gd name="connsiteX2" fmla="*/ 26262 w 250891"/>
                <a:gd name="connsiteY2" fmla="*/ 234535 h 279143"/>
                <a:gd name="connsiteX3" fmla="*/ 92241 w 250891"/>
                <a:gd name="connsiteY3" fmla="*/ 272633 h 279143"/>
                <a:gd name="connsiteX4" fmla="*/ 224213 w 250891"/>
                <a:gd name="connsiteY4" fmla="*/ 196433 h 279143"/>
                <a:gd name="connsiteX5" fmla="*/ 224213 w 250891"/>
                <a:gd name="connsiteY5" fmla="*/ 44045 h 279143"/>
                <a:gd name="connsiteX6" fmla="*/ 158233 w 250891"/>
                <a:gd name="connsiteY6" fmla="*/ 5947 h 279143"/>
                <a:gd name="connsiteX7" fmla="*/ 136458 w 250891"/>
                <a:gd name="connsiteY7" fmla="*/ -242 h 27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91" h="279143">
                  <a:moveTo>
                    <a:pt x="136458" y="-242"/>
                  </a:moveTo>
                  <a:cubicBezTo>
                    <a:pt x="95588" y="-1778"/>
                    <a:pt x="47690" y="45029"/>
                    <a:pt x="26262" y="82147"/>
                  </a:cubicBezTo>
                  <a:cubicBezTo>
                    <a:pt x="866" y="126136"/>
                    <a:pt x="-17725" y="209134"/>
                    <a:pt x="26262" y="234535"/>
                  </a:cubicBezTo>
                  <a:lnTo>
                    <a:pt x="92241" y="272633"/>
                  </a:lnTo>
                  <a:cubicBezTo>
                    <a:pt x="136232" y="298031"/>
                    <a:pt x="198817" y="240426"/>
                    <a:pt x="224213" y="196433"/>
                  </a:cubicBezTo>
                  <a:cubicBezTo>
                    <a:pt x="249609" y="152445"/>
                    <a:pt x="268199" y="69447"/>
                    <a:pt x="224213" y="44045"/>
                  </a:cubicBezTo>
                  <a:lnTo>
                    <a:pt x="158233" y="5947"/>
                  </a:lnTo>
                  <a:cubicBezTo>
                    <a:pt x="151359" y="1980"/>
                    <a:pt x="144025" y="45"/>
                    <a:pt x="136458" y="-242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DC2FD883-CBB1-4F78-815C-50C62E52F9CE}"/>
                </a:ext>
              </a:extLst>
            </p:cNvPr>
            <p:cNvSpPr/>
            <p:nvPr/>
          </p:nvSpPr>
          <p:spPr>
            <a:xfrm>
              <a:off x="5578039" y="3026427"/>
              <a:ext cx="184908" cy="241049"/>
            </a:xfrm>
            <a:custGeom>
              <a:avLst/>
              <a:gdLst>
                <a:gd name="connsiteX0" fmla="*/ 158438 w 184908"/>
                <a:gd name="connsiteY0" fmla="*/ 158621 h 241049"/>
                <a:gd name="connsiteX1" fmla="*/ 26471 w 184908"/>
                <a:gd name="connsiteY1" fmla="*/ 234816 h 241049"/>
                <a:gd name="connsiteX2" fmla="*/ 26471 w 184908"/>
                <a:gd name="connsiteY2" fmla="*/ 82426 h 241049"/>
                <a:gd name="connsiteX3" fmla="*/ 158438 w 184908"/>
                <a:gd name="connsiteY3" fmla="*/ 6232 h 241049"/>
                <a:gd name="connsiteX4" fmla="*/ 158438 w 184908"/>
                <a:gd name="connsiteY4" fmla="*/ 158621 h 24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8" h="241049">
                  <a:moveTo>
                    <a:pt x="158438" y="158621"/>
                  </a:moveTo>
                  <a:cubicBezTo>
                    <a:pt x="133040" y="202616"/>
                    <a:pt x="70460" y="260219"/>
                    <a:pt x="26471" y="234816"/>
                  </a:cubicBezTo>
                  <a:cubicBezTo>
                    <a:pt x="-17518" y="209412"/>
                    <a:pt x="1075" y="126421"/>
                    <a:pt x="26471" y="82426"/>
                  </a:cubicBezTo>
                  <a:cubicBezTo>
                    <a:pt x="51868" y="38436"/>
                    <a:pt x="114448" y="-19167"/>
                    <a:pt x="158438" y="6232"/>
                  </a:cubicBezTo>
                  <a:cubicBezTo>
                    <a:pt x="202425" y="31631"/>
                    <a:pt x="183835" y="114626"/>
                    <a:pt x="158438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0CFAD230-C2B3-41EA-BF7C-C85ABA00EC4E}"/>
                </a:ext>
              </a:extLst>
            </p:cNvPr>
            <p:cNvSpPr/>
            <p:nvPr/>
          </p:nvSpPr>
          <p:spPr>
            <a:xfrm>
              <a:off x="5551722" y="3383155"/>
              <a:ext cx="131967" cy="114291"/>
            </a:xfrm>
            <a:custGeom>
              <a:avLst/>
              <a:gdLst>
                <a:gd name="connsiteX0" fmla="*/ 65984 w 131967"/>
                <a:gd name="connsiteY0" fmla="*/ 114292 h 114291"/>
                <a:gd name="connsiteX1" fmla="*/ 0 w 131967"/>
                <a:gd name="connsiteY1" fmla="*/ 0 h 114291"/>
                <a:gd name="connsiteX2" fmla="*/ 131967 w 131967"/>
                <a:gd name="connsiteY2" fmla="*/ 76195 h 11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967" h="114291">
                  <a:moveTo>
                    <a:pt x="65984" y="114292"/>
                  </a:moveTo>
                  <a:lnTo>
                    <a:pt x="0" y="0"/>
                  </a:lnTo>
                  <a:lnTo>
                    <a:pt x="131967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67FE259A-470B-4E64-BF7A-A434FD851A47}"/>
                </a:ext>
              </a:extLst>
            </p:cNvPr>
            <p:cNvSpPr/>
            <p:nvPr/>
          </p:nvSpPr>
          <p:spPr>
            <a:xfrm>
              <a:off x="5551722" y="3230765"/>
              <a:ext cx="263932" cy="228583"/>
            </a:xfrm>
            <a:custGeom>
              <a:avLst/>
              <a:gdLst>
                <a:gd name="connsiteX0" fmla="*/ 131967 w 263932"/>
                <a:gd name="connsiteY0" fmla="*/ 0 h 228583"/>
                <a:gd name="connsiteX1" fmla="*/ 0 w 263932"/>
                <a:gd name="connsiteY1" fmla="*/ 152389 h 228583"/>
                <a:gd name="connsiteX2" fmla="*/ 131967 w 263932"/>
                <a:gd name="connsiteY2" fmla="*/ 228584 h 228583"/>
                <a:gd name="connsiteX3" fmla="*/ 263933 w 263932"/>
                <a:gd name="connsiteY3" fmla="*/ 76195 h 22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32" h="228583">
                  <a:moveTo>
                    <a:pt x="131967" y="0"/>
                  </a:moveTo>
                  <a:lnTo>
                    <a:pt x="0" y="152389"/>
                  </a:lnTo>
                  <a:lnTo>
                    <a:pt x="131967" y="228584"/>
                  </a:lnTo>
                  <a:lnTo>
                    <a:pt x="263933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3DEEDB18-3C11-4636-980A-78622110DA4F}"/>
                </a:ext>
              </a:extLst>
            </p:cNvPr>
            <p:cNvSpPr/>
            <p:nvPr/>
          </p:nvSpPr>
          <p:spPr>
            <a:xfrm>
              <a:off x="5683692" y="3002181"/>
              <a:ext cx="527861" cy="457163"/>
            </a:xfrm>
            <a:custGeom>
              <a:avLst/>
              <a:gdLst>
                <a:gd name="connsiteX0" fmla="*/ 527597 w 527861"/>
                <a:gd name="connsiteY0" fmla="*/ -297 h 457163"/>
                <a:gd name="connsiteX1" fmla="*/ 131695 w 527861"/>
                <a:gd name="connsiteY1" fmla="*/ 304479 h 457163"/>
                <a:gd name="connsiteX2" fmla="*/ -265 w 527861"/>
                <a:gd name="connsiteY2" fmla="*/ 456867 h 457163"/>
                <a:gd name="connsiteX3" fmla="*/ 131695 w 527861"/>
                <a:gd name="connsiteY3" fmla="*/ 380675 h 457163"/>
                <a:gd name="connsiteX4" fmla="*/ 527597 w 527861"/>
                <a:gd name="connsiteY4" fmla="*/ 152091 h 457163"/>
                <a:gd name="connsiteX5" fmla="*/ 527597 w 527861"/>
                <a:gd name="connsiteY5" fmla="*/ -297 h 4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7861" h="457163">
                  <a:moveTo>
                    <a:pt x="527597" y="-297"/>
                  </a:moveTo>
                  <a:lnTo>
                    <a:pt x="131695" y="304479"/>
                  </a:lnTo>
                  <a:lnTo>
                    <a:pt x="-265" y="456867"/>
                  </a:lnTo>
                  <a:lnTo>
                    <a:pt x="131695" y="380675"/>
                  </a:lnTo>
                  <a:lnTo>
                    <a:pt x="527597" y="152091"/>
                  </a:lnTo>
                  <a:lnTo>
                    <a:pt x="527597" y="-29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0A4F4C79-D492-4A8E-B859-35953333CDEE}"/>
                </a:ext>
              </a:extLst>
            </p:cNvPr>
            <p:cNvSpPr/>
            <p:nvPr/>
          </p:nvSpPr>
          <p:spPr>
            <a:xfrm>
              <a:off x="5921151" y="3224531"/>
              <a:ext cx="250891" cy="279143"/>
            </a:xfrm>
            <a:custGeom>
              <a:avLst/>
              <a:gdLst>
                <a:gd name="connsiteX0" fmla="*/ 136385 w 250891"/>
                <a:gd name="connsiteY0" fmla="*/ -285 h 279143"/>
                <a:gd name="connsiteX1" fmla="*/ 26189 w 250891"/>
                <a:gd name="connsiteY1" fmla="*/ 82104 h 279143"/>
                <a:gd name="connsiteX2" fmla="*/ 26189 w 250891"/>
                <a:gd name="connsiteY2" fmla="*/ 234492 h 279143"/>
                <a:gd name="connsiteX3" fmla="*/ 92168 w 250891"/>
                <a:gd name="connsiteY3" fmla="*/ 272590 h 279143"/>
                <a:gd name="connsiteX4" fmla="*/ 224136 w 250891"/>
                <a:gd name="connsiteY4" fmla="*/ 196398 h 279143"/>
                <a:gd name="connsiteX5" fmla="*/ 224136 w 250891"/>
                <a:gd name="connsiteY5" fmla="*/ 44002 h 279143"/>
                <a:gd name="connsiteX6" fmla="*/ 158148 w 250891"/>
                <a:gd name="connsiteY6" fmla="*/ 5912 h 279143"/>
                <a:gd name="connsiteX7" fmla="*/ 136385 w 250891"/>
                <a:gd name="connsiteY7" fmla="*/ -285 h 27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91" h="279143">
                  <a:moveTo>
                    <a:pt x="136385" y="-285"/>
                  </a:moveTo>
                  <a:cubicBezTo>
                    <a:pt x="95515" y="-1821"/>
                    <a:pt x="47618" y="44986"/>
                    <a:pt x="26189" y="82104"/>
                  </a:cubicBezTo>
                  <a:cubicBezTo>
                    <a:pt x="793" y="126093"/>
                    <a:pt x="-17802" y="209091"/>
                    <a:pt x="26189" y="234492"/>
                  </a:cubicBezTo>
                  <a:lnTo>
                    <a:pt x="92168" y="272590"/>
                  </a:lnTo>
                  <a:cubicBezTo>
                    <a:pt x="136159" y="297988"/>
                    <a:pt x="198740" y="240391"/>
                    <a:pt x="224136" y="196398"/>
                  </a:cubicBezTo>
                  <a:cubicBezTo>
                    <a:pt x="249536" y="152410"/>
                    <a:pt x="268126" y="69404"/>
                    <a:pt x="224136" y="44002"/>
                  </a:cubicBezTo>
                  <a:lnTo>
                    <a:pt x="158148" y="5912"/>
                  </a:lnTo>
                  <a:cubicBezTo>
                    <a:pt x="151278" y="1945"/>
                    <a:pt x="143952" y="1"/>
                    <a:pt x="136385" y="-285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7B9D621D-9263-4685-AF81-A8E63D0AAB78}"/>
                </a:ext>
              </a:extLst>
            </p:cNvPr>
            <p:cNvSpPr/>
            <p:nvPr/>
          </p:nvSpPr>
          <p:spPr>
            <a:xfrm>
              <a:off x="6029613" y="3339064"/>
              <a:ext cx="68463" cy="68189"/>
            </a:xfrm>
            <a:custGeom>
              <a:avLst/>
              <a:gdLst>
                <a:gd name="connsiteX0" fmla="*/ 26102 w 68463"/>
                <a:gd name="connsiteY0" fmla="*/ -323 h 68189"/>
                <a:gd name="connsiteX1" fmla="*/ 25187 w 68463"/>
                <a:gd name="connsiteY1" fmla="*/ 487 h 68189"/>
                <a:gd name="connsiteX2" fmla="*/ 10100 w 68463"/>
                <a:gd name="connsiteY2" fmla="*/ 20905 h 68189"/>
                <a:gd name="connsiteX3" fmla="*/ -44 w 68463"/>
                <a:gd name="connsiteY3" fmla="*/ 44185 h 68189"/>
                <a:gd name="connsiteX4" fmla="*/ -286 w 68463"/>
                <a:gd name="connsiteY4" fmla="*/ 45379 h 68189"/>
                <a:gd name="connsiteX5" fmla="*/ 36496 w 68463"/>
                <a:gd name="connsiteY5" fmla="*/ 66619 h 68189"/>
                <a:gd name="connsiteX6" fmla="*/ 62884 w 68463"/>
                <a:gd name="connsiteY6" fmla="*/ 51383 h 68189"/>
                <a:gd name="connsiteX7" fmla="*/ 62884 w 68463"/>
                <a:gd name="connsiteY7" fmla="*/ 20905 h 68189"/>
                <a:gd name="connsiteX8" fmla="*/ 26102 w 68463"/>
                <a:gd name="connsiteY8" fmla="*/ -323 h 6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463" h="68189">
                  <a:moveTo>
                    <a:pt x="26102" y="-323"/>
                  </a:moveTo>
                  <a:cubicBezTo>
                    <a:pt x="25824" y="-25"/>
                    <a:pt x="25461" y="185"/>
                    <a:pt x="25187" y="487"/>
                  </a:cubicBezTo>
                  <a:cubicBezTo>
                    <a:pt x="19111" y="7200"/>
                    <a:pt x="13910" y="14309"/>
                    <a:pt x="10100" y="20905"/>
                  </a:cubicBezTo>
                  <a:cubicBezTo>
                    <a:pt x="6290" y="27505"/>
                    <a:pt x="2734" y="35565"/>
                    <a:pt x="-44" y="44185"/>
                  </a:cubicBezTo>
                  <a:cubicBezTo>
                    <a:pt x="-169" y="44573"/>
                    <a:pt x="-165" y="44992"/>
                    <a:pt x="-286" y="45379"/>
                  </a:cubicBezTo>
                  <a:lnTo>
                    <a:pt x="36496" y="66619"/>
                  </a:lnTo>
                  <a:cubicBezTo>
                    <a:pt x="45293" y="71700"/>
                    <a:pt x="57804" y="60180"/>
                    <a:pt x="62884" y="51383"/>
                  </a:cubicBezTo>
                  <a:cubicBezTo>
                    <a:pt x="67964" y="42585"/>
                    <a:pt x="71681" y="25985"/>
                    <a:pt x="62884" y="20905"/>
                  </a:cubicBezTo>
                  <a:lnTo>
                    <a:pt x="26102" y="-32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D6F7E9F2-B0D2-4212-956E-35A79FF2460B}"/>
                </a:ext>
              </a:extLst>
            </p:cNvPr>
            <p:cNvSpPr/>
            <p:nvPr/>
          </p:nvSpPr>
          <p:spPr>
            <a:xfrm>
              <a:off x="6277531" y="2994562"/>
              <a:ext cx="184762" cy="198106"/>
            </a:xfrm>
            <a:custGeom>
              <a:avLst/>
              <a:gdLst>
                <a:gd name="connsiteX0" fmla="*/ 0 w 184762"/>
                <a:gd name="connsiteY0" fmla="*/ 198106 h 198106"/>
                <a:gd name="connsiteX1" fmla="*/ 131978 w 184762"/>
                <a:gd name="connsiteY1" fmla="*/ 121911 h 198106"/>
                <a:gd name="connsiteX2" fmla="*/ 184763 w 184762"/>
                <a:gd name="connsiteY2" fmla="*/ 0 h 198106"/>
                <a:gd name="connsiteX3" fmla="*/ 52800 w 184762"/>
                <a:gd name="connsiteY3" fmla="*/ 76195 h 19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762" h="198106">
                  <a:moveTo>
                    <a:pt x="0" y="198106"/>
                  </a:moveTo>
                  <a:lnTo>
                    <a:pt x="131978" y="121911"/>
                  </a:lnTo>
                  <a:lnTo>
                    <a:pt x="184763" y="0"/>
                  </a:lnTo>
                  <a:lnTo>
                    <a:pt x="5280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AF7763D0-3F49-49EA-8748-28CF1268FCAA}"/>
                </a:ext>
              </a:extLst>
            </p:cNvPr>
            <p:cNvSpPr/>
            <p:nvPr/>
          </p:nvSpPr>
          <p:spPr>
            <a:xfrm>
              <a:off x="6303924" y="2598350"/>
              <a:ext cx="79192" cy="121911"/>
            </a:xfrm>
            <a:custGeom>
              <a:avLst/>
              <a:gdLst>
                <a:gd name="connsiteX0" fmla="*/ 79193 w 79192"/>
                <a:gd name="connsiteY0" fmla="*/ 121911 h 121911"/>
                <a:gd name="connsiteX1" fmla="*/ 79193 w 79192"/>
                <a:gd name="connsiteY1" fmla="*/ 45717 h 121911"/>
                <a:gd name="connsiteX2" fmla="*/ 0 w 79192"/>
                <a:gd name="connsiteY2" fmla="*/ 0 h 121911"/>
                <a:gd name="connsiteX3" fmla="*/ 0 w 79192"/>
                <a:gd name="connsiteY3" fmla="*/ 76195 h 121911"/>
                <a:gd name="connsiteX4" fmla="*/ 79193 w 79192"/>
                <a:gd name="connsiteY4" fmla="*/ 121911 h 12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192" h="121911">
                  <a:moveTo>
                    <a:pt x="79193" y="121911"/>
                  </a:moveTo>
                  <a:lnTo>
                    <a:pt x="79193" y="45717"/>
                  </a:lnTo>
                  <a:lnTo>
                    <a:pt x="0" y="0"/>
                  </a:lnTo>
                  <a:lnTo>
                    <a:pt x="0" y="76195"/>
                  </a:lnTo>
                  <a:lnTo>
                    <a:pt x="79193" y="121911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9958D743-8820-4663-85EF-FBF5A19EC8FB}"/>
                </a:ext>
              </a:extLst>
            </p:cNvPr>
            <p:cNvSpPr/>
            <p:nvPr/>
          </p:nvSpPr>
          <p:spPr>
            <a:xfrm>
              <a:off x="6383116" y="2644066"/>
              <a:ext cx="158354" cy="243822"/>
            </a:xfrm>
            <a:custGeom>
              <a:avLst/>
              <a:gdLst>
                <a:gd name="connsiteX0" fmla="*/ 0 w 158354"/>
                <a:gd name="connsiteY0" fmla="*/ 76195 h 243822"/>
                <a:gd name="connsiteX1" fmla="*/ 131962 w 158354"/>
                <a:gd name="connsiteY1" fmla="*/ 0 h 243822"/>
                <a:gd name="connsiteX2" fmla="*/ 158355 w 158354"/>
                <a:gd name="connsiteY2" fmla="*/ 167628 h 243822"/>
                <a:gd name="connsiteX3" fmla="*/ 26392 w 158354"/>
                <a:gd name="connsiteY3" fmla="*/ 243823 h 243822"/>
                <a:gd name="connsiteX4" fmla="*/ 0 w 158354"/>
                <a:gd name="connsiteY4" fmla="*/ 76195 h 2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43822">
                  <a:moveTo>
                    <a:pt x="0" y="76195"/>
                  </a:moveTo>
                  <a:lnTo>
                    <a:pt x="131962" y="0"/>
                  </a:lnTo>
                  <a:lnTo>
                    <a:pt x="158355" y="167628"/>
                  </a:lnTo>
                  <a:lnTo>
                    <a:pt x="26392" y="243823"/>
                  </a:lnTo>
                  <a:lnTo>
                    <a:pt x="0" y="76195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BDB5AD99-403D-431D-9C33-456950715172}"/>
                </a:ext>
              </a:extLst>
            </p:cNvPr>
            <p:cNvSpPr/>
            <p:nvPr/>
          </p:nvSpPr>
          <p:spPr>
            <a:xfrm>
              <a:off x="6515079" y="2644066"/>
              <a:ext cx="197943" cy="167628"/>
            </a:xfrm>
            <a:custGeom>
              <a:avLst/>
              <a:gdLst>
                <a:gd name="connsiteX0" fmla="*/ 0 w 197943"/>
                <a:gd name="connsiteY0" fmla="*/ 0 h 167628"/>
                <a:gd name="connsiteX1" fmla="*/ 197944 w 197943"/>
                <a:gd name="connsiteY1" fmla="*/ 38097 h 167628"/>
                <a:gd name="connsiteX2" fmla="*/ 26392 w 197943"/>
                <a:gd name="connsiteY2" fmla="*/ 167628 h 16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943" h="167628">
                  <a:moveTo>
                    <a:pt x="0" y="0"/>
                  </a:moveTo>
                  <a:lnTo>
                    <a:pt x="197944" y="38097"/>
                  </a:lnTo>
                  <a:lnTo>
                    <a:pt x="26392" y="167628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F1BC75E0-F665-4428-83D7-153EAC0CA995}"/>
                </a:ext>
              </a:extLst>
            </p:cNvPr>
            <p:cNvSpPr/>
            <p:nvPr/>
          </p:nvSpPr>
          <p:spPr>
            <a:xfrm>
              <a:off x="6435901" y="2598350"/>
              <a:ext cx="277121" cy="83814"/>
            </a:xfrm>
            <a:custGeom>
              <a:avLst/>
              <a:gdLst>
                <a:gd name="connsiteX0" fmla="*/ 197944 w 277121"/>
                <a:gd name="connsiteY0" fmla="*/ 38097 h 83814"/>
                <a:gd name="connsiteX1" fmla="*/ 277121 w 277121"/>
                <a:gd name="connsiteY1" fmla="*/ 83814 h 83814"/>
                <a:gd name="connsiteX2" fmla="*/ 79177 w 277121"/>
                <a:gd name="connsiteY2" fmla="*/ 45717 h 83814"/>
                <a:gd name="connsiteX3" fmla="*/ 0 w 277121"/>
                <a:gd name="connsiteY3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21" h="83814">
                  <a:moveTo>
                    <a:pt x="197944" y="38097"/>
                  </a:moveTo>
                  <a:lnTo>
                    <a:pt x="277121" y="83814"/>
                  </a:lnTo>
                  <a:lnTo>
                    <a:pt x="79177" y="457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082663CB-D761-43D3-84B7-131597F08A67}"/>
                </a:ext>
              </a:extLst>
            </p:cNvPr>
            <p:cNvSpPr/>
            <p:nvPr/>
          </p:nvSpPr>
          <p:spPr>
            <a:xfrm>
              <a:off x="6303924" y="2598350"/>
              <a:ext cx="211155" cy="45716"/>
            </a:xfrm>
            <a:custGeom>
              <a:avLst/>
              <a:gdLst>
                <a:gd name="connsiteX0" fmla="*/ 79193 w 211155"/>
                <a:gd name="connsiteY0" fmla="*/ 45717 h 45716"/>
                <a:gd name="connsiteX1" fmla="*/ 211155 w 211155"/>
                <a:gd name="connsiteY1" fmla="*/ 45717 h 45716"/>
                <a:gd name="connsiteX2" fmla="*/ 131978 w 211155"/>
                <a:gd name="connsiteY2" fmla="*/ 0 h 45716"/>
                <a:gd name="connsiteX3" fmla="*/ 0 w 211155"/>
                <a:gd name="connsiteY3" fmla="*/ 0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155" h="45716">
                  <a:moveTo>
                    <a:pt x="79193" y="45717"/>
                  </a:moveTo>
                  <a:lnTo>
                    <a:pt x="211155" y="45717"/>
                  </a:lnTo>
                  <a:lnTo>
                    <a:pt x="1319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5D0C1591-BB21-462E-8F13-79EAABF69909}"/>
                </a:ext>
              </a:extLst>
            </p:cNvPr>
            <p:cNvSpPr/>
            <p:nvPr/>
          </p:nvSpPr>
          <p:spPr>
            <a:xfrm>
              <a:off x="6409509" y="2849792"/>
              <a:ext cx="197943" cy="266681"/>
            </a:xfrm>
            <a:custGeom>
              <a:avLst/>
              <a:gdLst>
                <a:gd name="connsiteX0" fmla="*/ 0 w 197943"/>
                <a:gd name="connsiteY0" fmla="*/ 266681 h 266681"/>
                <a:gd name="connsiteX1" fmla="*/ 52785 w 197943"/>
                <a:gd name="connsiteY1" fmla="*/ 144770 h 266681"/>
                <a:gd name="connsiteX2" fmla="*/ 197944 w 197943"/>
                <a:gd name="connsiteY2" fmla="*/ 0 h 266681"/>
                <a:gd name="connsiteX3" fmla="*/ 145159 w 197943"/>
                <a:gd name="connsiteY3" fmla="*/ 121911 h 266681"/>
                <a:gd name="connsiteX4" fmla="*/ 0 w 197943"/>
                <a:gd name="connsiteY4" fmla="*/ 266681 h 26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43" h="266681">
                  <a:moveTo>
                    <a:pt x="0" y="266681"/>
                  </a:moveTo>
                  <a:lnTo>
                    <a:pt x="52785" y="144770"/>
                  </a:lnTo>
                  <a:lnTo>
                    <a:pt x="197944" y="0"/>
                  </a:lnTo>
                  <a:lnTo>
                    <a:pt x="145159" y="121911"/>
                  </a:lnTo>
                  <a:lnTo>
                    <a:pt x="0" y="266681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B45FEE0A-3F89-45A8-8F38-3E49A201EA2C}"/>
                </a:ext>
              </a:extLst>
            </p:cNvPr>
            <p:cNvSpPr/>
            <p:nvPr/>
          </p:nvSpPr>
          <p:spPr>
            <a:xfrm>
              <a:off x="6554668" y="2682164"/>
              <a:ext cx="158354" cy="289539"/>
            </a:xfrm>
            <a:custGeom>
              <a:avLst/>
              <a:gdLst>
                <a:gd name="connsiteX0" fmla="*/ 52785 w 158354"/>
                <a:gd name="connsiteY0" fmla="*/ 167628 h 289539"/>
                <a:gd name="connsiteX1" fmla="*/ 0 w 158354"/>
                <a:gd name="connsiteY1" fmla="*/ 289540 h 289539"/>
                <a:gd name="connsiteX2" fmla="*/ 105570 w 158354"/>
                <a:gd name="connsiteY2" fmla="*/ 121911 h 289539"/>
                <a:gd name="connsiteX3" fmla="*/ 158355 w 158354"/>
                <a:gd name="connsiteY3" fmla="*/ 0 h 289539"/>
                <a:gd name="connsiteX4" fmla="*/ 52785 w 158354"/>
                <a:gd name="connsiteY4" fmla="*/ 167628 h 28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89539">
                  <a:moveTo>
                    <a:pt x="52785" y="167628"/>
                  </a:moveTo>
                  <a:lnTo>
                    <a:pt x="0" y="289540"/>
                  </a:lnTo>
                  <a:lnTo>
                    <a:pt x="105570" y="121911"/>
                  </a:lnTo>
                  <a:lnTo>
                    <a:pt x="158355" y="0"/>
                  </a:lnTo>
                  <a:lnTo>
                    <a:pt x="52785" y="167628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23561D58-2B6F-4E4F-B7A0-1ABD5D91DF32}"/>
                </a:ext>
              </a:extLst>
            </p:cNvPr>
            <p:cNvSpPr/>
            <p:nvPr/>
          </p:nvSpPr>
          <p:spPr>
            <a:xfrm>
              <a:off x="6277531" y="2674544"/>
              <a:ext cx="131977" cy="213345"/>
            </a:xfrm>
            <a:custGeom>
              <a:avLst/>
              <a:gdLst>
                <a:gd name="connsiteX0" fmla="*/ 131978 w 131977"/>
                <a:gd name="connsiteY0" fmla="*/ 213345 h 213345"/>
                <a:gd name="connsiteX1" fmla="*/ 105585 w 131977"/>
                <a:gd name="connsiteY1" fmla="*/ 45717 h 213345"/>
                <a:gd name="connsiteX2" fmla="*/ 26392 w 131977"/>
                <a:gd name="connsiteY2" fmla="*/ 0 h 213345"/>
                <a:gd name="connsiteX3" fmla="*/ 0 w 131977"/>
                <a:gd name="connsiteY3" fmla="*/ 137150 h 21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977" h="213345">
                  <a:moveTo>
                    <a:pt x="131978" y="213345"/>
                  </a:moveTo>
                  <a:lnTo>
                    <a:pt x="105585" y="45717"/>
                  </a:lnTo>
                  <a:lnTo>
                    <a:pt x="26392" y="0"/>
                  </a:lnTo>
                  <a:lnTo>
                    <a:pt x="0" y="13715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FEDEC355-26F0-4CD1-BB82-B5625F31A48B}"/>
                </a:ext>
              </a:extLst>
            </p:cNvPr>
            <p:cNvSpPr/>
            <p:nvPr/>
          </p:nvSpPr>
          <p:spPr>
            <a:xfrm>
              <a:off x="5960819" y="2682161"/>
              <a:ext cx="752209" cy="388596"/>
            </a:xfrm>
            <a:custGeom>
              <a:avLst/>
              <a:gdLst>
                <a:gd name="connsiteX0" fmla="*/ 751873 w 752209"/>
                <a:gd name="connsiteY0" fmla="*/ -233 h 388596"/>
                <a:gd name="connsiteX1" fmla="*/ 580318 w 752209"/>
                <a:gd name="connsiteY1" fmla="*/ 129302 h 388596"/>
                <a:gd name="connsiteX2" fmla="*/ 448346 w 752209"/>
                <a:gd name="connsiteY2" fmla="*/ 205490 h 388596"/>
                <a:gd name="connsiteX3" fmla="*/ 316379 w 752209"/>
                <a:gd name="connsiteY3" fmla="*/ 129302 h 388596"/>
                <a:gd name="connsiteX4" fmla="*/ 335348 w 752209"/>
                <a:gd name="connsiteY4" fmla="*/ 30729 h 388596"/>
                <a:gd name="connsiteX5" fmla="*/ 131628 w 752209"/>
                <a:gd name="connsiteY5" fmla="*/ 98824 h 388596"/>
                <a:gd name="connsiteX6" fmla="*/ -336 w 752209"/>
                <a:gd name="connsiteY6" fmla="*/ 175016 h 388596"/>
                <a:gd name="connsiteX7" fmla="*/ 118428 w 752209"/>
                <a:gd name="connsiteY7" fmla="*/ 243588 h 388596"/>
                <a:gd name="connsiteX8" fmla="*/ 250399 w 752209"/>
                <a:gd name="connsiteY8" fmla="*/ 319788 h 388596"/>
                <a:gd name="connsiteX9" fmla="*/ 369171 w 752209"/>
                <a:gd name="connsiteY9" fmla="*/ 388364 h 388596"/>
                <a:gd name="connsiteX10" fmla="*/ 501130 w 752209"/>
                <a:gd name="connsiteY10" fmla="*/ 312164 h 388596"/>
                <a:gd name="connsiteX11" fmla="*/ 646298 w 752209"/>
                <a:gd name="connsiteY11" fmla="*/ 167400 h 388596"/>
                <a:gd name="connsiteX12" fmla="*/ 751873 w 752209"/>
                <a:gd name="connsiteY12" fmla="*/ -233 h 388596"/>
                <a:gd name="connsiteX13" fmla="*/ 316379 w 752209"/>
                <a:gd name="connsiteY13" fmla="*/ 144539 h 388596"/>
                <a:gd name="connsiteX14" fmla="*/ 421955 w 752209"/>
                <a:gd name="connsiteY14" fmla="*/ 205490 h 388596"/>
                <a:gd name="connsiteX15" fmla="*/ 250399 w 752209"/>
                <a:gd name="connsiteY15" fmla="*/ 304551 h 388596"/>
                <a:gd name="connsiteX16" fmla="*/ 144824 w 752209"/>
                <a:gd name="connsiteY16" fmla="*/ 243588 h 388596"/>
                <a:gd name="connsiteX17" fmla="*/ 316379 w 752209"/>
                <a:gd name="connsiteY17" fmla="*/ 144539 h 3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2209" h="388596">
                  <a:moveTo>
                    <a:pt x="751873" y="-233"/>
                  </a:moveTo>
                  <a:lnTo>
                    <a:pt x="580318" y="129302"/>
                  </a:lnTo>
                  <a:lnTo>
                    <a:pt x="448346" y="205490"/>
                  </a:lnTo>
                  <a:lnTo>
                    <a:pt x="316379" y="129302"/>
                  </a:lnTo>
                  <a:lnTo>
                    <a:pt x="335348" y="30729"/>
                  </a:lnTo>
                  <a:lnTo>
                    <a:pt x="131628" y="98824"/>
                  </a:lnTo>
                  <a:lnTo>
                    <a:pt x="-336" y="175016"/>
                  </a:lnTo>
                  <a:lnTo>
                    <a:pt x="118428" y="243588"/>
                  </a:lnTo>
                  <a:lnTo>
                    <a:pt x="250399" y="319788"/>
                  </a:lnTo>
                  <a:lnTo>
                    <a:pt x="369171" y="388364"/>
                  </a:lnTo>
                  <a:lnTo>
                    <a:pt x="501130" y="312164"/>
                  </a:lnTo>
                  <a:lnTo>
                    <a:pt x="646298" y="167400"/>
                  </a:lnTo>
                  <a:lnTo>
                    <a:pt x="751873" y="-233"/>
                  </a:lnTo>
                  <a:close/>
                  <a:moveTo>
                    <a:pt x="316379" y="144539"/>
                  </a:moveTo>
                  <a:lnTo>
                    <a:pt x="421955" y="205490"/>
                  </a:lnTo>
                  <a:lnTo>
                    <a:pt x="250399" y="304551"/>
                  </a:lnTo>
                  <a:lnTo>
                    <a:pt x="144824" y="243588"/>
                  </a:lnTo>
                  <a:lnTo>
                    <a:pt x="316379" y="144539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E66F0E67-2B74-46A3-8D18-BF98317B8219}"/>
                </a:ext>
              </a:extLst>
            </p:cNvPr>
            <p:cNvSpPr/>
            <p:nvPr/>
          </p:nvSpPr>
          <p:spPr>
            <a:xfrm>
              <a:off x="5762868" y="3185048"/>
              <a:ext cx="26394" cy="45716"/>
            </a:xfrm>
            <a:custGeom>
              <a:avLst/>
              <a:gdLst>
                <a:gd name="connsiteX0" fmla="*/ 0 w 26394"/>
                <a:gd name="connsiteY0" fmla="*/ 45717 h 45716"/>
                <a:gd name="connsiteX1" fmla="*/ 0 w 26394"/>
                <a:gd name="connsiteY1" fmla="*/ 15239 h 45716"/>
                <a:gd name="connsiteX2" fmla="*/ 26394 w 26394"/>
                <a:gd name="connsiteY2" fmla="*/ 0 h 45716"/>
                <a:gd name="connsiteX3" fmla="*/ 26394 w 26394"/>
                <a:gd name="connsiteY3" fmla="*/ 30478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4" h="45716">
                  <a:moveTo>
                    <a:pt x="0" y="45717"/>
                  </a:moveTo>
                  <a:lnTo>
                    <a:pt x="0" y="15239"/>
                  </a:lnTo>
                  <a:lnTo>
                    <a:pt x="26394" y="0"/>
                  </a:lnTo>
                  <a:lnTo>
                    <a:pt x="26394" y="30478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86C3AA06-ACB2-4D21-A78D-36227653368C}"/>
                </a:ext>
              </a:extLst>
            </p:cNvPr>
            <p:cNvSpPr/>
            <p:nvPr/>
          </p:nvSpPr>
          <p:spPr>
            <a:xfrm>
              <a:off x="6871393" y="2895509"/>
              <a:ext cx="26392" cy="45716"/>
            </a:xfrm>
            <a:custGeom>
              <a:avLst/>
              <a:gdLst>
                <a:gd name="connsiteX0" fmla="*/ 0 w 26392"/>
                <a:gd name="connsiteY0" fmla="*/ 15239 h 45716"/>
                <a:gd name="connsiteX1" fmla="*/ 26393 w 26392"/>
                <a:gd name="connsiteY1" fmla="*/ 0 h 45716"/>
                <a:gd name="connsiteX2" fmla="*/ 26393 w 26392"/>
                <a:gd name="connsiteY2" fmla="*/ 30478 h 45716"/>
                <a:gd name="connsiteX3" fmla="*/ 0 w 26392"/>
                <a:gd name="connsiteY3" fmla="*/ 45717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2" h="45716">
                  <a:moveTo>
                    <a:pt x="0" y="15239"/>
                  </a:moveTo>
                  <a:lnTo>
                    <a:pt x="26393" y="0"/>
                  </a:lnTo>
                  <a:lnTo>
                    <a:pt x="26393" y="30478"/>
                  </a:lnTo>
                  <a:lnTo>
                    <a:pt x="0" y="4571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42D45AC6-0826-4B87-ABC5-8294E53D011C}"/>
                </a:ext>
              </a:extLst>
            </p:cNvPr>
            <p:cNvSpPr/>
            <p:nvPr/>
          </p:nvSpPr>
          <p:spPr>
            <a:xfrm>
              <a:off x="6829111" y="2846053"/>
              <a:ext cx="110948" cy="144628"/>
            </a:xfrm>
            <a:custGeom>
              <a:avLst/>
              <a:gdLst>
                <a:gd name="connsiteX0" fmla="*/ 95066 w 110948"/>
                <a:gd name="connsiteY0" fmla="*/ 95173 h 144628"/>
                <a:gd name="connsiteX1" fmla="*/ 15889 w 110948"/>
                <a:gd name="connsiteY1" fmla="*/ 140889 h 144628"/>
                <a:gd name="connsiteX2" fmla="*/ 15889 w 110948"/>
                <a:gd name="connsiteY2" fmla="*/ 49456 h 144628"/>
                <a:gd name="connsiteX3" fmla="*/ 95066 w 110948"/>
                <a:gd name="connsiteY3" fmla="*/ 3739 h 144628"/>
                <a:gd name="connsiteX4" fmla="*/ 95066 w 110948"/>
                <a:gd name="connsiteY4" fmla="*/ 95173 h 1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8" h="144628">
                  <a:moveTo>
                    <a:pt x="95066" y="95173"/>
                  </a:moveTo>
                  <a:cubicBezTo>
                    <a:pt x="79828" y="121566"/>
                    <a:pt x="42281" y="156128"/>
                    <a:pt x="15889" y="140889"/>
                  </a:cubicBezTo>
                  <a:cubicBezTo>
                    <a:pt x="-10519" y="125650"/>
                    <a:pt x="651" y="75850"/>
                    <a:pt x="15889" y="49456"/>
                  </a:cubicBezTo>
                  <a:cubicBezTo>
                    <a:pt x="31127" y="23062"/>
                    <a:pt x="68674" y="-11500"/>
                    <a:pt x="95066" y="3739"/>
                  </a:cubicBezTo>
                  <a:cubicBezTo>
                    <a:pt x="121459" y="18978"/>
                    <a:pt x="110304" y="68779"/>
                    <a:pt x="95066" y="951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BFBFF937-4DF6-44B1-A922-EC32580A0FC2}"/>
                </a:ext>
              </a:extLst>
            </p:cNvPr>
            <p:cNvSpPr/>
            <p:nvPr/>
          </p:nvSpPr>
          <p:spPr>
            <a:xfrm>
              <a:off x="6699752" y="2744506"/>
              <a:ext cx="277280" cy="294381"/>
            </a:xfrm>
            <a:custGeom>
              <a:avLst/>
              <a:gdLst>
                <a:gd name="connsiteX0" fmla="*/ 136240 w 277280"/>
                <a:gd name="connsiteY0" fmla="*/ -199 h 294381"/>
                <a:gd name="connsiteX1" fmla="*/ 26044 w 277280"/>
                <a:gd name="connsiteY1" fmla="*/ 82190 h 294381"/>
                <a:gd name="connsiteX2" fmla="*/ 26044 w 277280"/>
                <a:gd name="connsiteY2" fmla="*/ 234578 h 294381"/>
                <a:gd name="connsiteX3" fmla="*/ 118420 w 277280"/>
                <a:gd name="connsiteY3" fmla="*/ 287913 h 294381"/>
                <a:gd name="connsiteX4" fmla="*/ 250383 w 277280"/>
                <a:gd name="connsiteY4" fmla="*/ 211725 h 294381"/>
                <a:gd name="connsiteX5" fmla="*/ 250383 w 277280"/>
                <a:gd name="connsiteY5" fmla="*/ 59329 h 294381"/>
                <a:gd name="connsiteX6" fmla="*/ 158004 w 277280"/>
                <a:gd name="connsiteY6" fmla="*/ 5994 h 294381"/>
                <a:gd name="connsiteX7" fmla="*/ 136240 w 277280"/>
                <a:gd name="connsiteY7" fmla="*/ -199 h 29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280" h="294381">
                  <a:moveTo>
                    <a:pt x="136240" y="-199"/>
                  </a:moveTo>
                  <a:cubicBezTo>
                    <a:pt x="95370" y="-1731"/>
                    <a:pt x="47473" y="45072"/>
                    <a:pt x="26044" y="82190"/>
                  </a:cubicBezTo>
                  <a:cubicBezTo>
                    <a:pt x="648" y="126183"/>
                    <a:pt x="-17946" y="209181"/>
                    <a:pt x="26044" y="234578"/>
                  </a:cubicBezTo>
                  <a:lnTo>
                    <a:pt x="118420" y="287913"/>
                  </a:lnTo>
                  <a:cubicBezTo>
                    <a:pt x="162410" y="313314"/>
                    <a:pt x="224983" y="255714"/>
                    <a:pt x="250383" y="211725"/>
                  </a:cubicBezTo>
                  <a:cubicBezTo>
                    <a:pt x="275779" y="167732"/>
                    <a:pt x="294370" y="84726"/>
                    <a:pt x="250383" y="59329"/>
                  </a:cubicBezTo>
                  <a:lnTo>
                    <a:pt x="158004" y="5994"/>
                  </a:lnTo>
                  <a:cubicBezTo>
                    <a:pt x="151134" y="2023"/>
                    <a:pt x="143808" y="87"/>
                    <a:pt x="136240" y="-199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18849B22-5AEA-4616-99FA-34D2D944CB68}"/>
                </a:ext>
              </a:extLst>
            </p:cNvPr>
            <p:cNvSpPr/>
            <p:nvPr/>
          </p:nvSpPr>
          <p:spPr>
            <a:xfrm>
              <a:off x="5657295" y="3124093"/>
              <a:ext cx="26394" cy="45716"/>
            </a:xfrm>
            <a:custGeom>
              <a:avLst/>
              <a:gdLst>
                <a:gd name="connsiteX0" fmla="*/ 0 w 26394"/>
                <a:gd name="connsiteY0" fmla="*/ 15239 h 45716"/>
                <a:gd name="connsiteX1" fmla="*/ 26394 w 26394"/>
                <a:gd name="connsiteY1" fmla="*/ 0 h 45716"/>
                <a:gd name="connsiteX2" fmla="*/ 26394 w 26394"/>
                <a:gd name="connsiteY2" fmla="*/ 30478 h 45716"/>
                <a:gd name="connsiteX3" fmla="*/ 0 w 26394"/>
                <a:gd name="connsiteY3" fmla="*/ 45717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4" h="45716">
                  <a:moveTo>
                    <a:pt x="0" y="15239"/>
                  </a:moveTo>
                  <a:lnTo>
                    <a:pt x="26394" y="0"/>
                  </a:lnTo>
                  <a:lnTo>
                    <a:pt x="26394" y="30478"/>
                  </a:lnTo>
                  <a:lnTo>
                    <a:pt x="0" y="4571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9139CC9A-9889-4192-859D-D1DEFDA97A0B}"/>
                </a:ext>
              </a:extLst>
            </p:cNvPr>
            <p:cNvSpPr/>
            <p:nvPr/>
          </p:nvSpPr>
          <p:spPr>
            <a:xfrm>
              <a:off x="5615020" y="3074637"/>
              <a:ext cx="110944" cy="144628"/>
            </a:xfrm>
            <a:custGeom>
              <a:avLst/>
              <a:gdLst>
                <a:gd name="connsiteX0" fmla="*/ 95062 w 110944"/>
                <a:gd name="connsiteY0" fmla="*/ 95173 h 144628"/>
                <a:gd name="connsiteX1" fmla="*/ 15883 w 110944"/>
                <a:gd name="connsiteY1" fmla="*/ 140889 h 144628"/>
                <a:gd name="connsiteX2" fmla="*/ 15883 w 110944"/>
                <a:gd name="connsiteY2" fmla="*/ 49456 h 144628"/>
                <a:gd name="connsiteX3" fmla="*/ 95062 w 110944"/>
                <a:gd name="connsiteY3" fmla="*/ 3739 h 144628"/>
                <a:gd name="connsiteX4" fmla="*/ 95062 w 110944"/>
                <a:gd name="connsiteY4" fmla="*/ 95173 h 1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4" h="144628">
                  <a:moveTo>
                    <a:pt x="95062" y="95173"/>
                  </a:moveTo>
                  <a:cubicBezTo>
                    <a:pt x="79824" y="121566"/>
                    <a:pt x="42275" y="156128"/>
                    <a:pt x="15883" y="140889"/>
                  </a:cubicBezTo>
                  <a:cubicBezTo>
                    <a:pt x="-10511" y="125650"/>
                    <a:pt x="645" y="75850"/>
                    <a:pt x="15883" y="49456"/>
                  </a:cubicBezTo>
                  <a:cubicBezTo>
                    <a:pt x="31121" y="23062"/>
                    <a:pt x="68669" y="-11500"/>
                    <a:pt x="95062" y="3739"/>
                  </a:cubicBezTo>
                  <a:cubicBezTo>
                    <a:pt x="121456" y="18978"/>
                    <a:pt x="110300" y="68779"/>
                    <a:pt x="95062" y="951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CAAF7443-1B0F-494C-9E0A-8FA55E548641}"/>
                </a:ext>
              </a:extLst>
            </p:cNvPr>
            <p:cNvSpPr/>
            <p:nvPr/>
          </p:nvSpPr>
          <p:spPr>
            <a:xfrm>
              <a:off x="5987134" y="3262629"/>
              <a:ext cx="184908" cy="241051"/>
            </a:xfrm>
            <a:custGeom>
              <a:avLst/>
              <a:gdLst>
                <a:gd name="connsiteX0" fmla="*/ 158434 w 184908"/>
                <a:gd name="connsiteY0" fmla="*/ 158623 h 241051"/>
                <a:gd name="connsiteX1" fmla="*/ 26471 w 184908"/>
                <a:gd name="connsiteY1" fmla="*/ 234818 h 241051"/>
                <a:gd name="connsiteX2" fmla="*/ 26471 w 184908"/>
                <a:gd name="connsiteY2" fmla="*/ 82428 h 241051"/>
                <a:gd name="connsiteX3" fmla="*/ 158434 w 184908"/>
                <a:gd name="connsiteY3" fmla="*/ 6234 h 241051"/>
                <a:gd name="connsiteX4" fmla="*/ 158434 w 184908"/>
                <a:gd name="connsiteY4" fmla="*/ 158623 h 24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8" h="241051">
                  <a:moveTo>
                    <a:pt x="158434" y="158623"/>
                  </a:moveTo>
                  <a:cubicBezTo>
                    <a:pt x="133048" y="202618"/>
                    <a:pt x="70465" y="260221"/>
                    <a:pt x="26471" y="234818"/>
                  </a:cubicBezTo>
                  <a:cubicBezTo>
                    <a:pt x="-17518" y="209414"/>
                    <a:pt x="1075" y="126423"/>
                    <a:pt x="26471" y="82428"/>
                  </a:cubicBezTo>
                  <a:cubicBezTo>
                    <a:pt x="51874" y="38434"/>
                    <a:pt x="114442" y="-19170"/>
                    <a:pt x="158434" y="6234"/>
                  </a:cubicBezTo>
                  <a:cubicBezTo>
                    <a:pt x="202427" y="31637"/>
                    <a:pt x="183836" y="114628"/>
                    <a:pt x="158434" y="158623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2D8ABDB8-0A9E-4200-A018-4E986D7500A1}"/>
                </a:ext>
              </a:extLst>
            </p:cNvPr>
            <p:cNvSpPr/>
            <p:nvPr/>
          </p:nvSpPr>
          <p:spPr>
            <a:xfrm>
              <a:off x="5652002" y="3122842"/>
              <a:ext cx="110869" cy="81804"/>
            </a:xfrm>
            <a:custGeom>
              <a:avLst/>
              <a:gdLst>
                <a:gd name="connsiteX0" fmla="*/ 26200 w 110869"/>
                <a:gd name="connsiteY0" fmla="*/ -273 h 81804"/>
                <a:gd name="connsiteX1" fmla="*/ 5073 w 110869"/>
                <a:gd name="connsiteY1" fmla="*/ 16201 h 81804"/>
                <a:gd name="connsiteX2" fmla="*/ 5073 w 110869"/>
                <a:gd name="connsiteY2" fmla="*/ 46679 h 81804"/>
                <a:gd name="connsiteX3" fmla="*/ 65401 w 110869"/>
                <a:gd name="connsiteY3" fmla="*/ 81519 h 81804"/>
                <a:gd name="connsiteX4" fmla="*/ 110649 w 110869"/>
                <a:gd name="connsiteY4" fmla="*/ 46679 h 81804"/>
                <a:gd name="connsiteX5" fmla="*/ 31469 w 110869"/>
                <a:gd name="connsiteY5" fmla="*/ 964 h 81804"/>
                <a:gd name="connsiteX6" fmla="*/ 26200 w 110869"/>
                <a:gd name="connsiteY6" fmla="*/ -273 h 81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69" h="81804">
                  <a:moveTo>
                    <a:pt x="26200" y="-273"/>
                  </a:moveTo>
                  <a:cubicBezTo>
                    <a:pt x="18237" y="105"/>
                    <a:pt x="9202" y="9053"/>
                    <a:pt x="5073" y="16201"/>
                  </a:cubicBezTo>
                  <a:cubicBezTo>
                    <a:pt x="-7" y="25003"/>
                    <a:pt x="-3724" y="41598"/>
                    <a:pt x="5073" y="46679"/>
                  </a:cubicBezTo>
                  <a:lnTo>
                    <a:pt x="65401" y="81519"/>
                  </a:lnTo>
                  <a:lnTo>
                    <a:pt x="110649" y="46679"/>
                  </a:lnTo>
                  <a:lnTo>
                    <a:pt x="31469" y="964"/>
                  </a:lnTo>
                  <a:cubicBezTo>
                    <a:pt x="29820" y="13"/>
                    <a:pt x="28038" y="-358"/>
                    <a:pt x="26200" y="-2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E885E8D7-FBC9-4CEC-83F7-64302B92F859}"/>
                </a:ext>
              </a:extLst>
            </p:cNvPr>
            <p:cNvSpPr/>
            <p:nvPr/>
          </p:nvSpPr>
          <p:spPr>
            <a:xfrm>
              <a:off x="6061101" y="3359052"/>
              <a:ext cx="36973" cy="48205"/>
            </a:xfrm>
            <a:custGeom>
              <a:avLst/>
              <a:gdLst>
                <a:gd name="connsiteX0" fmla="*/ 5290 w 36973"/>
                <a:gd name="connsiteY0" fmla="*/ 16483 h 48205"/>
                <a:gd name="connsiteX1" fmla="*/ 31683 w 36973"/>
                <a:gd name="connsiteY1" fmla="*/ 1244 h 48205"/>
                <a:gd name="connsiteX2" fmla="*/ 31683 w 36973"/>
                <a:gd name="connsiteY2" fmla="*/ 31722 h 48205"/>
                <a:gd name="connsiteX3" fmla="*/ 5290 w 36973"/>
                <a:gd name="connsiteY3" fmla="*/ 46961 h 48205"/>
                <a:gd name="connsiteX4" fmla="*/ 5290 w 36973"/>
                <a:gd name="connsiteY4" fmla="*/ 16483 h 4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73" h="48205">
                  <a:moveTo>
                    <a:pt x="5290" y="16483"/>
                  </a:moveTo>
                  <a:cubicBezTo>
                    <a:pt x="10365" y="7690"/>
                    <a:pt x="22890" y="-3830"/>
                    <a:pt x="31683" y="1244"/>
                  </a:cubicBezTo>
                  <a:cubicBezTo>
                    <a:pt x="40475" y="6319"/>
                    <a:pt x="36757" y="22929"/>
                    <a:pt x="31683" y="31722"/>
                  </a:cubicBezTo>
                  <a:cubicBezTo>
                    <a:pt x="26609" y="40515"/>
                    <a:pt x="14083" y="52036"/>
                    <a:pt x="5290" y="46961"/>
                  </a:cubicBezTo>
                  <a:cubicBezTo>
                    <a:pt x="-3502" y="41886"/>
                    <a:pt x="216" y="25276"/>
                    <a:pt x="5290" y="1648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106D1DD3-42D8-458C-AD67-B33A72437F51}"/>
                </a:ext>
              </a:extLst>
            </p:cNvPr>
            <p:cNvSpPr/>
            <p:nvPr/>
          </p:nvSpPr>
          <p:spPr>
            <a:xfrm>
              <a:off x="6021412" y="3309266"/>
              <a:ext cx="110929" cy="144626"/>
            </a:xfrm>
            <a:custGeom>
              <a:avLst/>
              <a:gdLst>
                <a:gd name="connsiteX0" fmla="*/ 81697 w 110929"/>
                <a:gd name="connsiteY0" fmla="*/ -303 h 144626"/>
                <a:gd name="connsiteX1" fmla="*/ 31494 w 110929"/>
                <a:gd name="connsiteY1" fmla="*/ 27840 h 144626"/>
                <a:gd name="connsiteX2" fmla="*/ 68364 w 110929"/>
                <a:gd name="connsiteY2" fmla="*/ 49129 h 144626"/>
                <a:gd name="connsiteX3" fmla="*/ 68364 w 110929"/>
                <a:gd name="connsiteY3" fmla="*/ 79603 h 144626"/>
                <a:gd name="connsiteX4" fmla="*/ 41976 w 110929"/>
                <a:gd name="connsiteY4" fmla="*/ 94839 h 144626"/>
                <a:gd name="connsiteX5" fmla="*/ 5102 w 110929"/>
                <a:gd name="connsiteY5" fmla="*/ 73555 h 144626"/>
                <a:gd name="connsiteX6" fmla="*/ 15580 w 110929"/>
                <a:gd name="connsiteY6" fmla="*/ 140562 h 144626"/>
                <a:gd name="connsiteX7" fmla="*/ 94760 w 110929"/>
                <a:gd name="connsiteY7" fmla="*/ 94839 h 144626"/>
                <a:gd name="connsiteX8" fmla="*/ 94760 w 110929"/>
                <a:gd name="connsiteY8" fmla="*/ 3415 h 144626"/>
                <a:gd name="connsiteX9" fmla="*/ 81697 w 110929"/>
                <a:gd name="connsiteY9" fmla="*/ -303 h 14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9" h="144626">
                  <a:moveTo>
                    <a:pt x="81697" y="-303"/>
                  </a:moveTo>
                  <a:cubicBezTo>
                    <a:pt x="64760" y="-940"/>
                    <a:pt x="45835" y="12277"/>
                    <a:pt x="31494" y="27840"/>
                  </a:cubicBezTo>
                  <a:lnTo>
                    <a:pt x="68364" y="49129"/>
                  </a:lnTo>
                  <a:cubicBezTo>
                    <a:pt x="77162" y="54205"/>
                    <a:pt x="73444" y="70805"/>
                    <a:pt x="68364" y="79603"/>
                  </a:cubicBezTo>
                  <a:cubicBezTo>
                    <a:pt x="63284" y="88400"/>
                    <a:pt x="50774" y="99920"/>
                    <a:pt x="41976" y="94839"/>
                  </a:cubicBezTo>
                  <a:lnTo>
                    <a:pt x="5102" y="73555"/>
                  </a:lnTo>
                  <a:cubicBezTo>
                    <a:pt x="-2901" y="99174"/>
                    <a:pt x="-3925" y="129301"/>
                    <a:pt x="15580" y="140562"/>
                  </a:cubicBezTo>
                  <a:cubicBezTo>
                    <a:pt x="41972" y="155803"/>
                    <a:pt x="79520" y="121237"/>
                    <a:pt x="94760" y="94839"/>
                  </a:cubicBezTo>
                  <a:cubicBezTo>
                    <a:pt x="109996" y="68446"/>
                    <a:pt x="121152" y="18651"/>
                    <a:pt x="94760" y="3415"/>
                  </a:cubicBezTo>
                  <a:cubicBezTo>
                    <a:pt x="90636" y="1032"/>
                    <a:pt x="86237" y="-133"/>
                    <a:pt x="81697" y="-30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EF1986A2-14C8-45FC-824D-709E395F2297}"/>
                </a:ext>
              </a:extLst>
            </p:cNvPr>
            <p:cNvSpPr/>
            <p:nvPr/>
          </p:nvSpPr>
          <p:spPr>
            <a:xfrm>
              <a:off x="5887339" y="3258730"/>
              <a:ext cx="73479" cy="70905"/>
            </a:xfrm>
            <a:custGeom>
              <a:avLst/>
              <a:gdLst>
                <a:gd name="connsiteX0" fmla="*/ 73480 w 73479"/>
                <a:gd name="connsiteY0" fmla="*/ 25371 h 70905"/>
                <a:gd name="connsiteX1" fmla="*/ 31690 w 73479"/>
                <a:gd name="connsiteY1" fmla="*/ 1248 h 70905"/>
                <a:gd name="connsiteX2" fmla="*/ 26421 w 73479"/>
                <a:gd name="connsiteY2" fmla="*/ 14 h 70905"/>
                <a:gd name="connsiteX3" fmla="*/ 5295 w 73479"/>
                <a:gd name="connsiteY3" fmla="*/ 16487 h 70905"/>
                <a:gd name="connsiteX4" fmla="*/ 5295 w 73479"/>
                <a:gd name="connsiteY4" fmla="*/ 46950 h 70905"/>
                <a:gd name="connsiteX5" fmla="*/ 46793 w 73479"/>
                <a:gd name="connsiteY5" fmla="*/ 70905 h 70905"/>
                <a:gd name="connsiteX6" fmla="*/ 48990 w 73479"/>
                <a:gd name="connsiteY6" fmla="*/ 65099 h 70905"/>
                <a:gd name="connsiteX7" fmla="*/ 58084 w 73479"/>
                <a:gd name="connsiteY7" fmla="*/ 46950 h 70905"/>
                <a:gd name="connsiteX8" fmla="*/ 73480 w 73479"/>
                <a:gd name="connsiteY8" fmla="*/ 25371 h 7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479" h="70905">
                  <a:moveTo>
                    <a:pt x="73480" y="25371"/>
                  </a:moveTo>
                  <a:lnTo>
                    <a:pt x="31690" y="1248"/>
                  </a:lnTo>
                  <a:cubicBezTo>
                    <a:pt x="30040" y="288"/>
                    <a:pt x="28259" y="-78"/>
                    <a:pt x="26421" y="14"/>
                  </a:cubicBezTo>
                  <a:cubicBezTo>
                    <a:pt x="18459" y="379"/>
                    <a:pt x="9421" y="9340"/>
                    <a:pt x="5295" y="16487"/>
                  </a:cubicBezTo>
                  <a:cubicBezTo>
                    <a:pt x="214" y="25280"/>
                    <a:pt x="-3504" y="41875"/>
                    <a:pt x="5295" y="46950"/>
                  </a:cubicBezTo>
                  <a:lnTo>
                    <a:pt x="46793" y="70905"/>
                  </a:lnTo>
                  <a:cubicBezTo>
                    <a:pt x="47559" y="69015"/>
                    <a:pt x="48187" y="66928"/>
                    <a:pt x="48990" y="65099"/>
                  </a:cubicBezTo>
                  <a:cubicBezTo>
                    <a:pt x="51843" y="58562"/>
                    <a:pt x="54910" y="52451"/>
                    <a:pt x="58084" y="46950"/>
                  </a:cubicBezTo>
                  <a:cubicBezTo>
                    <a:pt x="62106" y="39985"/>
                    <a:pt x="67816" y="32640"/>
                    <a:pt x="73480" y="25371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40648751-86B6-4740-959C-24A6E08F9166}"/>
                </a:ext>
              </a:extLst>
            </p:cNvPr>
            <p:cNvSpPr/>
            <p:nvPr/>
          </p:nvSpPr>
          <p:spPr>
            <a:xfrm>
              <a:off x="6792129" y="2797843"/>
              <a:ext cx="184903" cy="241047"/>
            </a:xfrm>
            <a:custGeom>
              <a:avLst/>
              <a:gdLst>
                <a:gd name="connsiteX0" fmla="*/ 158441 w 184903"/>
                <a:gd name="connsiteY0" fmla="*/ 158621 h 241047"/>
                <a:gd name="connsiteX1" fmla="*/ 26463 w 184903"/>
                <a:gd name="connsiteY1" fmla="*/ 234816 h 241047"/>
                <a:gd name="connsiteX2" fmla="*/ 26463 w 184903"/>
                <a:gd name="connsiteY2" fmla="*/ 82426 h 241047"/>
                <a:gd name="connsiteX3" fmla="*/ 158441 w 184903"/>
                <a:gd name="connsiteY3" fmla="*/ 6232 h 241047"/>
                <a:gd name="connsiteX4" fmla="*/ 158441 w 184903"/>
                <a:gd name="connsiteY4" fmla="*/ 158621 h 24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3" h="241047">
                  <a:moveTo>
                    <a:pt x="158441" y="158621"/>
                  </a:moveTo>
                  <a:cubicBezTo>
                    <a:pt x="133039" y="202611"/>
                    <a:pt x="70456" y="260215"/>
                    <a:pt x="26463" y="234816"/>
                  </a:cubicBezTo>
                  <a:cubicBezTo>
                    <a:pt x="-17514" y="209417"/>
                    <a:pt x="1076" y="126417"/>
                    <a:pt x="26463" y="82426"/>
                  </a:cubicBezTo>
                  <a:cubicBezTo>
                    <a:pt x="51865" y="38436"/>
                    <a:pt x="114448" y="-19167"/>
                    <a:pt x="158441" y="6232"/>
                  </a:cubicBezTo>
                  <a:cubicBezTo>
                    <a:pt x="202418" y="31631"/>
                    <a:pt x="183828" y="114631"/>
                    <a:pt x="158441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0E8E435A-DAC2-4D6A-AEBD-4F90309F1BAB}"/>
                </a:ext>
              </a:extLst>
            </p:cNvPr>
            <p:cNvSpPr/>
            <p:nvPr/>
          </p:nvSpPr>
          <p:spPr>
            <a:xfrm>
              <a:off x="6383116" y="2644066"/>
              <a:ext cx="158354" cy="243822"/>
            </a:xfrm>
            <a:custGeom>
              <a:avLst/>
              <a:gdLst>
                <a:gd name="connsiteX0" fmla="*/ 26392 w 158354"/>
                <a:gd name="connsiteY0" fmla="*/ 243823 h 243822"/>
                <a:gd name="connsiteX1" fmla="*/ 158355 w 158354"/>
                <a:gd name="connsiteY1" fmla="*/ 167628 h 243822"/>
                <a:gd name="connsiteX2" fmla="*/ 131962 w 158354"/>
                <a:gd name="connsiteY2" fmla="*/ 0 h 243822"/>
                <a:gd name="connsiteX3" fmla="*/ 0 w 158354"/>
                <a:gd name="connsiteY3" fmla="*/ 0 h 243822"/>
                <a:gd name="connsiteX4" fmla="*/ 0 w 158354"/>
                <a:gd name="connsiteY4" fmla="*/ 76195 h 2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43822">
                  <a:moveTo>
                    <a:pt x="26392" y="243823"/>
                  </a:moveTo>
                  <a:lnTo>
                    <a:pt x="158355" y="167628"/>
                  </a:lnTo>
                  <a:lnTo>
                    <a:pt x="131962" y="0"/>
                  </a:lnTo>
                  <a:lnTo>
                    <a:pt x="0" y="0"/>
                  </a:lnTo>
                  <a:lnTo>
                    <a:pt x="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185A9C35-0977-495D-BCDD-2F21DCF4DC9E}"/>
                </a:ext>
              </a:extLst>
            </p:cNvPr>
            <p:cNvSpPr/>
            <p:nvPr/>
          </p:nvSpPr>
          <p:spPr>
            <a:xfrm>
              <a:off x="6834608" y="2874276"/>
              <a:ext cx="68463" cy="68191"/>
            </a:xfrm>
            <a:custGeom>
              <a:avLst/>
              <a:gdLst>
                <a:gd name="connsiteX0" fmla="*/ 26393 w 68463"/>
                <a:gd name="connsiteY0" fmla="*/ 0 h 68191"/>
                <a:gd name="connsiteX1" fmla="*/ 25478 w 68463"/>
                <a:gd name="connsiteY1" fmla="*/ 812 h 68191"/>
                <a:gd name="connsiteX2" fmla="*/ 10393 w 68463"/>
                <a:gd name="connsiteY2" fmla="*/ 21231 h 68191"/>
                <a:gd name="connsiteX3" fmla="*/ 244 w 68463"/>
                <a:gd name="connsiteY3" fmla="*/ 44510 h 68191"/>
                <a:gd name="connsiteX4" fmla="*/ 0 w 68463"/>
                <a:gd name="connsiteY4" fmla="*/ 45706 h 68191"/>
                <a:gd name="connsiteX5" fmla="*/ 36785 w 68463"/>
                <a:gd name="connsiteY5" fmla="*/ 66945 h 68191"/>
                <a:gd name="connsiteX6" fmla="*/ 63162 w 68463"/>
                <a:gd name="connsiteY6" fmla="*/ 51707 h 68191"/>
                <a:gd name="connsiteX7" fmla="*/ 63162 w 68463"/>
                <a:gd name="connsiteY7" fmla="*/ 21231 h 6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63" h="68191">
                  <a:moveTo>
                    <a:pt x="26393" y="0"/>
                  </a:moveTo>
                  <a:cubicBezTo>
                    <a:pt x="26103" y="300"/>
                    <a:pt x="25753" y="511"/>
                    <a:pt x="25478" y="812"/>
                  </a:cubicBezTo>
                  <a:cubicBezTo>
                    <a:pt x="19398" y="7525"/>
                    <a:pt x="14202" y="14633"/>
                    <a:pt x="10393" y="21231"/>
                  </a:cubicBezTo>
                  <a:cubicBezTo>
                    <a:pt x="6583" y="27829"/>
                    <a:pt x="3017" y="35891"/>
                    <a:pt x="244" y="44510"/>
                  </a:cubicBezTo>
                  <a:cubicBezTo>
                    <a:pt x="122" y="44897"/>
                    <a:pt x="122" y="45318"/>
                    <a:pt x="0" y="45706"/>
                  </a:cubicBezTo>
                  <a:lnTo>
                    <a:pt x="36785" y="66945"/>
                  </a:lnTo>
                  <a:cubicBezTo>
                    <a:pt x="45578" y="72025"/>
                    <a:pt x="58088" y="60506"/>
                    <a:pt x="63162" y="51707"/>
                  </a:cubicBezTo>
                  <a:cubicBezTo>
                    <a:pt x="68252" y="42910"/>
                    <a:pt x="71970" y="26312"/>
                    <a:pt x="63162" y="21231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72D2449A-F74A-411B-B86D-FC284420E65F}"/>
                </a:ext>
              </a:extLst>
            </p:cNvPr>
            <p:cNvSpPr/>
            <p:nvPr/>
          </p:nvSpPr>
          <p:spPr>
            <a:xfrm>
              <a:off x="6866091" y="2894263"/>
              <a:ext cx="36984" cy="48208"/>
            </a:xfrm>
            <a:custGeom>
              <a:avLst/>
              <a:gdLst>
                <a:gd name="connsiteX0" fmla="*/ 5302 w 36984"/>
                <a:gd name="connsiteY0" fmla="*/ 16485 h 48208"/>
                <a:gd name="connsiteX1" fmla="*/ 31694 w 36984"/>
                <a:gd name="connsiteY1" fmla="*/ 1246 h 48208"/>
                <a:gd name="connsiteX2" fmla="*/ 31694 w 36984"/>
                <a:gd name="connsiteY2" fmla="*/ 31724 h 48208"/>
                <a:gd name="connsiteX3" fmla="*/ 5302 w 36984"/>
                <a:gd name="connsiteY3" fmla="*/ 46963 h 48208"/>
                <a:gd name="connsiteX4" fmla="*/ 5302 w 36984"/>
                <a:gd name="connsiteY4" fmla="*/ 16485 h 4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84" h="48208">
                  <a:moveTo>
                    <a:pt x="5302" y="16485"/>
                  </a:moveTo>
                  <a:cubicBezTo>
                    <a:pt x="10376" y="7688"/>
                    <a:pt x="22886" y="-3833"/>
                    <a:pt x="31694" y="1246"/>
                  </a:cubicBezTo>
                  <a:cubicBezTo>
                    <a:pt x="40487" y="6325"/>
                    <a:pt x="36768" y="22926"/>
                    <a:pt x="31694" y="31724"/>
                  </a:cubicBezTo>
                  <a:cubicBezTo>
                    <a:pt x="26605" y="40521"/>
                    <a:pt x="14094" y="52042"/>
                    <a:pt x="5302" y="46963"/>
                  </a:cubicBezTo>
                  <a:cubicBezTo>
                    <a:pt x="-3506" y="41884"/>
                    <a:pt x="212" y="25282"/>
                    <a:pt x="5302" y="16485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B660BCAC-50FD-4640-91F2-20098AD909CC}"/>
                </a:ext>
              </a:extLst>
            </p:cNvPr>
            <p:cNvSpPr/>
            <p:nvPr/>
          </p:nvSpPr>
          <p:spPr>
            <a:xfrm>
              <a:off x="6826405" y="2844479"/>
              <a:ext cx="110927" cy="144627"/>
            </a:xfrm>
            <a:custGeom>
              <a:avLst/>
              <a:gdLst>
                <a:gd name="connsiteX0" fmla="*/ 81986 w 110927"/>
                <a:gd name="connsiteY0" fmla="*/ 22 h 144627"/>
                <a:gd name="connsiteX1" fmla="*/ 31791 w 110927"/>
                <a:gd name="connsiteY1" fmla="*/ 28168 h 144627"/>
                <a:gd name="connsiteX2" fmla="*/ 68653 w 110927"/>
                <a:gd name="connsiteY2" fmla="*/ 49454 h 144627"/>
                <a:gd name="connsiteX3" fmla="*/ 68653 w 110927"/>
                <a:gd name="connsiteY3" fmla="*/ 79929 h 144627"/>
                <a:gd name="connsiteX4" fmla="*/ 42275 w 110927"/>
                <a:gd name="connsiteY4" fmla="*/ 95168 h 144627"/>
                <a:gd name="connsiteX5" fmla="*/ 5399 w 110927"/>
                <a:gd name="connsiteY5" fmla="*/ 73882 h 144627"/>
                <a:gd name="connsiteX6" fmla="*/ 15868 w 110927"/>
                <a:gd name="connsiteY6" fmla="*/ 140889 h 144627"/>
                <a:gd name="connsiteX7" fmla="*/ 95045 w 110927"/>
                <a:gd name="connsiteY7" fmla="*/ 95168 h 144627"/>
                <a:gd name="connsiteX8" fmla="*/ 95045 w 110927"/>
                <a:gd name="connsiteY8" fmla="*/ 3740 h 144627"/>
                <a:gd name="connsiteX9" fmla="*/ 81986 w 110927"/>
                <a:gd name="connsiteY9" fmla="*/ 22 h 14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7" h="144627">
                  <a:moveTo>
                    <a:pt x="81986" y="22"/>
                  </a:moveTo>
                  <a:cubicBezTo>
                    <a:pt x="65056" y="-613"/>
                    <a:pt x="46131" y="12602"/>
                    <a:pt x="31791" y="28168"/>
                  </a:cubicBezTo>
                  <a:lnTo>
                    <a:pt x="68653" y="49454"/>
                  </a:lnTo>
                  <a:cubicBezTo>
                    <a:pt x="77460" y="54533"/>
                    <a:pt x="73742" y="71131"/>
                    <a:pt x="68653" y="79929"/>
                  </a:cubicBezTo>
                  <a:cubicBezTo>
                    <a:pt x="63578" y="88728"/>
                    <a:pt x="51068" y="100247"/>
                    <a:pt x="42275" y="95168"/>
                  </a:cubicBezTo>
                  <a:lnTo>
                    <a:pt x="5399" y="73882"/>
                  </a:lnTo>
                  <a:cubicBezTo>
                    <a:pt x="-2616" y="99499"/>
                    <a:pt x="-3637" y="129628"/>
                    <a:pt x="15868" y="140889"/>
                  </a:cubicBezTo>
                  <a:cubicBezTo>
                    <a:pt x="42260" y="156128"/>
                    <a:pt x="79807" y="121562"/>
                    <a:pt x="95045" y="95168"/>
                  </a:cubicBezTo>
                  <a:cubicBezTo>
                    <a:pt x="110283" y="68772"/>
                    <a:pt x="121437" y="18979"/>
                    <a:pt x="95045" y="3740"/>
                  </a:cubicBezTo>
                  <a:cubicBezTo>
                    <a:pt x="90931" y="1358"/>
                    <a:pt x="86527" y="193"/>
                    <a:pt x="81986" y="22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83B0885F-9DC2-45DF-BDD7-1C4F55B4E9CF}"/>
                </a:ext>
              </a:extLst>
            </p:cNvPr>
            <p:cNvSpPr/>
            <p:nvPr/>
          </p:nvSpPr>
          <p:spPr>
            <a:xfrm>
              <a:off x="6290727" y="2636447"/>
              <a:ext cx="52800" cy="76194"/>
            </a:xfrm>
            <a:custGeom>
              <a:avLst/>
              <a:gdLst>
                <a:gd name="connsiteX0" fmla="*/ 52800 w 52800"/>
                <a:gd name="connsiteY0" fmla="*/ 30478 h 76194"/>
                <a:gd name="connsiteX1" fmla="*/ 0 w 52800"/>
                <a:gd name="connsiteY1" fmla="*/ 0 h 76194"/>
                <a:gd name="connsiteX2" fmla="*/ 0 w 52800"/>
                <a:gd name="connsiteY2" fmla="*/ 45717 h 76194"/>
                <a:gd name="connsiteX3" fmla="*/ 52800 w 52800"/>
                <a:gd name="connsiteY3" fmla="*/ 76195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00" h="76194">
                  <a:moveTo>
                    <a:pt x="52800" y="30478"/>
                  </a:moveTo>
                  <a:lnTo>
                    <a:pt x="0" y="0"/>
                  </a:lnTo>
                  <a:lnTo>
                    <a:pt x="0" y="45717"/>
                  </a:lnTo>
                  <a:lnTo>
                    <a:pt x="5280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6A48EBDF-56B1-4F1B-9ABD-2CB37B13BE08}"/>
                </a:ext>
              </a:extLst>
            </p:cNvPr>
            <p:cNvSpPr/>
            <p:nvPr/>
          </p:nvSpPr>
          <p:spPr>
            <a:xfrm>
              <a:off x="6295131" y="2649145"/>
              <a:ext cx="43992" cy="50797"/>
            </a:xfrm>
            <a:custGeom>
              <a:avLst/>
              <a:gdLst>
                <a:gd name="connsiteX0" fmla="*/ 0 w 43992"/>
                <a:gd name="connsiteY0" fmla="*/ 0 h 50797"/>
                <a:gd name="connsiteX1" fmla="*/ 0 w 43992"/>
                <a:gd name="connsiteY1" fmla="*/ 25399 h 50797"/>
                <a:gd name="connsiteX2" fmla="*/ 43993 w 43992"/>
                <a:gd name="connsiteY2" fmla="*/ 50798 h 50797"/>
                <a:gd name="connsiteX3" fmla="*/ 43993 w 43992"/>
                <a:gd name="connsiteY3" fmla="*/ 25399 h 5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92" h="50797">
                  <a:moveTo>
                    <a:pt x="0" y="0"/>
                  </a:moveTo>
                  <a:lnTo>
                    <a:pt x="0" y="25399"/>
                  </a:lnTo>
                  <a:lnTo>
                    <a:pt x="43993" y="50798"/>
                  </a:lnTo>
                  <a:lnTo>
                    <a:pt x="43993" y="25399"/>
                  </a:lnTo>
                  <a:close/>
                </a:path>
              </a:pathLst>
            </a:custGeom>
            <a:grpFill/>
            <a:ln w="6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9EC574C8-D858-4CA5-BD86-C6FF2A69C90E}"/>
                </a:ext>
              </a:extLst>
            </p:cNvPr>
            <p:cNvSpPr/>
            <p:nvPr/>
          </p:nvSpPr>
          <p:spPr>
            <a:xfrm>
              <a:off x="6343528" y="2644066"/>
              <a:ext cx="39588" cy="68575"/>
            </a:xfrm>
            <a:custGeom>
              <a:avLst/>
              <a:gdLst>
                <a:gd name="connsiteX0" fmla="*/ 0 w 39588"/>
                <a:gd name="connsiteY0" fmla="*/ 22858 h 68575"/>
                <a:gd name="connsiteX1" fmla="*/ 39589 w 39588"/>
                <a:gd name="connsiteY1" fmla="*/ 0 h 68575"/>
                <a:gd name="connsiteX2" fmla="*/ 39589 w 39588"/>
                <a:gd name="connsiteY2" fmla="*/ 45717 h 68575"/>
                <a:gd name="connsiteX3" fmla="*/ 0 w 39588"/>
                <a:gd name="connsiteY3" fmla="*/ 68575 h 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88" h="68575">
                  <a:moveTo>
                    <a:pt x="0" y="22858"/>
                  </a:moveTo>
                  <a:lnTo>
                    <a:pt x="39589" y="0"/>
                  </a:lnTo>
                  <a:lnTo>
                    <a:pt x="39589" y="45717"/>
                  </a:lnTo>
                  <a:lnTo>
                    <a:pt x="0" y="6857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004D931C-1AEC-4D87-9FEF-5D9E3B3840F0}"/>
                </a:ext>
              </a:extLst>
            </p:cNvPr>
            <p:cNvSpPr/>
            <p:nvPr/>
          </p:nvSpPr>
          <p:spPr>
            <a:xfrm>
              <a:off x="6290727" y="2598350"/>
              <a:ext cx="92389" cy="68575"/>
            </a:xfrm>
            <a:custGeom>
              <a:avLst/>
              <a:gdLst>
                <a:gd name="connsiteX0" fmla="*/ 0 w 92389"/>
                <a:gd name="connsiteY0" fmla="*/ 38097 h 68575"/>
                <a:gd name="connsiteX1" fmla="*/ 13196 w 92389"/>
                <a:gd name="connsiteY1" fmla="*/ 0 h 68575"/>
                <a:gd name="connsiteX2" fmla="*/ 92389 w 92389"/>
                <a:gd name="connsiteY2" fmla="*/ 45717 h 68575"/>
                <a:gd name="connsiteX3" fmla="*/ 52800 w 92389"/>
                <a:gd name="connsiteY3" fmla="*/ 68575 h 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89" h="68575">
                  <a:moveTo>
                    <a:pt x="0" y="38097"/>
                  </a:moveTo>
                  <a:lnTo>
                    <a:pt x="13196" y="0"/>
                  </a:lnTo>
                  <a:lnTo>
                    <a:pt x="92389" y="45717"/>
                  </a:lnTo>
                  <a:lnTo>
                    <a:pt x="52800" y="6857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76CF90FA-95C5-46BE-A279-45A707AA26ED}"/>
                </a:ext>
              </a:extLst>
            </p:cNvPr>
            <p:cNvSpPr/>
            <p:nvPr/>
          </p:nvSpPr>
          <p:spPr>
            <a:xfrm>
              <a:off x="6222918" y="3026097"/>
              <a:ext cx="88853" cy="142493"/>
            </a:xfrm>
            <a:custGeom>
              <a:avLst/>
              <a:gdLst>
                <a:gd name="connsiteX0" fmla="*/ 0 w 88853"/>
                <a:gd name="connsiteY0" fmla="*/ 113996 h 142493"/>
                <a:gd name="connsiteX1" fmla="*/ 49356 w 88853"/>
                <a:gd name="connsiteY1" fmla="*/ 142493 h 142493"/>
                <a:gd name="connsiteX2" fmla="*/ 88854 w 88853"/>
                <a:gd name="connsiteY2" fmla="*/ 51300 h 142493"/>
                <a:gd name="connsiteX3" fmla="*/ 0 w 88853"/>
                <a:gd name="connsiteY3" fmla="*/ 0 h 14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53" h="142493">
                  <a:moveTo>
                    <a:pt x="0" y="113996"/>
                  </a:moveTo>
                  <a:lnTo>
                    <a:pt x="49356" y="142493"/>
                  </a:lnTo>
                  <a:lnTo>
                    <a:pt x="88854" y="5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0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2A175578-2709-4F33-9C54-9A56E33D6DBE}"/>
                </a:ext>
              </a:extLst>
            </p:cNvPr>
            <p:cNvSpPr/>
            <p:nvPr/>
          </p:nvSpPr>
          <p:spPr>
            <a:xfrm>
              <a:off x="5979467" y="2883417"/>
              <a:ext cx="86924" cy="161720"/>
            </a:xfrm>
            <a:custGeom>
              <a:avLst/>
              <a:gdLst>
                <a:gd name="connsiteX0" fmla="*/ 86925 w 86924"/>
                <a:gd name="connsiteY0" fmla="*/ 161720 h 161720"/>
                <a:gd name="connsiteX1" fmla="*/ 38633 w 86924"/>
                <a:gd name="connsiteY1" fmla="*/ 133837 h 161720"/>
                <a:gd name="connsiteX2" fmla="*/ 0 w 86924"/>
                <a:gd name="connsiteY2" fmla="*/ 0 h 161720"/>
                <a:gd name="connsiteX3" fmla="*/ 86925 w 86924"/>
                <a:gd name="connsiteY3" fmla="*/ 50189 h 16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924" h="161720">
                  <a:moveTo>
                    <a:pt x="86925" y="161720"/>
                  </a:moveTo>
                  <a:lnTo>
                    <a:pt x="38633" y="133837"/>
                  </a:lnTo>
                  <a:lnTo>
                    <a:pt x="0" y="0"/>
                  </a:lnTo>
                  <a:lnTo>
                    <a:pt x="86925" y="50189"/>
                  </a:lnTo>
                  <a:close/>
                </a:path>
              </a:pathLst>
            </a:custGeom>
            <a:grpFill/>
            <a:ln w="294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A0864BEA-A5D6-474B-8AEA-A4DF1FBCCB8D}"/>
                </a:ext>
              </a:extLst>
            </p:cNvPr>
            <p:cNvSpPr/>
            <p:nvPr/>
          </p:nvSpPr>
          <p:spPr>
            <a:xfrm>
              <a:off x="5683689" y="2925987"/>
              <a:ext cx="527860" cy="380973"/>
            </a:xfrm>
            <a:custGeom>
              <a:avLst/>
              <a:gdLst>
                <a:gd name="connsiteX0" fmla="*/ 395898 w 527860"/>
                <a:gd name="connsiteY0" fmla="*/ 0 h 380973"/>
                <a:gd name="connsiteX1" fmla="*/ 0 w 527860"/>
                <a:gd name="connsiteY1" fmla="*/ 304779 h 380973"/>
                <a:gd name="connsiteX2" fmla="*/ 131966 w 527860"/>
                <a:gd name="connsiteY2" fmla="*/ 380973 h 380973"/>
                <a:gd name="connsiteX3" fmla="*/ 527860 w 527860"/>
                <a:gd name="connsiteY3" fmla="*/ 76195 h 3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860" h="380973">
                  <a:moveTo>
                    <a:pt x="395898" y="0"/>
                  </a:moveTo>
                  <a:lnTo>
                    <a:pt x="0" y="304779"/>
                  </a:lnTo>
                  <a:lnTo>
                    <a:pt x="131966" y="380973"/>
                  </a:lnTo>
                  <a:lnTo>
                    <a:pt x="52786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2D2C89AD-CECD-4900-9A1C-B0FB47744A18}"/>
                </a:ext>
              </a:extLst>
            </p:cNvPr>
            <p:cNvSpPr/>
            <p:nvPr/>
          </p:nvSpPr>
          <p:spPr>
            <a:xfrm>
              <a:off x="6211550" y="3002183"/>
              <a:ext cx="118781" cy="190485"/>
            </a:xfrm>
            <a:custGeom>
              <a:avLst/>
              <a:gdLst>
                <a:gd name="connsiteX0" fmla="*/ 0 w 118781"/>
                <a:gd name="connsiteY0" fmla="*/ 0 h 190485"/>
                <a:gd name="connsiteX1" fmla="*/ 0 w 118781"/>
                <a:gd name="connsiteY1" fmla="*/ 152388 h 190485"/>
                <a:gd name="connsiteX2" fmla="*/ 65981 w 118781"/>
                <a:gd name="connsiteY2" fmla="*/ 190485 h 190485"/>
                <a:gd name="connsiteX3" fmla="*/ 118781 w 118781"/>
                <a:gd name="connsiteY3" fmla="*/ 68575 h 190485"/>
                <a:gd name="connsiteX4" fmla="*/ 11368 w 118781"/>
                <a:gd name="connsiteY4" fmla="*/ 23916 h 190485"/>
                <a:gd name="connsiteX5" fmla="*/ 100221 w 118781"/>
                <a:gd name="connsiteY5" fmla="*/ 75213 h 190485"/>
                <a:gd name="connsiteX6" fmla="*/ 60724 w 118781"/>
                <a:gd name="connsiteY6" fmla="*/ 166408 h 190485"/>
                <a:gd name="connsiteX7" fmla="*/ 11368 w 118781"/>
                <a:gd name="connsiteY7" fmla="*/ 137911 h 19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781" h="190485">
                  <a:moveTo>
                    <a:pt x="0" y="0"/>
                  </a:moveTo>
                  <a:lnTo>
                    <a:pt x="0" y="152388"/>
                  </a:lnTo>
                  <a:lnTo>
                    <a:pt x="65981" y="190485"/>
                  </a:lnTo>
                  <a:lnTo>
                    <a:pt x="118781" y="68575"/>
                  </a:lnTo>
                  <a:close/>
                  <a:moveTo>
                    <a:pt x="11368" y="23916"/>
                  </a:moveTo>
                  <a:lnTo>
                    <a:pt x="100221" y="75213"/>
                  </a:lnTo>
                  <a:lnTo>
                    <a:pt x="60724" y="166408"/>
                  </a:lnTo>
                  <a:lnTo>
                    <a:pt x="11368" y="13791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24DB1A4C-E028-480F-8DFC-A8550D64BF38}"/>
                </a:ext>
              </a:extLst>
            </p:cNvPr>
            <p:cNvSpPr/>
            <p:nvPr/>
          </p:nvSpPr>
          <p:spPr>
            <a:xfrm>
              <a:off x="6713023" y="2522155"/>
              <a:ext cx="92373" cy="160008"/>
            </a:xfrm>
            <a:custGeom>
              <a:avLst/>
              <a:gdLst>
                <a:gd name="connsiteX0" fmla="*/ 0 w 92373"/>
                <a:gd name="connsiteY0" fmla="*/ 160009 h 160008"/>
                <a:gd name="connsiteX1" fmla="*/ 92374 w 92373"/>
                <a:gd name="connsiteY1" fmla="*/ 0 h 16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373" h="160008">
                  <a:moveTo>
                    <a:pt x="0" y="160009"/>
                  </a:moveTo>
                  <a:lnTo>
                    <a:pt x="92374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A8D192B9-7FC6-4FD8-8C0D-53DBEADE19EF}"/>
                </a:ext>
              </a:extLst>
            </p:cNvPr>
            <p:cNvSpPr/>
            <p:nvPr/>
          </p:nvSpPr>
          <p:spPr>
            <a:xfrm>
              <a:off x="6633845" y="2484058"/>
              <a:ext cx="105569" cy="152389"/>
            </a:xfrm>
            <a:custGeom>
              <a:avLst/>
              <a:gdLst>
                <a:gd name="connsiteX0" fmla="*/ 0 w 105569"/>
                <a:gd name="connsiteY0" fmla="*/ 152389 h 152389"/>
                <a:gd name="connsiteX1" fmla="*/ 105570 w 105569"/>
                <a:gd name="connsiteY1" fmla="*/ 0 h 1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152389">
                  <a:moveTo>
                    <a:pt x="0" y="152389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A2A2A2">
                  <a:alpha val="93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3D9CEAC0-2C83-48BE-8BDA-7A41EF4E1422}"/>
                </a:ext>
              </a:extLst>
            </p:cNvPr>
            <p:cNvSpPr/>
            <p:nvPr/>
          </p:nvSpPr>
          <p:spPr>
            <a:xfrm>
              <a:off x="6409509" y="2430721"/>
              <a:ext cx="461883" cy="281920"/>
            </a:xfrm>
            <a:custGeom>
              <a:avLst/>
              <a:gdLst>
                <a:gd name="connsiteX0" fmla="*/ 0 w 461883"/>
                <a:gd name="connsiteY0" fmla="*/ 0 h 281920"/>
                <a:gd name="connsiteX1" fmla="*/ 0 w 461883"/>
                <a:gd name="connsiteY1" fmla="*/ 15239 h 281920"/>
                <a:gd name="connsiteX2" fmla="*/ 461884 w 461883"/>
                <a:gd name="connsiteY2" fmla="*/ 281920 h 281920"/>
                <a:gd name="connsiteX3" fmla="*/ 461884 w 461883"/>
                <a:gd name="connsiteY3" fmla="*/ 266681 h 28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883" h="281920">
                  <a:moveTo>
                    <a:pt x="0" y="0"/>
                  </a:moveTo>
                  <a:lnTo>
                    <a:pt x="0" y="15239"/>
                  </a:lnTo>
                  <a:lnTo>
                    <a:pt x="461884" y="281920"/>
                  </a:lnTo>
                  <a:lnTo>
                    <a:pt x="461884" y="26668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DB4E4410-335C-456D-9B2F-475DD6C2FDEC}"/>
                </a:ext>
              </a:extLst>
            </p:cNvPr>
            <p:cNvSpPr/>
            <p:nvPr/>
          </p:nvSpPr>
          <p:spPr>
            <a:xfrm>
              <a:off x="6409509" y="2354527"/>
              <a:ext cx="593846" cy="342875"/>
            </a:xfrm>
            <a:custGeom>
              <a:avLst/>
              <a:gdLst>
                <a:gd name="connsiteX0" fmla="*/ 0 w 593846"/>
                <a:gd name="connsiteY0" fmla="*/ 76195 h 342875"/>
                <a:gd name="connsiteX1" fmla="*/ 131962 w 593846"/>
                <a:gd name="connsiteY1" fmla="*/ 0 h 342875"/>
                <a:gd name="connsiteX2" fmla="*/ 593846 w 593846"/>
                <a:gd name="connsiteY2" fmla="*/ 266681 h 342875"/>
                <a:gd name="connsiteX3" fmla="*/ 461884 w 593846"/>
                <a:gd name="connsiteY3" fmla="*/ 342876 h 3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846" h="342875">
                  <a:moveTo>
                    <a:pt x="0" y="76195"/>
                  </a:moveTo>
                  <a:lnTo>
                    <a:pt x="131962" y="0"/>
                  </a:lnTo>
                  <a:lnTo>
                    <a:pt x="593846" y="266681"/>
                  </a:lnTo>
                  <a:lnTo>
                    <a:pt x="461884" y="34287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149EA852-1279-4807-9493-2C50BA3B3484}"/>
                </a:ext>
              </a:extLst>
            </p:cNvPr>
            <p:cNvSpPr/>
            <p:nvPr/>
          </p:nvSpPr>
          <p:spPr>
            <a:xfrm>
              <a:off x="6435901" y="2506916"/>
              <a:ext cx="105569" cy="91433"/>
            </a:xfrm>
            <a:custGeom>
              <a:avLst/>
              <a:gdLst>
                <a:gd name="connsiteX0" fmla="*/ 0 w 105569"/>
                <a:gd name="connsiteY0" fmla="*/ 91434 h 91433"/>
                <a:gd name="connsiteX1" fmla="*/ 105570 w 105569"/>
                <a:gd name="connsiteY1" fmla="*/ 0 h 9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91433">
                  <a:moveTo>
                    <a:pt x="0" y="91434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D0750FA7-43E9-4275-99A3-107018F75BA5}"/>
                </a:ext>
              </a:extLst>
            </p:cNvPr>
            <p:cNvSpPr/>
            <p:nvPr/>
          </p:nvSpPr>
          <p:spPr>
            <a:xfrm>
              <a:off x="6515079" y="2621208"/>
              <a:ext cx="224336" cy="22858"/>
            </a:xfrm>
            <a:custGeom>
              <a:avLst/>
              <a:gdLst>
                <a:gd name="connsiteX0" fmla="*/ 0 w 224336"/>
                <a:gd name="connsiteY0" fmla="*/ 22858 h 22858"/>
                <a:gd name="connsiteX1" fmla="*/ 224336 w 224336"/>
                <a:gd name="connsiteY1" fmla="*/ 0 h 2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336" h="22858">
                  <a:moveTo>
                    <a:pt x="0" y="22858"/>
                  </a:moveTo>
                  <a:lnTo>
                    <a:pt x="224336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307B5BA2-BE3F-46BE-B55D-91133F6C0409}"/>
                </a:ext>
              </a:extLst>
            </p:cNvPr>
            <p:cNvSpPr/>
            <p:nvPr/>
          </p:nvSpPr>
          <p:spPr>
            <a:xfrm>
              <a:off x="6501883" y="2613589"/>
              <a:ext cx="237532" cy="30477"/>
            </a:xfrm>
            <a:custGeom>
              <a:avLst/>
              <a:gdLst>
                <a:gd name="connsiteX0" fmla="*/ 13196 w 237532"/>
                <a:gd name="connsiteY0" fmla="*/ 30478 h 30477"/>
                <a:gd name="connsiteX1" fmla="*/ 0 w 237532"/>
                <a:gd name="connsiteY1" fmla="*/ 22858 h 30477"/>
                <a:gd name="connsiteX2" fmla="*/ 224336 w 237532"/>
                <a:gd name="connsiteY2" fmla="*/ 0 h 30477"/>
                <a:gd name="connsiteX3" fmla="*/ 237532 w 237532"/>
                <a:gd name="connsiteY3" fmla="*/ 7619 h 3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32" h="30477">
                  <a:moveTo>
                    <a:pt x="13196" y="30478"/>
                  </a:moveTo>
                  <a:lnTo>
                    <a:pt x="0" y="22858"/>
                  </a:lnTo>
                  <a:lnTo>
                    <a:pt x="224336" y="0"/>
                  </a:lnTo>
                  <a:lnTo>
                    <a:pt x="237532" y="7619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D10942DD-DF9D-468A-8DBF-89861DD6E052}"/>
                </a:ext>
              </a:extLst>
            </p:cNvPr>
            <p:cNvSpPr/>
            <p:nvPr/>
          </p:nvSpPr>
          <p:spPr>
            <a:xfrm>
              <a:off x="6435901" y="2506916"/>
              <a:ext cx="118766" cy="99053"/>
            </a:xfrm>
            <a:custGeom>
              <a:avLst/>
              <a:gdLst>
                <a:gd name="connsiteX0" fmla="*/ 0 w 118766"/>
                <a:gd name="connsiteY0" fmla="*/ 91434 h 99053"/>
                <a:gd name="connsiteX1" fmla="*/ 105570 w 118766"/>
                <a:gd name="connsiteY1" fmla="*/ 0 h 99053"/>
                <a:gd name="connsiteX2" fmla="*/ 118766 w 118766"/>
                <a:gd name="connsiteY2" fmla="*/ 7619 h 99053"/>
                <a:gd name="connsiteX3" fmla="*/ 13196 w 118766"/>
                <a:gd name="connsiteY3" fmla="*/ 99053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766" h="99053">
                  <a:moveTo>
                    <a:pt x="0" y="91434"/>
                  </a:moveTo>
                  <a:lnTo>
                    <a:pt x="105570" y="0"/>
                  </a:lnTo>
                  <a:lnTo>
                    <a:pt x="118766" y="7619"/>
                  </a:lnTo>
                  <a:lnTo>
                    <a:pt x="13196" y="9905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07C90A4C-CEC4-49E4-BBA8-A1B7EAD00E5E}"/>
                </a:ext>
              </a:extLst>
            </p:cNvPr>
            <p:cNvSpPr/>
            <p:nvPr/>
          </p:nvSpPr>
          <p:spPr>
            <a:xfrm>
              <a:off x="6858196" y="2598350"/>
              <a:ext cx="158354" cy="137150"/>
            </a:xfrm>
            <a:custGeom>
              <a:avLst/>
              <a:gdLst>
                <a:gd name="connsiteX0" fmla="*/ 158355 w 158354"/>
                <a:gd name="connsiteY0" fmla="*/ 45717 h 137150"/>
                <a:gd name="connsiteX1" fmla="*/ 158355 w 158354"/>
                <a:gd name="connsiteY1" fmla="*/ 0 h 137150"/>
                <a:gd name="connsiteX2" fmla="*/ 0 w 158354"/>
                <a:gd name="connsiteY2" fmla="*/ 91434 h 137150"/>
                <a:gd name="connsiteX3" fmla="*/ 0 w 158354"/>
                <a:gd name="connsiteY3" fmla="*/ 13715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4" h="137150">
                  <a:moveTo>
                    <a:pt x="158355" y="45717"/>
                  </a:moveTo>
                  <a:lnTo>
                    <a:pt x="158355" y="0"/>
                  </a:lnTo>
                  <a:lnTo>
                    <a:pt x="0" y="91434"/>
                  </a:lnTo>
                  <a:lnTo>
                    <a:pt x="0" y="13715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EE5AAE0B-7831-46E2-A337-DD7647602A72}"/>
                </a:ext>
              </a:extLst>
            </p:cNvPr>
            <p:cNvSpPr/>
            <p:nvPr/>
          </p:nvSpPr>
          <p:spPr>
            <a:xfrm>
              <a:off x="6396313" y="2331668"/>
              <a:ext cx="158355" cy="137150"/>
            </a:xfrm>
            <a:custGeom>
              <a:avLst/>
              <a:gdLst>
                <a:gd name="connsiteX0" fmla="*/ 0 w 158355"/>
                <a:gd name="connsiteY0" fmla="*/ 91434 h 137150"/>
                <a:gd name="connsiteX1" fmla="*/ 0 w 158355"/>
                <a:gd name="connsiteY1" fmla="*/ 137150 h 137150"/>
                <a:gd name="connsiteX2" fmla="*/ 26393 w 158355"/>
                <a:gd name="connsiteY2" fmla="*/ 121911 h 137150"/>
                <a:gd name="connsiteX3" fmla="*/ 13196 w 158355"/>
                <a:gd name="connsiteY3" fmla="*/ 114292 h 137150"/>
                <a:gd name="connsiteX4" fmla="*/ 13196 w 158355"/>
                <a:gd name="connsiteY4" fmla="*/ 99053 h 137150"/>
                <a:gd name="connsiteX5" fmla="*/ 145159 w 158355"/>
                <a:gd name="connsiteY5" fmla="*/ 22858 h 137150"/>
                <a:gd name="connsiteX6" fmla="*/ 158355 w 158355"/>
                <a:gd name="connsiteY6" fmla="*/ 30478 h 137150"/>
                <a:gd name="connsiteX7" fmla="*/ 158355 w 158355"/>
                <a:gd name="connsiteY7" fmla="*/ 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55" h="137150">
                  <a:moveTo>
                    <a:pt x="0" y="91434"/>
                  </a:moveTo>
                  <a:lnTo>
                    <a:pt x="0" y="137150"/>
                  </a:lnTo>
                  <a:lnTo>
                    <a:pt x="26393" y="121911"/>
                  </a:lnTo>
                  <a:lnTo>
                    <a:pt x="13196" y="114292"/>
                  </a:lnTo>
                  <a:lnTo>
                    <a:pt x="13196" y="99053"/>
                  </a:lnTo>
                  <a:lnTo>
                    <a:pt x="145159" y="22858"/>
                  </a:lnTo>
                  <a:lnTo>
                    <a:pt x="158355" y="30478"/>
                  </a:lnTo>
                  <a:lnTo>
                    <a:pt x="158355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C1738AC7-ACA1-462A-9FEB-93812A42F352}"/>
                </a:ext>
              </a:extLst>
            </p:cNvPr>
            <p:cNvSpPr/>
            <p:nvPr/>
          </p:nvSpPr>
          <p:spPr>
            <a:xfrm>
              <a:off x="5327377" y="3215529"/>
              <a:ext cx="268333" cy="167624"/>
            </a:xfrm>
            <a:custGeom>
              <a:avLst/>
              <a:gdLst>
                <a:gd name="connsiteX0" fmla="*/ 65812 w 268333"/>
                <a:gd name="connsiteY0" fmla="*/ -310 h 167624"/>
                <a:gd name="connsiteX1" fmla="*/ -176 w 268333"/>
                <a:gd name="connsiteY1" fmla="*/ 37780 h 167624"/>
                <a:gd name="connsiteX2" fmla="*/ 224171 w 268333"/>
                <a:gd name="connsiteY2" fmla="*/ 167315 h 167624"/>
                <a:gd name="connsiteX3" fmla="*/ 268158 w 268333"/>
                <a:gd name="connsiteY3" fmla="*/ 116520 h 167624"/>
                <a:gd name="connsiteX4" fmla="*/ 65812 w 268333"/>
                <a:gd name="connsiteY4" fmla="*/ -310 h 167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333" h="167624">
                  <a:moveTo>
                    <a:pt x="65812" y="-310"/>
                  </a:moveTo>
                  <a:lnTo>
                    <a:pt x="-176" y="37780"/>
                  </a:lnTo>
                  <a:lnTo>
                    <a:pt x="224171" y="167315"/>
                  </a:lnTo>
                  <a:lnTo>
                    <a:pt x="268158" y="116520"/>
                  </a:lnTo>
                  <a:lnTo>
                    <a:pt x="65812" y="-31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C0243D6D-73EB-44B6-B4F1-4F6FEAC0D5AC}"/>
                </a:ext>
              </a:extLst>
            </p:cNvPr>
            <p:cNvSpPr/>
            <p:nvPr/>
          </p:nvSpPr>
          <p:spPr>
            <a:xfrm>
              <a:off x="5894835" y="3527924"/>
              <a:ext cx="92376" cy="83814"/>
            </a:xfrm>
            <a:custGeom>
              <a:avLst/>
              <a:gdLst>
                <a:gd name="connsiteX0" fmla="*/ 0 w 92376"/>
                <a:gd name="connsiteY0" fmla="*/ 53336 h 83814"/>
                <a:gd name="connsiteX1" fmla="*/ 0 w 92376"/>
                <a:gd name="connsiteY1" fmla="*/ 83814 h 83814"/>
                <a:gd name="connsiteX2" fmla="*/ 92377 w 92376"/>
                <a:gd name="connsiteY2" fmla="*/ 30478 h 83814"/>
                <a:gd name="connsiteX3" fmla="*/ 92377 w 92376"/>
                <a:gd name="connsiteY3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76" h="83814">
                  <a:moveTo>
                    <a:pt x="0" y="53336"/>
                  </a:moveTo>
                  <a:lnTo>
                    <a:pt x="0" y="83814"/>
                  </a:lnTo>
                  <a:lnTo>
                    <a:pt x="92377" y="30478"/>
                  </a:lnTo>
                  <a:lnTo>
                    <a:pt x="92377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908F0068-DD2B-4978-808B-E49AF5073CE9}"/>
                </a:ext>
              </a:extLst>
            </p:cNvPr>
            <p:cNvSpPr/>
            <p:nvPr/>
          </p:nvSpPr>
          <p:spPr>
            <a:xfrm>
              <a:off x="5314184" y="3192668"/>
              <a:ext cx="92376" cy="83814"/>
            </a:xfrm>
            <a:custGeom>
              <a:avLst/>
              <a:gdLst>
                <a:gd name="connsiteX0" fmla="*/ 0 w 92376"/>
                <a:gd name="connsiteY0" fmla="*/ 53336 h 83814"/>
                <a:gd name="connsiteX1" fmla="*/ 0 w 92376"/>
                <a:gd name="connsiteY1" fmla="*/ 83814 h 83814"/>
                <a:gd name="connsiteX2" fmla="*/ 13196 w 92376"/>
                <a:gd name="connsiteY2" fmla="*/ 76195 h 83814"/>
                <a:gd name="connsiteX3" fmla="*/ 13196 w 92376"/>
                <a:gd name="connsiteY3" fmla="*/ 60956 h 83814"/>
                <a:gd name="connsiteX4" fmla="*/ 79179 w 92376"/>
                <a:gd name="connsiteY4" fmla="*/ 22858 h 83814"/>
                <a:gd name="connsiteX5" fmla="*/ 92377 w 92376"/>
                <a:gd name="connsiteY5" fmla="*/ 30478 h 83814"/>
                <a:gd name="connsiteX6" fmla="*/ 92377 w 92376"/>
                <a:gd name="connsiteY6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376" h="83814">
                  <a:moveTo>
                    <a:pt x="0" y="53336"/>
                  </a:moveTo>
                  <a:lnTo>
                    <a:pt x="0" y="83814"/>
                  </a:lnTo>
                  <a:lnTo>
                    <a:pt x="13196" y="76195"/>
                  </a:lnTo>
                  <a:lnTo>
                    <a:pt x="13196" y="60956"/>
                  </a:lnTo>
                  <a:lnTo>
                    <a:pt x="79179" y="22858"/>
                  </a:lnTo>
                  <a:lnTo>
                    <a:pt x="92377" y="30478"/>
                  </a:lnTo>
                  <a:lnTo>
                    <a:pt x="92377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B3A572E6-A943-4F80-9F85-B52D2C61389F}"/>
                </a:ext>
              </a:extLst>
            </p:cNvPr>
            <p:cNvSpPr/>
            <p:nvPr/>
          </p:nvSpPr>
          <p:spPr>
            <a:xfrm>
              <a:off x="5683689" y="3421252"/>
              <a:ext cx="277128" cy="160008"/>
            </a:xfrm>
            <a:custGeom>
              <a:avLst/>
              <a:gdLst>
                <a:gd name="connsiteX0" fmla="*/ 0 w 277128"/>
                <a:gd name="connsiteY0" fmla="*/ 38097 h 160008"/>
                <a:gd name="connsiteX1" fmla="*/ 211146 w 277128"/>
                <a:gd name="connsiteY1" fmla="*/ 160009 h 160008"/>
                <a:gd name="connsiteX2" fmla="*/ 277129 w 277128"/>
                <a:gd name="connsiteY2" fmla="*/ 121911 h 160008"/>
                <a:gd name="connsiteX3" fmla="*/ 65983 w 277128"/>
                <a:gd name="connsiteY3" fmla="*/ 0 h 16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28" h="160008">
                  <a:moveTo>
                    <a:pt x="0" y="38097"/>
                  </a:moveTo>
                  <a:lnTo>
                    <a:pt x="211146" y="160009"/>
                  </a:lnTo>
                  <a:lnTo>
                    <a:pt x="277129" y="121911"/>
                  </a:lnTo>
                  <a:lnTo>
                    <a:pt x="65983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0678F538-2CFD-45B3-8666-4109D30EC075}"/>
                </a:ext>
              </a:extLst>
            </p:cNvPr>
            <p:cNvSpPr/>
            <p:nvPr/>
          </p:nvSpPr>
          <p:spPr>
            <a:xfrm>
              <a:off x="5327380" y="3253624"/>
              <a:ext cx="237540" cy="152389"/>
            </a:xfrm>
            <a:custGeom>
              <a:avLst/>
              <a:gdLst>
                <a:gd name="connsiteX0" fmla="*/ 237540 w 237540"/>
                <a:gd name="connsiteY0" fmla="*/ 152389 h 152389"/>
                <a:gd name="connsiteX1" fmla="*/ 0 w 237540"/>
                <a:gd name="connsiteY1" fmla="*/ 15239 h 152389"/>
                <a:gd name="connsiteX2" fmla="*/ 0 w 237540"/>
                <a:gd name="connsiteY2" fmla="*/ 0 h 152389"/>
                <a:gd name="connsiteX3" fmla="*/ 224342 w 237540"/>
                <a:gd name="connsiteY3" fmla="*/ 129531 h 1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40" h="152389">
                  <a:moveTo>
                    <a:pt x="237540" y="152389"/>
                  </a:moveTo>
                  <a:lnTo>
                    <a:pt x="0" y="15239"/>
                  </a:lnTo>
                  <a:lnTo>
                    <a:pt x="0" y="0"/>
                  </a:lnTo>
                  <a:lnTo>
                    <a:pt x="224342" y="12953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5CE8136D-DF9F-434E-9667-3F39744FD1FA}"/>
                </a:ext>
              </a:extLst>
            </p:cNvPr>
            <p:cNvSpPr/>
            <p:nvPr/>
          </p:nvSpPr>
          <p:spPr>
            <a:xfrm>
              <a:off x="5670493" y="3459349"/>
              <a:ext cx="224342" cy="137150"/>
            </a:xfrm>
            <a:custGeom>
              <a:avLst/>
              <a:gdLst>
                <a:gd name="connsiteX0" fmla="*/ 0 w 224342"/>
                <a:gd name="connsiteY0" fmla="*/ 7619 h 137150"/>
                <a:gd name="connsiteX1" fmla="*/ 224342 w 224342"/>
                <a:gd name="connsiteY1" fmla="*/ 137150 h 137150"/>
                <a:gd name="connsiteX2" fmla="*/ 224342 w 224342"/>
                <a:gd name="connsiteY2" fmla="*/ 121911 h 137150"/>
                <a:gd name="connsiteX3" fmla="*/ 13196 w 224342"/>
                <a:gd name="connsiteY3" fmla="*/ 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42" h="137150">
                  <a:moveTo>
                    <a:pt x="0" y="7619"/>
                  </a:moveTo>
                  <a:lnTo>
                    <a:pt x="224342" y="137150"/>
                  </a:lnTo>
                  <a:lnTo>
                    <a:pt x="224342" y="121911"/>
                  </a:lnTo>
                  <a:lnTo>
                    <a:pt x="13196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1C7E5BDF-5D7D-4EA3-A648-A1D1029C2219}"/>
                </a:ext>
              </a:extLst>
            </p:cNvPr>
            <p:cNvSpPr/>
            <p:nvPr/>
          </p:nvSpPr>
          <p:spPr>
            <a:xfrm>
              <a:off x="6145569" y="2933606"/>
              <a:ext cx="26392" cy="15238"/>
            </a:xfrm>
            <a:custGeom>
              <a:avLst/>
              <a:gdLst>
                <a:gd name="connsiteX0" fmla="*/ 26393 w 26392"/>
                <a:gd name="connsiteY0" fmla="*/ 0 h 15238"/>
                <a:gd name="connsiteX1" fmla="*/ 0 w 26392"/>
                <a:gd name="connsiteY1" fmla="*/ 15239 h 1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392" h="15238">
                  <a:moveTo>
                    <a:pt x="26393" y="0"/>
                  </a:moveTo>
                  <a:lnTo>
                    <a:pt x="0" y="15239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F212CD6A-CCC1-4BA3-8278-313C5B441FCA}"/>
                </a:ext>
              </a:extLst>
            </p:cNvPr>
            <p:cNvSpPr/>
            <p:nvPr/>
          </p:nvSpPr>
          <p:spPr>
            <a:xfrm>
              <a:off x="6185157" y="2895509"/>
              <a:ext cx="105569" cy="76194"/>
            </a:xfrm>
            <a:custGeom>
              <a:avLst/>
              <a:gdLst>
                <a:gd name="connsiteX0" fmla="*/ 0 w 105569"/>
                <a:gd name="connsiteY0" fmla="*/ 76195 h 76194"/>
                <a:gd name="connsiteX1" fmla="*/ 105570 w 105569"/>
                <a:gd name="connsiteY1" fmla="*/ 0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76194">
                  <a:moveTo>
                    <a:pt x="0" y="76195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DDE73140-11DE-4D5D-A125-9FFF70238B8C}"/>
                </a:ext>
              </a:extLst>
            </p:cNvPr>
            <p:cNvSpPr/>
            <p:nvPr/>
          </p:nvSpPr>
          <p:spPr>
            <a:xfrm>
              <a:off x="6224746" y="2812541"/>
              <a:ext cx="118781" cy="121064"/>
            </a:xfrm>
            <a:custGeom>
              <a:avLst/>
              <a:gdLst>
                <a:gd name="connsiteX0" fmla="*/ 13196 w 118781"/>
                <a:gd name="connsiteY0" fmla="*/ 6773 h 121064"/>
                <a:gd name="connsiteX1" fmla="*/ 118782 w 118781"/>
                <a:gd name="connsiteY1" fmla="*/ 6773 h 121064"/>
                <a:gd name="connsiteX2" fmla="*/ 105585 w 118781"/>
                <a:gd name="connsiteY2" fmla="*/ 90587 h 121064"/>
                <a:gd name="connsiteX3" fmla="*/ 52785 w 118781"/>
                <a:gd name="connsiteY3" fmla="*/ 121065 h 121064"/>
                <a:gd name="connsiteX4" fmla="*/ 0 w 118781"/>
                <a:gd name="connsiteY4" fmla="*/ 105826 h 12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81" h="121064">
                  <a:moveTo>
                    <a:pt x="13196" y="6773"/>
                  </a:moveTo>
                  <a:cubicBezTo>
                    <a:pt x="65981" y="-8466"/>
                    <a:pt x="118782" y="6773"/>
                    <a:pt x="118782" y="6773"/>
                  </a:cubicBezTo>
                  <a:lnTo>
                    <a:pt x="105585" y="90587"/>
                  </a:lnTo>
                  <a:lnTo>
                    <a:pt x="52785" y="121065"/>
                  </a:lnTo>
                  <a:lnTo>
                    <a:pt x="0" y="10582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AE586CC7-CF14-4B4A-B34A-44778E49D9D6}"/>
                </a:ext>
              </a:extLst>
            </p:cNvPr>
            <p:cNvSpPr/>
            <p:nvPr/>
          </p:nvSpPr>
          <p:spPr>
            <a:xfrm>
              <a:off x="6231663" y="2726150"/>
              <a:ext cx="100574" cy="96326"/>
            </a:xfrm>
            <a:custGeom>
              <a:avLst/>
              <a:gdLst>
                <a:gd name="connsiteX0" fmla="*/ 100575 w 100574"/>
                <a:gd name="connsiteY0" fmla="*/ 48163 h 96326"/>
                <a:gd name="connsiteX1" fmla="*/ 50287 w 100574"/>
                <a:gd name="connsiteY1" fmla="*/ 96326 h 96326"/>
                <a:gd name="connsiteX2" fmla="*/ 0 w 100574"/>
                <a:gd name="connsiteY2" fmla="*/ 48163 h 96326"/>
                <a:gd name="connsiteX3" fmla="*/ 50287 w 100574"/>
                <a:gd name="connsiteY3" fmla="*/ 0 h 96326"/>
                <a:gd name="connsiteX4" fmla="*/ 100575 w 100574"/>
                <a:gd name="connsiteY4" fmla="*/ 48163 h 96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4" h="96326">
                  <a:moveTo>
                    <a:pt x="100575" y="48163"/>
                  </a:moveTo>
                  <a:cubicBezTo>
                    <a:pt x="100575" y="74763"/>
                    <a:pt x="78060" y="96326"/>
                    <a:pt x="50287" y="96326"/>
                  </a:cubicBezTo>
                  <a:cubicBezTo>
                    <a:pt x="22514" y="96326"/>
                    <a:pt x="0" y="74763"/>
                    <a:pt x="0" y="48163"/>
                  </a:cubicBezTo>
                  <a:cubicBezTo>
                    <a:pt x="0" y="21563"/>
                    <a:pt x="22514" y="0"/>
                    <a:pt x="50287" y="0"/>
                  </a:cubicBezTo>
                  <a:cubicBezTo>
                    <a:pt x="78060" y="0"/>
                    <a:pt x="100575" y="21563"/>
                    <a:pt x="100575" y="48163"/>
                  </a:cubicBezTo>
                  <a:close/>
                </a:path>
              </a:pathLst>
            </a:custGeom>
            <a:grpFill/>
            <a:ln w="6987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08F07F51-1699-444C-8FF5-34CAE588F431}"/>
                </a:ext>
              </a:extLst>
            </p:cNvPr>
            <p:cNvSpPr/>
            <p:nvPr/>
          </p:nvSpPr>
          <p:spPr>
            <a:xfrm>
              <a:off x="6231785" y="2765732"/>
              <a:ext cx="70463" cy="38614"/>
            </a:xfrm>
            <a:custGeom>
              <a:avLst/>
              <a:gdLst>
                <a:gd name="connsiteX0" fmla="*/ 70464 w 70463"/>
                <a:gd name="connsiteY0" fmla="*/ 19307 h 38614"/>
                <a:gd name="connsiteX1" fmla="*/ 35232 w 70463"/>
                <a:gd name="connsiteY1" fmla="*/ 38614 h 38614"/>
                <a:gd name="connsiteX2" fmla="*/ 0 w 70463"/>
                <a:gd name="connsiteY2" fmla="*/ 19307 h 38614"/>
                <a:gd name="connsiteX3" fmla="*/ 35232 w 70463"/>
                <a:gd name="connsiteY3" fmla="*/ 0 h 38614"/>
                <a:gd name="connsiteX4" fmla="*/ 70464 w 70463"/>
                <a:gd name="connsiteY4" fmla="*/ 19307 h 3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3" h="38614">
                  <a:moveTo>
                    <a:pt x="70464" y="19307"/>
                  </a:moveTo>
                  <a:cubicBezTo>
                    <a:pt x="70464" y="29970"/>
                    <a:pt x="54690" y="38614"/>
                    <a:pt x="35232" y="38614"/>
                  </a:cubicBezTo>
                  <a:cubicBezTo>
                    <a:pt x="15774" y="38614"/>
                    <a:pt x="0" y="29970"/>
                    <a:pt x="0" y="19307"/>
                  </a:cubicBezTo>
                  <a:cubicBezTo>
                    <a:pt x="0" y="8644"/>
                    <a:pt x="15774" y="0"/>
                    <a:pt x="35232" y="0"/>
                  </a:cubicBezTo>
                  <a:cubicBezTo>
                    <a:pt x="54690" y="0"/>
                    <a:pt x="70464" y="8644"/>
                    <a:pt x="70464" y="19307"/>
                  </a:cubicBezTo>
                  <a:close/>
                </a:path>
              </a:pathLst>
            </a:custGeom>
            <a:grpFill/>
            <a:ln w="6982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171BE7DD-D45A-442F-B861-13FB0D0D7365}"/>
                </a:ext>
              </a:extLst>
            </p:cNvPr>
            <p:cNvSpPr/>
            <p:nvPr/>
          </p:nvSpPr>
          <p:spPr>
            <a:xfrm>
              <a:off x="6127082" y="2891770"/>
              <a:ext cx="89769" cy="83672"/>
            </a:xfrm>
            <a:custGeom>
              <a:avLst/>
              <a:gdLst>
                <a:gd name="connsiteX0" fmla="*/ 5290 w 89769"/>
                <a:gd name="connsiteY0" fmla="*/ 34217 h 83672"/>
                <a:gd name="connsiteX1" fmla="*/ 5290 w 89769"/>
                <a:gd name="connsiteY1" fmla="*/ 3739 h 83672"/>
                <a:gd name="connsiteX2" fmla="*/ 84468 w 89769"/>
                <a:gd name="connsiteY2" fmla="*/ 49456 h 83672"/>
                <a:gd name="connsiteX3" fmla="*/ 84468 w 89769"/>
                <a:gd name="connsiteY3" fmla="*/ 79934 h 83672"/>
                <a:gd name="connsiteX4" fmla="*/ 5290 w 89769"/>
                <a:gd name="connsiteY4" fmla="*/ 34217 h 8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769" h="83672">
                  <a:moveTo>
                    <a:pt x="5290" y="34217"/>
                  </a:moveTo>
                  <a:cubicBezTo>
                    <a:pt x="216" y="25419"/>
                    <a:pt x="-3502" y="8818"/>
                    <a:pt x="5290" y="3739"/>
                  </a:cubicBezTo>
                  <a:cubicBezTo>
                    <a:pt x="31683" y="-11500"/>
                    <a:pt x="69230" y="23062"/>
                    <a:pt x="84468" y="49456"/>
                  </a:cubicBezTo>
                  <a:cubicBezTo>
                    <a:pt x="89557" y="58255"/>
                    <a:pt x="93276" y="74854"/>
                    <a:pt x="84468" y="79934"/>
                  </a:cubicBezTo>
                  <a:cubicBezTo>
                    <a:pt x="58075" y="95173"/>
                    <a:pt x="20529" y="60612"/>
                    <a:pt x="5290" y="34217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</p:grp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DD50B27B-74BC-4192-9B21-664E1000D848}"/>
              </a:ext>
            </a:extLst>
          </p:cNvPr>
          <p:cNvCxnSpPr>
            <a:cxnSpLocks/>
            <a:stCxn id="77" idx="6"/>
            <a:endCxn id="223" idx="2"/>
          </p:cNvCxnSpPr>
          <p:nvPr/>
        </p:nvCxnSpPr>
        <p:spPr>
          <a:xfrm flipV="1">
            <a:off x="3345595" y="2032996"/>
            <a:ext cx="1572392" cy="67796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5" name="Straight Arrow Connector 444">
            <a:extLst>
              <a:ext uri="{FF2B5EF4-FFF2-40B4-BE49-F238E27FC236}">
                <a16:creationId xmlns:a16="http://schemas.microsoft.com/office/drawing/2014/main" id="{647D4310-3972-49E1-80F5-B24900AA9F86}"/>
              </a:ext>
            </a:extLst>
          </p:cNvPr>
          <p:cNvCxnSpPr>
            <a:stCxn id="223" idx="6"/>
            <a:endCxn id="296" idx="2"/>
          </p:cNvCxnSpPr>
          <p:nvPr/>
        </p:nvCxnSpPr>
        <p:spPr>
          <a:xfrm>
            <a:off x="7257987" y="2032996"/>
            <a:ext cx="1588418" cy="67796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7" name="Straight Arrow Connector 446">
            <a:extLst>
              <a:ext uri="{FF2B5EF4-FFF2-40B4-BE49-F238E27FC236}">
                <a16:creationId xmlns:a16="http://schemas.microsoft.com/office/drawing/2014/main" id="{E6DD5FFA-35BC-46E2-A158-EA40D94DB31E}"/>
              </a:ext>
            </a:extLst>
          </p:cNvPr>
          <p:cNvCxnSpPr>
            <a:stCxn id="296" idx="3"/>
            <a:endCxn id="369" idx="6"/>
          </p:cNvCxnSpPr>
          <p:nvPr/>
        </p:nvCxnSpPr>
        <p:spPr>
          <a:xfrm flipH="1">
            <a:off x="7259623" y="3538279"/>
            <a:ext cx="1929467" cy="175373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0" name="TextBox 449">
            <a:extLst>
              <a:ext uri="{FF2B5EF4-FFF2-40B4-BE49-F238E27FC236}">
                <a16:creationId xmlns:a16="http://schemas.microsoft.com/office/drawing/2014/main" id="{776C9908-F04A-474F-9B3C-1A28D899ABA5}"/>
              </a:ext>
            </a:extLst>
          </p:cNvPr>
          <p:cNvSpPr txBox="1"/>
          <p:nvPr/>
        </p:nvSpPr>
        <p:spPr>
          <a:xfrm rot="20179425">
            <a:off x="3381984" y="2024993"/>
            <a:ext cx="138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Break failure</a:t>
            </a: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06297693-B56C-4F1C-A1CB-A54ABFE994D8}"/>
              </a:ext>
            </a:extLst>
          </p:cNvPr>
          <p:cNvSpPr txBox="1"/>
          <p:nvPr/>
        </p:nvSpPr>
        <p:spPr>
          <a:xfrm rot="1399549">
            <a:off x="7402942" y="1965386"/>
            <a:ext cx="138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Break failure</a:t>
            </a: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2EA899B0-22CB-4676-B8D1-0A93FFDCAFFD}"/>
              </a:ext>
            </a:extLst>
          </p:cNvPr>
          <p:cNvSpPr txBox="1"/>
          <p:nvPr/>
        </p:nvSpPr>
        <p:spPr>
          <a:xfrm rot="19054967">
            <a:off x="7703880" y="3946381"/>
            <a:ext cx="138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Break failure</a:t>
            </a:r>
          </a:p>
          <a:p>
            <a:pPr algn="ctr"/>
            <a:r>
              <a:rPr lang="en-GB" dirty="0"/>
              <a:t>or</a:t>
            </a:r>
          </a:p>
          <a:p>
            <a:pPr algn="ctr"/>
            <a:r>
              <a:rPr lang="en-GB" dirty="0"/>
              <a:t>puncture</a:t>
            </a:r>
          </a:p>
        </p:txBody>
      </p:sp>
      <p:sp>
        <p:nvSpPr>
          <p:cNvPr id="453" name="Arc 452">
            <a:extLst>
              <a:ext uri="{FF2B5EF4-FFF2-40B4-BE49-F238E27FC236}">
                <a16:creationId xmlns:a16="http://schemas.microsoft.com/office/drawing/2014/main" id="{6AF5B8A5-AC93-4A8A-A965-76898F7807DC}"/>
              </a:ext>
            </a:extLst>
          </p:cNvPr>
          <p:cNvSpPr/>
          <p:nvPr/>
        </p:nvSpPr>
        <p:spPr>
          <a:xfrm rot="5400000">
            <a:off x="10758654" y="2352668"/>
            <a:ext cx="939992" cy="798622"/>
          </a:xfrm>
          <a:prstGeom prst="arc">
            <a:avLst>
              <a:gd name="adj1" fmla="val 9746051"/>
              <a:gd name="adj2" fmla="val 1048975"/>
            </a:avLst>
          </a:prstGeom>
          <a:ln>
            <a:headEnd type="none" w="med" len="med"/>
            <a:tailEnd type="triangl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Arc 453">
            <a:extLst>
              <a:ext uri="{FF2B5EF4-FFF2-40B4-BE49-F238E27FC236}">
                <a16:creationId xmlns:a16="http://schemas.microsoft.com/office/drawing/2014/main" id="{1F64C711-5F4C-473D-92E2-8A40A5C0C262}"/>
              </a:ext>
            </a:extLst>
          </p:cNvPr>
          <p:cNvSpPr/>
          <p:nvPr/>
        </p:nvSpPr>
        <p:spPr>
          <a:xfrm rot="15850710">
            <a:off x="467264" y="2390747"/>
            <a:ext cx="939992" cy="798622"/>
          </a:xfrm>
          <a:prstGeom prst="arc">
            <a:avLst>
              <a:gd name="adj1" fmla="val 9746051"/>
              <a:gd name="adj2" fmla="val 1048975"/>
            </a:avLst>
          </a:prstGeom>
          <a:ln>
            <a:headEnd type="none" w="med" len="med"/>
            <a:tailEnd type="triangl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Arc 454">
            <a:extLst>
              <a:ext uri="{FF2B5EF4-FFF2-40B4-BE49-F238E27FC236}">
                <a16:creationId xmlns:a16="http://schemas.microsoft.com/office/drawing/2014/main" id="{1C5849F5-196A-4C06-96A4-6C97654F8092}"/>
              </a:ext>
            </a:extLst>
          </p:cNvPr>
          <p:cNvSpPr/>
          <p:nvPr/>
        </p:nvSpPr>
        <p:spPr>
          <a:xfrm>
            <a:off x="5618675" y="421097"/>
            <a:ext cx="939992" cy="798622"/>
          </a:xfrm>
          <a:prstGeom prst="arc">
            <a:avLst>
              <a:gd name="adj1" fmla="val 9746051"/>
              <a:gd name="adj2" fmla="val 1048975"/>
            </a:avLst>
          </a:prstGeom>
          <a:ln>
            <a:headEnd type="none" w="med" len="med"/>
            <a:tailEnd type="triangl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6" name="TextBox 455">
                <a:extLst>
                  <a:ext uri="{FF2B5EF4-FFF2-40B4-BE49-F238E27FC236}">
                    <a16:creationId xmlns:a16="http://schemas.microsoft.com/office/drawing/2014/main" id="{6F335E0B-3E1D-42EC-8443-F56A8833161C}"/>
                  </a:ext>
                </a:extLst>
              </p:cNvPr>
              <p:cNvSpPr txBox="1"/>
              <p:nvPr/>
            </p:nvSpPr>
            <p:spPr>
              <a:xfrm rot="19990674">
                <a:off x="4167838" y="2385864"/>
                <a:ext cx="2797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/>
                          <m:t>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456" name="TextBox 455">
                <a:extLst>
                  <a:ext uri="{FF2B5EF4-FFF2-40B4-BE49-F238E27FC236}">
                    <a16:creationId xmlns:a16="http://schemas.microsoft.com/office/drawing/2014/main" id="{6F335E0B-3E1D-42EC-8443-F56A88331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990674">
                <a:off x="4167838" y="2385864"/>
                <a:ext cx="279757" cy="276999"/>
              </a:xfrm>
              <a:prstGeom prst="rect">
                <a:avLst/>
              </a:prstGeom>
              <a:blipFill>
                <a:blip r:embed="rId3"/>
                <a:stretch>
                  <a:fillRect l="-17460" b="-161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7" name="TextBox 456">
                <a:extLst>
                  <a:ext uri="{FF2B5EF4-FFF2-40B4-BE49-F238E27FC236}">
                    <a16:creationId xmlns:a16="http://schemas.microsoft.com/office/drawing/2014/main" id="{987B0ACF-9A67-4A03-8798-411FE75452B4}"/>
                  </a:ext>
                </a:extLst>
              </p:cNvPr>
              <p:cNvSpPr txBox="1"/>
              <p:nvPr/>
            </p:nvSpPr>
            <p:spPr>
              <a:xfrm rot="1477978">
                <a:off x="7850764" y="2371674"/>
                <a:ext cx="2797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/>
                          <m:t>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457" name="TextBox 456">
                <a:extLst>
                  <a:ext uri="{FF2B5EF4-FFF2-40B4-BE49-F238E27FC236}">
                    <a16:creationId xmlns:a16="http://schemas.microsoft.com/office/drawing/2014/main" id="{987B0ACF-9A67-4A03-8798-411FE7545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77978">
                <a:off x="7850764" y="2371674"/>
                <a:ext cx="279757" cy="276999"/>
              </a:xfrm>
              <a:prstGeom prst="rect">
                <a:avLst/>
              </a:prstGeom>
              <a:blipFill>
                <a:blip r:embed="rId4"/>
                <a:stretch>
                  <a:fillRect l="-22581" t="-6557" b="-49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8" name="TextBox 457">
                <a:extLst>
                  <a:ext uri="{FF2B5EF4-FFF2-40B4-BE49-F238E27FC236}">
                    <a16:creationId xmlns:a16="http://schemas.microsoft.com/office/drawing/2014/main" id="{9CF6E90A-D9A6-431D-86D9-6B23DC0A1157}"/>
                  </a:ext>
                </a:extLst>
              </p:cNvPr>
              <p:cNvSpPr txBox="1"/>
              <p:nvPr/>
            </p:nvSpPr>
            <p:spPr>
              <a:xfrm rot="18999274">
                <a:off x="8488149" y="4677564"/>
                <a:ext cx="7843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dirty="0"/>
                            <m:t>λ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dirty="0"/>
                            <m:t>λ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8" name="TextBox 457">
                <a:extLst>
                  <a:ext uri="{FF2B5EF4-FFF2-40B4-BE49-F238E27FC236}">
                    <a16:creationId xmlns:a16="http://schemas.microsoft.com/office/drawing/2014/main" id="{9CF6E90A-D9A6-431D-86D9-6B23DC0A1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999274">
                <a:off x="8488149" y="4677564"/>
                <a:ext cx="784317" cy="276999"/>
              </a:xfrm>
              <a:prstGeom prst="rect">
                <a:avLst/>
              </a:prstGeom>
              <a:blipFill>
                <a:blip r:embed="rId5"/>
                <a:stretch>
                  <a:fillRect l="-3968" r="-3175" b="-7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9" name="TextBox 458">
                <a:extLst>
                  <a:ext uri="{FF2B5EF4-FFF2-40B4-BE49-F238E27FC236}">
                    <a16:creationId xmlns:a16="http://schemas.microsoft.com/office/drawing/2014/main" id="{FFF24DDD-D7EC-4F5B-A4FA-84F423545701}"/>
                  </a:ext>
                </a:extLst>
              </p:cNvPr>
              <p:cNvSpPr txBox="1"/>
              <p:nvPr/>
            </p:nvSpPr>
            <p:spPr>
              <a:xfrm>
                <a:off x="10813158" y="3287853"/>
                <a:ext cx="11882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dirty="0"/>
                            <m:t>λ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dirty="0"/>
                            <m:t>λ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9" name="TextBox 458">
                <a:extLst>
                  <a:ext uri="{FF2B5EF4-FFF2-40B4-BE49-F238E27FC236}">
                    <a16:creationId xmlns:a16="http://schemas.microsoft.com/office/drawing/2014/main" id="{FFF24DDD-D7EC-4F5B-A4FA-84F423545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3158" y="3287853"/>
                <a:ext cx="1188274" cy="276999"/>
              </a:xfrm>
              <a:prstGeom prst="rect">
                <a:avLst/>
              </a:prstGeom>
              <a:blipFill>
                <a:blip r:embed="rId6"/>
                <a:stretch>
                  <a:fillRect l="-4615" b="-108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0" name="TextBox 459">
                <a:extLst>
                  <a:ext uri="{FF2B5EF4-FFF2-40B4-BE49-F238E27FC236}">
                    <a16:creationId xmlns:a16="http://schemas.microsoft.com/office/drawing/2014/main" id="{ECB5C078-6879-48D2-BAD1-B05334E9AD7C}"/>
                  </a:ext>
                </a:extLst>
              </p:cNvPr>
              <p:cNvSpPr txBox="1"/>
              <p:nvPr/>
            </p:nvSpPr>
            <p:spPr>
              <a:xfrm>
                <a:off x="5487478" y="113520"/>
                <a:ext cx="11882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dirty="0"/>
                            <m:t>λ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dirty="0"/>
                            <m:t>λ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0" name="TextBox 459">
                <a:extLst>
                  <a:ext uri="{FF2B5EF4-FFF2-40B4-BE49-F238E27FC236}">
                    <a16:creationId xmlns:a16="http://schemas.microsoft.com/office/drawing/2014/main" id="{ECB5C078-6879-48D2-BAD1-B05334E9A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478" y="113520"/>
                <a:ext cx="1188274" cy="276999"/>
              </a:xfrm>
              <a:prstGeom prst="rect">
                <a:avLst/>
              </a:prstGeom>
              <a:blipFill>
                <a:blip r:embed="rId7"/>
                <a:stretch>
                  <a:fillRect l="-4103" r="-513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1" name="TextBox 460">
                <a:extLst>
                  <a:ext uri="{FF2B5EF4-FFF2-40B4-BE49-F238E27FC236}">
                    <a16:creationId xmlns:a16="http://schemas.microsoft.com/office/drawing/2014/main" id="{AE9A4E83-7EC1-4852-94DF-136C7DEEBBDB}"/>
                  </a:ext>
                </a:extLst>
              </p:cNvPr>
              <p:cNvSpPr txBox="1"/>
              <p:nvPr/>
            </p:nvSpPr>
            <p:spPr>
              <a:xfrm>
                <a:off x="235139" y="3252732"/>
                <a:ext cx="11882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dirty="0"/>
                            <m:t>λ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dirty="0"/>
                            <m:t>λ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1" name="TextBox 460">
                <a:extLst>
                  <a:ext uri="{FF2B5EF4-FFF2-40B4-BE49-F238E27FC236}">
                    <a16:creationId xmlns:a16="http://schemas.microsoft.com/office/drawing/2014/main" id="{AE9A4E83-7EC1-4852-94DF-136C7DEEB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39" y="3252732"/>
                <a:ext cx="1188274" cy="276999"/>
              </a:xfrm>
              <a:prstGeom prst="rect">
                <a:avLst/>
              </a:prstGeom>
              <a:blipFill>
                <a:blip r:embed="rId8"/>
                <a:stretch>
                  <a:fillRect l="-4639" r="-515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3" name="Straight Arrow Connector 462">
            <a:extLst>
              <a:ext uri="{FF2B5EF4-FFF2-40B4-BE49-F238E27FC236}">
                <a16:creationId xmlns:a16="http://schemas.microsoft.com/office/drawing/2014/main" id="{5B0848CA-8FE6-4F97-8C4F-75ACA68A2EC9}"/>
              </a:ext>
            </a:extLst>
          </p:cNvPr>
          <p:cNvCxnSpPr>
            <a:stCxn id="77" idx="5"/>
            <a:endCxn id="369" idx="1"/>
          </p:cNvCxnSpPr>
          <p:nvPr/>
        </p:nvCxnSpPr>
        <p:spPr>
          <a:xfrm>
            <a:off x="3002910" y="3538279"/>
            <a:ext cx="2259398" cy="92642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5" name="Straight Arrow Connector 464">
            <a:extLst>
              <a:ext uri="{FF2B5EF4-FFF2-40B4-BE49-F238E27FC236}">
                <a16:creationId xmlns:a16="http://schemas.microsoft.com/office/drawing/2014/main" id="{1093BD74-7F8C-4F62-B8EB-27854CB547C5}"/>
              </a:ext>
            </a:extLst>
          </p:cNvPr>
          <p:cNvCxnSpPr>
            <a:stCxn id="223" idx="4"/>
            <a:endCxn id="369" idx="0"/>
          </p:cNvCxnSpPr>
          <p:nvPr/>
        </p:nvCxnSpPr>
        <p:spPr>
          <a:xfrm>
            <a:off x="6087987" y="3202996"/>
            <a:ext cx="1636" cy="91901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6" name="TextBox 465">
            <a:extLst>
              <a:ext uri="{FF2B5EF4-FFF2-40B4-BE49-F238E27FC236}">
                <a16:creationId xmlns:a16="http://schemas.microsoft.com/office/drawing/2014/main" id="{C01473CF-4BC9-4BE5-8652-EB65BD6F6E3C}"/>
              </a:ext>
            </a:extLst>
          </p:cNvPr>
          <p:cNvSpPr txBox="1"/>
          <p:nvPr/>
        </p:nvSpPr>
        <p:spPr>
          <a:xfrm rot="1382080">
            <a:off x="3460938" y="4051135"/>
            <a:ext cx="138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Puncture</a:t>
            </a:r>
          </a:p>
        </p:txBody>
      </p:sp>
      <p:sp>
        <p:nvSpPr>
          <p:cNvPr id="467" name="TextBox 466">
            <a:extLst>
              <a:ext uri="{FF2B5EF4-FFF2-40B4-BE49-F238E27FC236}">
                <a16:creationId xmlns:a16="http://schemas.microsoft.com/office/drawing/2014/main" id="{BFECF97B-7651-4446-A533-F5F99592D59A}"/>
              </a:ext>
            </a:extLst>
          </p:cNvPr>
          <p:cNvSpPr txBox="1"/>
          <p:nvPr/>
        </p:nvSpPr>
        <p:spPr>
          <a:xfrm>
            <a:off x="5102025" y="3351915"/>
            <a:ext cx="138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Puncture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8" name="TextBox 467">
                <a:extLst>
                  <a:ext uri="{FF2B5EF4-FFF2-40B4-BE49-F238E27FC236}">
                    <a16:creationId xmlns:a16="http://schemas.microsoft.com/office/drawing/2014/main" id="{974503C7-693F-47AB-9629-41E7EFD38E1A}"/>
                  </a:ext>
                </a:extLst>
              </p:cNvPr>
              <p:cNvSpPr txBox="1"/>
              <p:nvPr/>
            </p:nvSpPr>
            <p:spPr>
              <a:xfrm>
                <a:off x="6193924" y="3399262"/>
                <a:ext cx="2817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/>
                          <m:t>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468" name="TextBox 467">
                <a:extLst>
                  <a:ext uri="{FF2B5EF4-FFF2-40B4-BE49-F238E27FC236}">
                    <a16:creationId xmlns:a16="http://schemas.microsoft.com/office/drawing/2014/main" id="{974503C7-693F-47AB-9629-41E7EFD38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924" y="3399262"/>
                <a:ext cx="281744" cy="276999"/>
              </a:xfrm>
              <a:prstGeom prst="rect">
                <a:avLst/>
              </a:prstGeom>
              <a:blipFill>
                <a:blip r:embed="rId9"/>
                <a:stretch>
                  <a:fillRect l="-30435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9" name="TextBox 468">
                <a:extLst>
                  <a:ext uri="{FF2B5EF4-FFF2-40B4-BE49-F238E27FC236}">
                    <a16:creationId xmlns:a16="http://schemas.microsoft.com/office/drawing/2014/main" id="{7DF9C112-8445-4709-8FC4-E53A5F57346F}"/>
                  </a:ext>
                </a:extLst>
              </p:cNvPr>
              <p:cNvSpPr txBox="1"/>
              <p:nvPr/>
            </p:nvSpPr>
            <p:spPr>
              <a:xfrm rot="1314358">
                <a:off x="4104670" y="3682303"/>
                <a:ext cx="2817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/>
                          <m:t>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469" name="TextBox 468">
                <a:extLst>
                  <a:ext uri="{FF2B5EF4-FFF2-40B4-BE49-F238E27FC236}">
                    <a16:creationId xmlns:a16="http://schemas.microsoft.com/office/drawing/2014/main" id="{7DF9C112-8445-4709-8FC4-E53A5F573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314358">
                <a:off x="4104670" y="3682303"/>
                <a:ext cx="281744" cy="276999"/>
              </a:xfrm>
              <a:prstGeom prst="rect">
                <a:avLst/>
              </a:prstGeom>
              <a:blipFill>
                <a:blip r:embed="rId10"/>
                <a:stretch>
                  <a:fillRect l="-22951" t="-5000"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0" name="Arc 469">
            <a:extLst>
              <a:ext uri="{FF2B5EF4-FFF2-40B4-BE49-F238E27FC236}">
                <a16:creationId xmlns:a16="http://schemas.microsoft.com/office/drawing/2014/main" id="{A27E8B47-42E4-4F68-8BC2-240E6EEAB41B}"/>
              </a:ext>
            </a:extLst>
          </p:cNvPr>
          <p:cNvSpPr/>
          <p:nvPr/>
        </p:nvSpPr>
        <p:spPr>
          <a:xfrm rot="19640546" flipH="1" flipV="1">
            <a:off x="1659821" y="143787"/>
            <a:ext cx="4495853" cy="5323611"/>
          </a:xfrm>
          <a:prstGeom prst="arc">
            <a:avLst>
              <a:gd name="adj1" fmla="val 16750295"/>
              <a:gd name="adj2" fmla="val 247453"/>
            </a:avLst>
          </a:prstGeom>
          <a:ln>
            <a:prstDash val="dash"/>
            <a:headEnd type="none" w="med" len="med"/>
            <a:tailEnd type="triangl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TextBox 470">
            <a:extLst>
              <a:ext uri="{FF2B5EF4-FFF2-40B4-BE49-F238E27FC236}">
                <a16:creationId xmlns:a16="http://schemas.microsoft.com/office/drawing/2014/main" id="{03390A8E-A5A4-487C-B69E-DD66735867AD}"/>
              </a:ext>
            </a:extLst>
          </p:cNvPr>
          <p:cNvSpPr txBox="1"/>
          <p:nvPr/>
        </p:nvSpPr>
        <p:spPr>
          <a:xfrm>
            <a:off x="1210683" y="4841168"/>
            <a:ext cx="19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As-good-as-new repairs (AGAN)</a:t>
            </a:r>
          </a:p>
        </p:txBody>
      </p:sp>
      <p:pic>
        <p:nvPicPr>
          <p:cNvPr id="472" name="Picture 471">
            <a:extLst>
              <a:ext uri="{FF2B5EF4-FFF2-40B4-BE49-F238E27FC236}">
                <a16:creationId xmlns:a16="http://schemas.microsoft.com/office/drawing/2014/main" id="{FA7D9D8A-FE6E-4B93-9C5A-A0BEF40BDDE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7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 animBg="1"/>
      <p:bldP spid="296" grpId="0" animBg="1"/>
      <p:bldP spid="369" grpId="0" animBg="1"/>
      <p:bldP spid="450" grpId="0"/>
      <p:bldP spid="451" grpId="0"/>
      <p:bldP spid="452" grpId="0"/>
      <p:bldP spid="453" grpId="0" animBg="1"/>
      <p:bldP spid="454" grpId="0" animBg="1"/>
      <p:bldP spid="455" grpId="0" animBg="1"/>
      <p:bldP spid="456" grpId="0"/>
      <p:bldP spid="457" grpId="0"/>
      <p:bldP spid="458" grpId="0"/>
      <p:bldP spid="459" grpId="0"/>
      <p:bldP spid="460" grpId="0"/>
      <p:bldP spid="461" grpId="0"/>
      <p:bldP spid="466" grpId="0"/>
      <p:bldP spid="467" grpId="0"/>
      <p:bldP spid="468" grpId="0"/>
      <p:bldP spid="469" grpId="0"/>
      <p:bldP spid="470" grpId="0" animBg="1"/>
      <p:bldP spid="47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4551-FC0D-49C1-AEA0-CC30D9EB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Markov chains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A3F34C3-9803-433A-B921-72950DB89DBD}"/>
              </a:ext>
            </a:extLst>
          </p:cNvPr>
          <p:cNvSpPr/>
          <p:nvPr/>
        </p:nvSpPr>
        <p:spPr>
          <a:xfrm>
            <a:off x="1005595" y="1540964"/>
            <a:ext cx="2340000" cy="2340000"/>
          </a:xfrm>
          <a:prstGeom prst="ellipse">
            <a:avLst/>
          </a:prstGeom>
          <a:solidFill>
            <a:srgbClr val="00B05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Content Placeholder 4">
            <a:extLst>
              <a:ext uri="{FF2B5EF4-FFF2-40B4-BE49-F238E27FC236}">
                <a16:creationId xmlns:a16="http://schemas.microsoft.com/office/drawing/2014/main" id="{73E10F32-4DDF-44AE-BF72-7EA2A92E924E}"/>
              </a:ext>
            </a:extLst>
          </p:cNvPr>
          <p:cNvGrpSpPr/>
          <p:nvPr/>
        </p:nvGrpSpPr>
        <p:grpSpPr>
          <a:xfrm>
            <a:off x="1054699" y="1878191"/>
            <a:ext cx="2114324" cy="1589835"/>
            <a:chOff x="5314184" y="2331668"/>
            <a:chExt cx="1702367" cy="1280070"/>
          </a:xfrm>
          <a:solidFill>
            <a:srgbClr val="D9FFEA">
              <a:alpha val="30000"/>
            </a:srgbClr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CBB54E6-AC29-47DF-B380-E6B1B881B54A}"/>
                </a:ext>
              </a:extLst>
            </p:cNvPr>
            <p:cNvSpPr/>
            <p:nvPr/>
          </p:nvSpPr>
          <p:spPr>
            <a:xfrm>
              <a:off x="6277531" y="2826934"/>
              <a:ext cx="105585" cy="91433"/>
            </a:xfrm>
            <a:custGeom>
              <a:avLst/>
              <a:gdLst>
                <a:gd name="connsiteX0" fmla="*/ 0 w 105585"/>
                <a:gd name="connsiteY0" fmla="*/ 60956 h 91433"/>
                <a:gd name="connsiteX1" fmla="*/ 0 w 105585"/>
                <a:gd name="connsiteY1" fmla="*/ 0 h 91433"/>
                <a:gd name="connsiteX2" fmla="*/ 105585 w 105585"/>
                <a:gd name="connsiteY2" fmla="*/ 60956 h 91433"/>
                <a:gd name="connsiteX3" fmla="*/ 52800 w 105585"/>
                <a:gd name="connsiteY3" fmla="*/ 91434 h 9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585" h="91433">
                  <a:moveTo>
                    <a:pt x="0" y="60956"/>
                  </a:moveTo>
                  <a:lnTo>
                    <a:pt x="0" y="0"/>
                  </a:lnTo>
                  <a:lnTo>
                    <a:pt x="105585" y="60956"/>
                  </a:lnTo>
                  <a:lnTo>
                    <a:pt x="52800" y="91434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00D1717-DA24-4243-BF7D-C1602AEDDEC6}"/>
                </a:ext>
              </a:extLst>
            </p:cNvPr>
            <p:cNvSpPr/>
            <p:nvPr/>
          </p:nvSpPr>
          <p:spPr>
            <a:xfrm>
              <a:off x="6158765" y="2887889"/>
              <a:ext cx="171566" cy="99053"/>
            </a:xfrm>
            <a:custGeom>
              <a:avLst/>
              <a:gdLst>
                <a:gd name="connsiteX0" fmla="*/ 0 w 171566"/>
                <a:gd name="connsiteY0" fmla="*/ 68575 h 99053"/>
                <a:gd name="connsiteX1" fmla="*/ 118766 w 171566"/>
                <a:gd name="connsiteY1" fmla="*/ 0 h 99053"/>
                <a:gd name="connsiteX2" fmla="*/ 171566 w 171566"/>
                <a:gd name="connsiteY2" fmla="*/ 30478 h 99053"/>
                <a:gd name="connsiteX3" fmla="*/ 52785 w 171566"/>
                <a:gd name="connsiteY3" fmla="*/ 99053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6" h="99053">
                  <a:moveTo>
                    <a:pt x="0" y="68575"/>
                  </a:moveTo>
                  <a:lnTo>
                    <a:pt x="118766" y="0"/>
                  </a:lnTo>
                  <a:lnTo>
                    <a:pt x="171566" y="30478"/>
                  </a:lnTo>
                  <a:lnTo>
                    <a:pt x="52785" y="9905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F36CE35-BEAF-4B6A-91B5-A71B7A939BB0}"/>
                </a:ext>
              </a:extLst>
            </p:cNvPr>
            <p:cNvSpPr/>
            <p:nvPr/>
          </p:nvSpPr>
          <p:spPr>
            <a:xfrm>
              <a:off x="6105980" y="2826934"/>
              <a:ext cx="171551" cy="129530"/>
            </a:xfrm>
            <a:custGeom>
              <a:avLst/>
              <a:gdLst>
                <a:gd name="connsiteX0" fmla="*/ 0 w 171551"/>
                <a:gd name="connsiteY0" fmla="*/ 99053 h 129530"/>
                <a:gd name="connsiteX1" fmla="*/ 52785 w 171551"/>
                <a:gd name="connsiteY1" fmla="*/ 129531 h 129530"/>
                <a:gd name="connsiteX2" fmla="*/ 171551 w 171551"/>
                <a:gd name="connsiteY2" fmla="*/ 60956 h 129530"/>
                <a:gd name="connsiteX3" fmla="*/ 171551 w 171551"/>
                <a:gd name="connsiteY3" fmla="*/ 0 h 12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51" h="129530">
                  <a:moveTo>
                    <a:pt x="0" y="99053"/>
                  </a:moveTo>
                  <a:lnTo>
                    <a:pt x="52785" y="129531"/>
                  </a:lnTo>
                  <a:lnTo>
                    <a:pt x="171551" y="60956"/>
                  </a:lnTo>
                  <a:lnTo>
                    <a:pt x="171551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160915F-B596-4B4C-A4D3-7E6CA82E584E}"/>
                </a:ext>
              </a:extLst>
            </p:cNvPr>
            <p:cNvSpPr/>
            <p:nvPr/>
          </p:nvSpPr>
          <p:spPr>
            <a:xfrm>
              <a:off x="5960818" y="2857411"/>
              <a:ext cx="118769" cy="220963"/>
            </a:xfrm>
            <a:custGeom>
              <a:avLst/>
              <a:gdLst>
                <a:gd name="connsiteX0" fmla="*/ 0 w 118769"/>
                <a:gd name="connsiteY0" fmla="*/ 0 h 220963"/>
                <a:gd name="connsiteX1" fmla="*/ 52783 w 118769"/>
                <a:gd name="connsiteY1" fmla="*/ 182872 h 220963"/>
                <a:gd name="connsiteX2" fmla="*/ 118769 w 118769"/>
                <a:gd name="connsiteY2" fmla="*/ 220963 h 220963"/>
                <a:gd name="connsiteX3" fmla="*/ 118769 w 118769"/>
                <a:gd name="connsiteY3" fmla="*/ 68575 h 220963"/>
                <a:gd name="connsiteX4" fmla="*/ 18647 w 118769"/>
                <a:gd name="connsiteY4" fmla="*/ 26011 h 220963"/>
                <a:gd name="connsiteX5" fmla="*/ 105573 w 118769"/>
                <a:gd name="connsiteY5" fmla="*/ 76198 h 220963"/>
                <a:gd name="connsiteX6" fmla="*/ 105573 w 118769"/>
                <a:gd name="connsiteY6" fmla="*/ 187730 h 220963"/>
                <a:gd name="connsiteX7" fmla="*/ 57280 w 118769"/>
                <a:gd name="connsiteY7" fmla="*/ 159846 h 22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769" h="220963">
                  <a:moveTo>
                    <a:pt x="0" y="0"/>
                  </a:moveTo>
                  <a:lnTo>
                    <a:pt x="52783" y="182872"/>
                  </a:lnTo>
                  <a:lnTo>
                    <a:pt x="118769" y="220963"/>
                  </a:lnTo>
                  <a:lnTo>
                    <a:pt x="118769" y="68575"/>
                  </a:lnTo>
                  <a:close/>
                  <a:moveTo>
                    <a:pt x="18647" y="26011"/>
                  </a:moveTo>
                  <a:lnTo>
                    <a:pt x="105573" y="76198"/>
                  </a:lnTo>
                  <a:lnTo>
                    <a:pt x="105573" y="187730"/>
                  </a:lnTo>
                  <a:lnTo>
                    <a:pt x="57280" y="15984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CFEA7E-EB94-4046-993B-FE8222A40C94}"/>
                </a:ext>
              </a:extLst>
            </p:cNvPr>
            <p:cNvSpPr/>
            <p:nvPr/>
          </p:nvSpPr>
          <p:spPr>
            <a:xfrm>
              <a:off x="6620648" y="2750736"/>
              <a:ext cx="277130" cy="190485"/>
            </a:xfrm>
            <a:custGeom>
              <a:avLst/>
              <a:gdLst>
                <a:gd name="connsiteX0" fmla="*/ 25975 w 277130"/>
                <a:gd name="connsiteY0" fmla="*/ -227 h 190485"/>
                <a:gd name="connsiteX1" fmla="*/ -413 w 277130"/>
                <a:gd name="connsiteY1" fmla="*/ 15018 h 190485"/>
                <a:gd name="connsiteX2" fmla="*/ -413 w 277130"/>
                <a:gd name="connsiteY2" fmla="*/ 45491 h 190485"/>
                <a:gd name="connsiteX3" fmla="*/ 250322 w 277130"/>
                <a:gd name="connsiteY3" fmla="*/ 190259 h 190485"/>
                <a:gd name="connsiteX4" fmla="*/ 250322 w 277130"/>
                <a:gd name="connsiteY4" fmla="*/ 159781 h 190485"/>
                <a:gd name="connsiteX5" fmla="*/ 276718 w 277130"/>
                <a:gd name="connsiteY5" fmla="*/ 144544 h 190485"/>
                <a:gd name="connsiteX6" fmla="*/ 25975 w 277130"/>
                <a:gd name="connsiteY6" fmla="*/ -227 h 19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130" h="190485">
                  <a:moveTo>
                    <a:pt x="25975" y="-227"/>
                  </a:moveTo>
                  <a:lnTo>
                    <a:pt x="-413" y="15018"/>
                  </a:lnTo>
                  <a:lnTo>
                    <a:pt x="-413" y="45491"/>
                  </a:lnTo>
                  <a:lnTo>
                    <a:pt x="250322" y="190259"/>
                  </a:lnTo>
                  <a:lnTo>
                    <a:pt x="250322" y="159781"/>
                  </a:lnTo>
                  <a:lnTo>
                    <a:pt x="276718" y="144544"/>
                  </a:lnTo>
                  <a:lnTo>
                    <a:pt x="25975" y="-22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2AA5F5D-C441-42DD-B0EA-958212D83142}"/>
                </a:ext>
              </a:extLst>
            </p:cNvPr>
            <p:cNvSpPr/>
            <p:nvPr/>
          </p:nvSpPr>
          <p:spPr>
            <a:xfrm>
              <a:off x="6317051" y="2523547"/>
              <a:ext cx="277278" cy="294379"/>
            </a:xfrm>
            <a:custGeom>
              <a:avLst/>
              <a:gdLst>
                <a:gd name="connsiteX0" fmla="*/ 136308 w 277278"/>
                <a:gd name="connsiteY0" fmla="*/ -158 h 294379"/>
                <a:gd name="connsiteX1" fmla="*/ 26112 w 277278"/>
                <a:gd name="connsiteY1" fmla="*/ 82227 h 294379"/>
                <a:gd name="connsiteX2" fmla="*/ 26112 w 277278"/>
                <a:gd name="connsiteY2" fmla="*/ 234615 h 294379"/>
                <a:gd name="connsiteX3" fmla="*/ 118488 w 277278"/>
                <a:gd name="connsiteY3" fmla="*/ 287953 h 294379"/>
                <a:gd name="connsiteX4" fmla="*/ 250452 w 277278"/>
                <a:gd name="connsiteY4" fmla="*/ 211753 h 294379"/>
                <a:gd name="connsiteX5" fmla="*/ 250452 w 277278"/>
                <a:gd name="connsiteY5" fmla="*/ 59365 h 294379"/>
                <a:gd name="connsiteX6" fmla="*/ 158076 w 277278"/>
                <a:gd name="connsiteY6" fmla="*/ 6031 h 294379"/>
                <a:gd name="connsiteX7" fmla="*/ 136308 w 277278"/>
                <a:gd name="connsiteY7" fmla="*/ -158 h 2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278" h="294379">
                  <a:moveTo>
                    <a:pt x="136308" y="-158"/>
                  </a:moveTo>
                  <a:cubicBezTo>
                    <a:pt x="95438" y="-1695"/>
                    <a:pt x="47541" y="45108"/>
                    <a:pt x="26112" y="82227"/>
                  </a:cubicBezTo>
                  <a:cubicBezTo>
                    <a:pt x="716" y="126219"/>
                    <a:pt x="-17874" y="209217"/>
                    <a:pt x="26112" y="234615"/>
                  </a:cubicBezTo>
                  <a:lnTo>
                    <a:pt x="118488" y="287953"/>
                  </a:lnTo>
                  <a:cubicBezTo>
                    <a:pt x="162478" y="313351"/>
                    <a:pt x="225051" y="255746"/>
                    <a:pt x="250452" y="211753"/>
                  </a:cubicBezTo>
                  <a:cubicBezTo>
                    <a:pt x="275847" y="167765"/>
                    <a:pt x="294438" y="84767"/>
                    <a:pt x="250452" y="59365"/>
                  </a:cubicBezTo>
                  <a:lnTo>
                    <a:pt x="158076" y="6031"/>
                  </a:lnTo>
                  <a:cubicBezTo>
                    <a:pt x="151202" y="2063"/>
                    <a:pt x="143876" y="124"/>
                    <a:pt x="136308" y="-158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04BFB42-2352-44B7-9352-C4CE7AE2A673}"/>
                </a:ext>
              </a:extLst>
            </p:cNvPr>
            <p:cNvSpPr/>
            <p:nvPr/>
          </p:nvSpPr>
          <p:spPr>
            <a:xfrm>
              <a:off x="6409427" y="2576879"/>
              <a:ext cx="184911" cy="241047"/>
            </a:xfrm>
            <a:custGeom>
              <a:avLst/>
              <a:gdLst>
                <a:gd name="connsiteX0" fmla="*/ 158437 w 184911"/>
                <a:gd name="connsiteY0" fmla="*/ 158621 h 241047"/>
                <a:gd name="connsiteX1" fmla="*/ 26474 w 184911"/>
                <a:gd name="connsiteY1" fmla="*/ 234816 h 241047"/>
                <a:gd name="connsiteX2" fmla="*/ 26474 w 184911"/>
                <a:gd name="connsiteY2" fmla="*/ 82426 h 241047"/>
                <a:gd name="connsiteX3" fmla="*/ 158437 w 184911"/>
                <a:gd name="connsiteY3" fmla="*/ 6232 h 241047"/>
                <a:gd name="connsiteX4" fmla="*/ 158437 w 184911"/>
                <a:gd name="connsiteY4" fmla="*/ 158621 h 24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11" h="241047">
                  <a:moveTo>
                    <a:pt x="158437" y="158621"/>
                  </a:moveTo>
                  <a:cubicBezTo>
                    <a:pt x="133035" y="202611"/>
                    <a:pt x="70452" y="260215"/>
                    <a:pt x="26474" y="234816"/>
                  </a:cubicBezTo>
                  <a:cubicBezTo>
                    <a:pt x="-17518" y="209417"/>
                    <a:pt x="1072" y="126417"/>
                    <a:pt x="26474" y="82426"/>
                  </a:cubicBezTo>
                  <a:cubicBezTo>
                    <a:pt x="51861" y="38436"/>
                    <a:pt x="114444" y="-19167"/>
                    <a:pt x="158437" y="6232"/>
                  </a:cubicBezTo>
                  <a:cubicBezTo>
                    <a:pt x="202429" y="31631"/>
                    <a:pt x="183839" y="114631"/>
                    <a:pt x="158437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5F09E08-D9E3-4E6B-A8BD-03118ED28B7E}"/>
                </a:ext>
              </a:extLst>
            </p:cNvPr>
            <p:cNvSpPr/>
            <p:nvPr/>
          </p:nvSpPr>
          <p:spPr>
            <a:xfrm>
              <a:off x="5512054" y="2988331"/>
              <a:ext cx="250891" cy="279143"/>
            </a:xfrm>
            <a:custGeom>
              <a:avLst/>
              <a:gdLst>
                <a:gd name="connsiteX0" fmla="*/ 136458 w 250891"/>
                <a:gd name="connsiteY0" fmla="*/ -242 h 279143"/>
                <a:gd name="connsiteX1" fmla="*/ 26262 w 250891"/>
                <a:gd name="connsiteY1" fmla="*/ 82147 h 279143"/>
                <a:gd name="connsiteX2" fmla="*/ 26262 w 250891"/>
                <a:gd name="connsiteY2" fmla="*/ 234535 h 279143"/>
                <a:gd name="connsiteX3" fmla="*/ 92241 w 250891"/>
                <a:gd name="connsiteY3" fmla="*/ 272633 h 279143"/>
                <a:gd name="connsiteX4" fmla="*/ 224213 w 250891"/>
                <a:gd name="connsiteY4" fmla="*/ 196433 h 279143"/>
                <a:gd name="connsiteX5" fmla="*/ 224213 w 250891"/>
                <a:gd name="connsiteY5" fmla="*/ 44045 h 279143"/>
                <a:gd name="connsiteX6" fmla="*/ 158233 w 250891"/>
                <a:gd name="connsiteY6" fmla="*/ 5947 h 279143"/>
                <a:gd name="connsiteX7" fmla="*/ 136458 w 250891"/>
                <a:gd name="connsiteY7" fmla="*/ -242 h 27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91" h="279143">
                  <a:moveTo>
                    <a:pt x="136458" y="-242"/>
                  </a:moveTo>
                  <a:cubicBezTo>
                    <a:pt x="95588" y="-1778"/>
                    <a:pt x="47690" y="45029"/>
                    <a:pt x="26262" y="82147"/>
                  </a:cubicBezTo>
                  <a:cubicBezTo>
                    <a:pt x="866" y="126136"/>
                    <a:pt x="-17725" y="209134"/>
                    <a:pt x="26262" y="234535"/>
                  </a:cubicBezTo>
                  <a:lnTo>
                    <a:pt x="92241" y="272633"/>
                  </a:lnTo>
                  <a:cubicBezTo>
                    <a:pt x="136232" y="298031"/>
                    <a:pt x="198817" y="240426"/>
                    <a:pt x="224213" y="196433"/>
                  </a:cubicBezTo>
                  <a:cubicBezTo>
                    <a:pt x="249609" y="152445"/>
                    <a:pt x="268199" y="69447"/>
                    <a:pt x="224213" y="44045"/>
                  </a:cubicBezTo>
                  <a:lnTo>
                    <a:pt x="158233" y="5947"/>
                  </a:lnTo>
                  <a:cubicBezTo>
                    <a:pt x="151359" y="1980"/>
                    <a:pt x="144025" y="45"/>
                    <a:pt x="136458" y="-242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89738B-F1F0-42E9-9ABC-19AB573CF96B}"/>
                </a:ext>
              </a:extLst>
            </p:cNvPr>
            <p:cNvSpPr/>
            <p:nvPr/>
          </p:nvSpPr>
          <p:spPr>
            <a:xfrm>
              <a:off x="5578039" y="3026427"/>
              <a:ext cx="184908" cy="241049"/>
            </a:xfrm>
            <a:custGeom>
              <a:avLst/>
              <a:gdLst>
                <a:gd name="connsiteX0" fmla="*/ 158438 w 184908"/>
                <a:gd name="connsiteY0" fmla="*/ 158621 h 241049"/>
                <a:gd name="connsiteX1" fmla="*/ 26471 w 184908"/>
                <a:gd name="connsiteY1" fmla="*/ 234816 h 241049"/>
                <a:gd name="connsiteX2" fmla="*/ 26471 w 184908"/>
                <a:gd name="connsiteY2" fmla="*/ 82426 h 241049"/>
                <a:gd name="connsiteX3" fmla="*/ 158438 w 184908"/>
                <a:gd name="connsiteY3" fmla="*/ 6232 h 241049"/>
                <a:gd name="connsiteX4" fmla="*/ 158438 w 184908"/>
                <a:gd name="connsiteY4" fmla="*/ 158621 h 24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8" h="241049">
                  <a:moveTo>
                    <a:pt x="158438" y="158621"/>
                  </a:moveTo>
                  <a:cubicBezTo>
                    <a:pt x="133040" y="202616"/>
                    <a:pt x="70460" y="260219"/>
                    <a:pt x="26471" y="234816"/>
                  </a:cubicBezTo>
                  <a:cubicBezTo>
                    <a:pt x="-17518" y="209412"/>
                    <a:pt x="1075" y="126421"/>
                    <a:pt x="26471" y="82426"/>
                  </a:cubicBezTo>
                  <a:cubicBezTo>
                    <a:pt x="51868" y="38436"/>
                    <a:pt x="114448" y="-19167"/>
                    <a:pt x="158438" y="6232"/>
                  </a:cubicBezTo>
                  <a:cubicBezTo>
                    <a:pt x="202425" y="31631"/>
                    <a:pt x="183835" y="114626"/>
                    <a:pt x="158438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8EE3790-73BC-456B-98B0-1DFF28EA795D}"/>
                </a:ext>
              </a:extLst>
            </p:cNvPr>
            <p:cNvSpPr/>
            <p:nvPr/>
          </p:nvSpPr>
          <p:spPr>
            <a:xfrm>
              <a:off x="5551722" y="3383155"/>
              <a:ext cx="131967" cy="114291"/>
            </a:xfrm>
            <a:custGeom>
              <a:avLst/>
              <a:gdLst>
                <a:gd name="connsiteX0" fmla="*/ 65984 w 131967"/>
                <a:gd name="connsiteY0" fmla="*/ 114292 h 114291"/>
                <a:gd name="connsiteX1" fmla="*/ 0 w 131967"/>
                <a:gd name="connsiteY1" fmla="*/ 0 h 114291"/>
                <a:gd name="connsiteX2" fmla="*/ 131967 w 131967"/>
                <a:gd name="connsiteY2" fmla="*/ 76195 h 11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967" h="114291">
                  <a:moveTo>
                    <a:pt x="65984" y="114292"/>
                  </a:moveTo>
                  <a:lnTo>
                    <a:pt x="0" y="0"/>
                  </a:lnTo>
                  <a:lnTo>
                    <a:pt x="131967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36C689B-E18A-42A2-82F4-C61647936D82}"/>
                </a:ext>
              </a:extLst>
            </p:cNvPr>
            <p:cNvSpPr/>
            <p:nvPr/>
          </p:nvSpPr>
          <p:spPr>
            <a:xfrm>
              <a:off x="5551722" y="3230765"/>
              <a:ext cx="263932" cy="228583"/>
            </a:xfrm>
            <a:custGeom>
              <a:avLst/>
              <a:gdLst>
                <a:gd name="connsiteX0" fmla="*/ 131967 w 263932"/>
                <a:gd name="connsiteY0" fmla="*/ 0 h 228583"/>
                <a:gd name="connsiteX1" fmla="*/ 0 w 263932"/>
                <a:gd name="connsiteY1" fmla="*/ 152389 h 228583"/>
                <a:gd name="connsiteX2" fmla="*/ 131967 w 263932"/>
                <a:gd name="connsiteY2" fmla="*/ 228584 h 228583"/>
                <a:gd name="connsiteX3" fmla="*/ 263933 w 263932"/>
                <a:gd name="connsiteY3" fmla="*/ 76195 h 22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32" h="228583">
                  <a:moveTo>
                    <a:pt x="131967" y="0"/>
                  </a:moveTo>
                  <a:lnTo>
                    <a:pt x="0" y="152389"/>
                  </a:lnTo>
                  <a:lnTo>
                    <a:pt x="131967" y="228584"/>
                  </a:lnTo>
                  <a:lnTo>
                    <a:pt x="263933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5A9CA74-8E3C-4DC3-B456-20E76D191E60}"/>
                </a:ext>
              </a:extLst>
            </p:cNvPr>
            <p:cNvSpPr/>
            <p:nvPr/>
          </p:nvSpPr>
          <p:spPr>
            <a:xfrm>
              <a:off x="5683692" y="3002181"/>
              <a:ext cx="527861" cy="457163"/>
            </a:xfrm>
            <a:custGeom>
              <a:avLst/>
              <a:gdLst>
                <a:gd name="connsiteX0" fmla="*/ 527597 w 527861"/>
                <a:gd name="connsiteY0" fmla="*/ -297 h 457163"/>
                <a:gd name="connsiteX1" fmla="*/ 131695 w 527861"/>
                <a:gd name="connsiteY1" fmla="*/ 304479 h 457163"/>
                <a:gd name="connsiteX2" fmla="*/ -265 w 527861"/>
                <a:gd name="connsiteY2" fmla="*/ 456867 h 457163"/>
                <a:gd name="connsiteX3" fmla="*/ 131695 w 527861"/>
                <a:gd name="connsiteY3" fmla="*/ 380675 h 457163"/>
                <a:gd name="connsiteX4" fmla="*/ 527597 w 527861"/>
                <a:gd name="connsiteY4" fmla="*/ 152091 h 457163"/>
                <a:gd name="connsiteX5" fmla="*/ 527597 w 527861"/>
                <a:gd name="connsiteY5" fmla="*/ -297 h 4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7861" h="457163">
                  <a:moveTo>
                    <a:pt x="527597" y="-297"/>
                  </a:moveTo>
                  <a:lnTo>
                    <a:pt x="131695" y="304479"/>
                  </a:lnTo>
                  <a:lnTo>
                    <a:pt x="-265" y="456867"/>
                  </a:lnTo>
                  <a:lnTo>
                    <a:pt x="131695" y="380675"/>
                  </a:lnTo>
                  <a:lnTo>
                    <a:pt x="527597" y="152091"/>
                  </a:lnTo>
                  <a:lnTo>
                    <a:pt x="527597" y="-29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FF29DB5-DCCE-4093-BEB5-2E1F713ECB15}"/>
                </a:ext>
              </a:extLst>
            </p:cNvPr>
            <p:cNvSpPr/>
            <p:nvPr/>
          </p:nvSpPr>
          <p:spPr>
            <a:xfrm>
              <a:off x="5921151" y="3224531"/>
              <a:ext cx="250891" cy="279143"/>
            </a:xfrm>
            <a:custGeom>
              <a:avLst/>
              <a:gdLst>
                <a:gd name="connsiteX0" fmla="*/ 136385 w 250891"/>
                <a:gd name="connsiteY0" fmla="*/ -285 h 279143"/>
                <a:gd name="connsiteX1" fmla="*/ 26189 w 250891"/>
                <a:gd name="connsiteY1" fmla="*/ 82104 h 279143"/>
                <a:gd name="connsiteX2" fmla="*/ 26189 w 250891"/>
                <a:gd name="connsiteY2" fmla="*/ 234492 h 279143"/>
                <a:gd name="connsiteX3" fmla="*/ 92168 w 250891"/>
                <a:gd name="connsiteY3" fmla="*/ 272590 h 279143"/>
                <a:gd name="connsiteX4" fmla="*/ 224136 w 250891"/>
                <a:gd name="connsiteY4" fmla="*/ 196398 h 279143"/>
                <a:gd name="connsiteX5" fmla="*/ 224136 w 250891"/>
                <a:gd name="connsiteY5" fmla="*/ 44002 h 279143"/>
                <a:gd name="connsiteX6" fmla="*/ 158148 w 250891"/>
                <a:gd name="connsiteY6" fmla="*/ 5912 h 279143"/>
                <a:gd name="connsiteX7" fmla="*/ 136385 w 250891"/>
                <a:gd name="connsiteY7" fmla="*/ -285 h 27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91" h="279143">
                  <a:moveTo>
                    <a:pt x="136385" y="-285"/>
                  </a:moveTo>
                  <a:cubicBezTo>
                    <a:pt x="95515" y="-1821"/>
                    <a:pt x="47618" y="44986"/>
                    <a:pt x="26189" y="82104"/>
                  </a:cubicBezTo>
                  <a:cubicBezTo>
                    <a:pt x="793" y="126093"/>
                    <a:pt x="-17802" y="209091"/>
                    <a:pt x="26189" y="234492"/>
                  </a:cubicBezTo>
                  <a:lnTo>
                    <a:pt x="92168" y="272590"/>
                  </a:lnTo>
                  <a:cubicBezTo>
                    <a:pt x="136159" y="297988"/>
                    <a:pt x="198740" y="240391"/>
                    <a:pt x="224136" y="196398"/>
                  </a:cubicBezTo>
                  <a:cubicBezTo>
                    <a:pt x="249536" y="152410"/>
                    <a:pt x="268126" y="69404"/>
                    <a:pt x="224136" y="44002"/>
                  </a:cubicBezTo>
                  <a:lnTo>
                    <a:pt x="158148" y="5912"/>
                  </a:lnTo>
                  <a:cubicBezTo>
                    <a:pt x="151278" y="1945"/>
                    <a:pt x="143952" y="1"/>
                    <a:pt x="136385" y="-285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B78FB6C-C29C-4719-AB04-95C6876B10AA}"/>
                </a:ext>
              </a:extLst>
            </p:cNvPr>
            <p:cNvSpPr/>
            <p:nvPr/>
          </p:nvSpPr>
          <p:spPr>
            <a:xfrm>
              <a:off x="6029613" y="3339064"/>
              <a:ext cx="68463" cy="68189"/>
            </a:xfrm>
            <a:custGeom>
              <a:avLst/>
              <a:gdLst>
                <a:gd name="connsiteX0" fmla="*/ 26102 w 68463"/>
                <a:gd name="connsiteY0" fmla="*/ -323 h 68189"/>
                <a:gd name="connsiteX1" fmla="*/ 25187 w 68463"/>
                <a:gd name="connsiteY1" fmla="*/ 487 h 68189"/>
                <a:gd name="connsiteX2" fmla="*/ 10100 w 68463"/>
                <a:gd name="connsiteY2" fmla="*/ 20905 h 68189"/>
                <a:gd name="connsiteX3" fmla="*/ -44 w 68463"/>
                <a:gd name="connsiteY3" fmla="*/ 44185 h 68189"/>
                <a:gd name="connsiteX4" fmla="*/ -286 w 68463"/>
                <a:gd name="connsiteY4" fmla="*/ 45379 h 68189"/>
                <a:gd name="connsiteX5" fmla="*/ 36496 w 68463"/>
                <a:gd name="connsiteY5" fmla="*/ 66619 h 68189"/>
                <a:gd name="connsiteX6" fmla="*/ 62884 w 68463"/>
                <a:gd name="connsiteY6" fmla="*/ 51383 h 68189"/>
                <a:gd name="connsiteX7" fmla="*/ 62884 w 68463"/>
                <a:gd name="connsiteY7" fmla="*/ 20905 h 68189"/>
                <a:gd name="connsiteX8" fmla="*/ 26102 w 68463"/>
                <a:gd name="connsiteY8" fmla="*/ -323 h 6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463" h="68189">
                  <a:moveTo>
                    <a:pt x="26102" y="-323"/>
                  </a:moveTo>
                  <a:cubicBezTo>
                    <a:pt x="25824" y="-25"/>
                    <a:pt x="25461" y="185"/>
                    <a:pt x="25187" y="487"/>
                  </a:cubicBezTo>
                  <a:cubicBezTo>
                    <a:pt x="19111" y="7200"/>
                    <a:pt x="13910" y="14309"/>
                    <a:pt x="10100" y="20905"/>
                  </a:cubicBezTo>
                  <a:cubicBezTo>
                    <a:pt x="6290" y="27505"/>
                    <a:pt x="2734" y="35565"/>
                    <a:pt x="-44" y="44185"/>
                  </a:cubicBezTo>
                  <a:cubicBezTo>
                    <a:pt x="-169" y="44573"/>
                    <a:pt x="-165" y="44992"/>
                    <a:pt x="-286" y="45379"/>
                  </a:cubicBezTo>
                  <a:lnTo>
                    <a:pt x="36496" y="66619"/>
                  </a:lnTo>
                  <a:cubicBezTo>
                    <a:pt x="45293" y="71700"/>
                    <a:pt x="57804" y="60180"/>
                    <a:pt x="62884" y="51383"/>
                  </a:cubicBezTo>
                  <a:cubicBezTo>
                    <a:pt x="67964" y="42585"/>
                    <a:pt x="71681" y="25985"/>
                    <a:pt x="62884" y="20905"/>
                  </a:cubicBezTo>
                  <a:lnTo>
                    <a:pt x="26102" y="-32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7EB2D60-5A6A-439B-A92F-46357F8D608C}"/>
                </a:ext>
              </a:extLst>
            </p:cNvPr>
            <p:cNvSpPr/>
            <p:nvPr/>
          </p:nvSpPr>
          <p:spPr>
            <a:xfrm>
              <a:off x="6277531" y="2994562"/>
              <a:ext cx="184762" cy="198106"/>
            </a:xfrm>
            <a:custGeom>
              <a:avLst/>
              <a:gdLst>
                <a:gd name="connsiteX0" fmla="*/ 0 w 184762"/>
                <a:gd name="connsiteY0" fmla="*/ 198106 h 198106"/>
                <a:gd name="connsiteX1" fmla="*/ 131978 w 184762"/>
                <a:gd name="connsiteY1" fmla="*/ 121911 h 198106"/>
                <a:gd name="connsiteX2" fmla="*/ 184763 w 184762"/>
                <a:gd name="connsiteY2" fmla="*/ 0 h 198106"/>
                <a:gd name="connsiteX3" fmla="*/ 52800 w 184762"/>
                <a:gd name="connsiteY3" fmla="*/ 76195 h 19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762" h="198106">
                  <a:moveTo>
                    <a:pt x="0" y="198106"/>
                  </a:moveTo>
                  <a:lnTo>
                    <a:pt x="131978" y="121911"/>
                  </a:lnTo>
                  <a:lnTo>
                    <a:pt x="184763" y="0"/>
                  </a:lnTo>
                  <a:lnTo>
                    <a:pt x="5280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F36C15A-A1B4-40A3-A003-2F1A04B057E2}"/>
                </a:ext>
              </a:extLst>
            </p:cNvPr>
            <p:cNvSpPr/>
            <p:nvPr/>
          </p:nvSpPr>
          <p:spPr>
            <a:xfrm>
              <a:off x="6303924" y="2598350"/>
              <a:ext cx="79192" cy="121911"/>
            </a:xfrm>
            <a:custGeom>
              <a:avLst/>
              <a:gdLst>
                <a:gd name="connsiteX0" fmla="*/ 79193 w 79192"/>
                <a:gd name="connsiteY0" fmla="*/ 121911 h 121911"/>
                <a:gd name="connsiteX1" fmla="*/ 79193 w 79192"/>
                <a:gd name="connsiteY1" fmla="*/ 45717 h 121911"/>
                <a:gd name="connsiteX2" fmla="*/ 0 w 79192"/>
                <a:gd name="connsiteY2" fmla="*/ 0 h 121911"/>
                <a:gd name="connsiteX3" fmla="*/ 0 w 79192"/>
                <a:gd name="connsiteY3" fmla="*/ 76195 h 121911"/>
                <a:gd name="connsiteX4" fmla="*/ 79193 w 79192"/>
                <a:gd name="connsiteY4" fmla="*/ 121911 h 12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192" h="121911">
                  <a:moveTo>
                    <a:pt x="79193" y="121911"/>
                  </a:moveTo>
                  <a:lnTo>
                    <a:pt x="79193" y="45717"/>
                  </a:lnTo>
                  <a:lnTo>
                    <a:pt x="0" y="0"/>
                  </a:lnTo>
                  <a:lnTo>
                    <a:pt x="0" y="76195"/>
                  </a:lnTo>
                  <a:lnTo>
                    <a:pt x="79193" y="121911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1EEC21-20DD-4F3A-B540-A70C97A37EE5}"/>
                </a:ext>
              </a:extLst>
            </p:cNvPr>
            <p:cNvSpPr/>
            <p:nvPr/>
          </p:nvSpPr>
          <p:spPr>
            <a:xfrm>
              <a:off x="6383116" y="2644066"/>
              <a:ext cx="158354" cy="243822"/>
            </a:xfrm>
            <a:custGeom>
              <a:avLst/>
              <a:gdLst>
                <a:gd name="connsiteX0" fmla="*/ 0 w 158354"/>
                <a:gd name="connsiteY0" fmla="*/ 76195 h 243822"/>
                <a:gd name="connsiteX1" fmla="*/ 131962 w 158354"/>
                <a:gd name="connsiteY1" fmla="*/ 0 h 243822"/>
                <a:gd name="connsiteX2" fmla="*/ 158355 w 158354"/>
                <a:gd name="connsiteY2" fmla="*/ 167628 h 243822"/>
                <a:gd name="connsiteX3" fmla="*/ 26392 w 158354"/>
                <a:gd name="connsiteY3" fmla="*/ 243823 h 243822"/>
                <a:gd name="connsiteX4" fmla="*/ 0 w 158354"/>
                <a:gd name="connsiteY4" fmla="*/ 76195 h 2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43822">
                  <a:moveTo>
                    <a:pt x="0" y="76195"/>
                  </a:moveTo>
                  <a:lnTo>
                    <a:pt x="131962" y="0"/>
                  </a:lnTo>
                  <a:lnTo>
                    <a:pt x="158355" y="167628"/>
                  </a:lnTo>
                  <a:lnTo>
                    <a:pt x="26392" y="243823"/>
                  </a:lnTo>
                  <a:lnTo>
                    <a:pt x="0" y="76195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19BAEA3-7272-4B73-9A95-9DB5F93EABF8}"/>
                </a:ext>
              </a:extLst>
            </p:cNvPr>
            <p:cNvSpPr/>
            <p:nvPr/>
          </p:nvSpPr>
          <p:spPr>
            <a:xfrm>
              <a:off x="6515079" y="2644066"/>
              <a:ext cx="197943" cy="167628"/>
            </a:xfrm>
            <a:custGeom>
              <a:avLst/>
              <a:gdLst>
                <a:gd name="connsiteX0" fmla="*/ 0 w 197943"/>
                <a:gd name="connsiteY0" fmla="*/ 0 h 167628"/>
                <a:gd name="connsiteX1" fmla="*/ 197944 w 197943"/>
                <a:gd name="connsiteY1" fmla="*/ 38097 h 167628"/>
                <a:gd name="connsiteX2" fmla="*/ 26392 w 197943"/>
                <a:gd name="connsiteY2" fmla="*/ 167628 h 16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943" h="167628">
                  <a:moveTo>
                    <a:pt x="0" y="0"/>
                  </a:moveTo>
                  <a:lnTo>
                    <a:pt x="197944" y="38097"/>
                  </a:lnTo>
                  <a:lnTo>
                    <a:pt x="26392" y="167628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21BC620-4085-4295-97F1-11ED7424F5F3}"/>
                </a:ext>
              </a:extLst>
            </p:cNvPr>
            <p:cNvSpPr/>
            <p:nvPr/>
          </p:nvSpPr>
          <p:spPr>
            <a:xfrm>
              <a:off x="6435901" y="2598350"/>
              <a:ext cx="277121" cy="83814"/>
            </a:xfrm>
            <a:custGeom>
              <a:avLst/>
              <a:gdLst>
                <a:gd name="connsiteX0" fmla="*/ 197944 w 277121"/>
                <a:gd name="connsiteY0" fmla="*/ 38097 h 83814"/>
                <a:gd name="connsiteX1" fmla="*/ 277121 w 277121"/>
                <a:gd name="connsiteY1" fmla="*/ 83814 h 83814"/>
                <a:gd name="connsiteX2" fmla="*/ 79177 w 277121"/>
                <a:gd name="connsiteY2" fmla="*/ 45717 h 83814"/>
                <a:gd name="connsiteX3" fmla="*/ 0 w 277121"/>
                <a:gd name="connsiteY3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21" h="83814">
                  <a:moveTo>
                    <a:pt x="197944" y="38097"/>
                  </a:moveTo>
                  <a:lnTo>
                    <a:pt x="277121" y="83814"/>
                  </a:lnTo>
                  <a:lnTo>
                    <a:pt x="79177" y="457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0263ED2-39F2-4B7F-927F-E12710821425}"/>
                </a:ext>
              </a:extLst>
            </p:cNvPr>
            <p:cNvSpPr/>
            <p:nvPr/>
          </p:nvSpPr>
          <p:spPr>
            <a:xfrm>
              <a:off x="6303924" y="2598350"/>
              <a:ext cx="211155" cy="45716"/>
            </a:xfrm>
            <a:custGeom>
              <a:avLst/>
              <a:gdLst>
                <a:gd name="connsiteX0" fmla="*/ 79193 w 211155"/>
                <a:gd name="connsiteY0" fmla="*/ 45717 h 45716"/>
                <a:gd name="connsiteX1" fmla="*/ 211155 w 211155"/>
                <a:gd name="connsiteY1" fmla="*/ 45717 h 45716"/>
                <a:gd name="connsiteX2" fmla="*/ 131978 w 211155"/>
                <a:gd name="connsiteY2" fmla="*/ 0 h 45716"/>
                <a:gd name="connsiteX3" fmla="*/ 0 w 211155"/>
                <a:gd name="connsiteY3" fmla="*/ 0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155" h="45716">
                  <a:moveTo>
                    <a:pt x="79193" y="45717"/>
                  </a:moveTo>
                  <a:lnTo>
                    <a:pt x="211155" y="45717"/>
                  </a:lnTo>
                  <a:lnTo>
                    <a:pt x="1319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96BED77-1B26-4AEA-88D2-EEE729609465}"/>
                </a:ext>
              </a:extLst>
            </p:cNvPr>
            <p:cNvSpPr/>
            <p:nvPr/>
          </p:nvSpPr>
          <p:spPr>
            <a:xfrm>
              <a:off x="6409509" y="2849792"/>
              <a:ext cx="197943" cy="266681"/>
            </a:xfrm>
            <a:custGeom>
              <a:avLst/>
              <a:gdLst>
                <a:gd name="connsiteX0" fmla="*/ 0 w 197943"/>
                <a:gd name="connsiteY0" fmla="*/ 266681 h 266681"/>
                <a:gd name="connsiteX1" fmla="*/ 52785 w 197943"/>
                <a:gd name="connsiteY1" fmla="*/ 144770 h 266681"/>
                <a:gd name="connsiteX2" fmla="*/ 197944 w 197943"/>
                <a:gd name="connsiteY2" fmla="*/ 0 h 266681"/>
                <a:gd name="connsiteX3" fmla="*/ 145159 w 197943"/>
                <a:gd name="connsiteY3" fmla="*/ 121911 h 266681"/>
                <a:gd name="connsiteX4" fmla="*/ 0 w 197943"/>
                <a:gd name="connsiteY4" fmla="*/ 266681 h 26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43" h="266681">
                  <a:moveTo>
                    <a:pt x="0" y="266681"/>
                  </a:moveTo>
                  <a:lnTo>
                    <a:pt x="52785" y="144770"/>
                  </a:lnTo>
                  <a:lnTo>
                    <a:pt x="197944" y="0"/>
                  </a:lnTo>
                  <a:lnTo>
                    <a:pt x="145159" y="121911"/>
                  </a:lnTo>
                  <a:lnTo>
                    <a:pt x="0" y="266681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1B39C21-8E90-4273-B43B-C985DBF3B87E}"/>
                </a:ext>
              </a:extLst>
            </p:cNvPr>
            <p:cNvSpPr/>
            <p:nvPr/>
          </p:nvSpPr>
          <p:spPr>
            <a:xfrm>
              <a:off x="6554668" y="2682164"/>
              <a:ext cx="158354" cy="289539"/>
            </a:xfrm>
            <a:custGeom>
              <a:avLst/>
              <a:gdLst>
                <a:gd name="connsiteX0" fmla="*/ 52785 w 158354"/>
                <a:gd name="connsiteY0" fmla="*/ 167628 h 289539"/>
                <a:gd name="connsiteX1" fmla="*/ 0 w 158354"/>
                <a:gd name="connsiteY1" fmla="*/ 289540 h 289539"/>
                <a:gd name="connsiteX2" fmla="*/ 105570 w 158354"/>
                <a:gd name="connsiteY2" fmla="*/ 121911 h 289539"/>
                <a:gd name="connsiteX3" fmla="*/ 158355 w 158354"/>
                <a:gd name="connsiteY3" fmla="*/ 0 h 289539"/>
                <a:gd name="connsiteX4" fmla="*/ 52785 w 158354"/>
                <a:gd name="connsiteY4" fmla="*/ 167628 h 28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89539">
                  <a:moveTo>
                    <a:pt x="52785" y="167628"/>
                  </a:moveTo>
                  <a:lnTo>
                    <a:pt x="0" y="289540"/>
                  </a:lnTo>
                  <a:lnTo>
                    <a:pt x="105570" y="121911"/>
                  </a:lnTo>
                  <a:lnTo>
                    <a:pt x="158355" y="0"/>
                  </a:lnTo>
                  <a:lnTo>
                    <a:pt x="52785" y="167628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299BE58-C7E0-44D8-BA84-72D6FDCAD595}"/>
                </a:ext>
              </a:extLst>
            </p:cNvPr>
            <p:cNvSpPr/>
            <p:nvPr/>
          </p:nvSpPr>
          <p:spPr>
            <a:xfrm>
              <a:off x="6277531" y="2674544"/>
              <a:ext cx="131977" cy="213345"/>
            </a:xfrm>
            <a:custGeom>
              <a:avLst/>
              <a:gdLst>
                <a:gd name="connsiteX0" fmla="*/ 131978 w 131977"/>
                <a:gd name="connsiteY0" fmla="*/ 213345 h 213345"/>
                <a:gd name="connsiteX1" fmla="*/ 105585 w 131977"/>
                <a:gd name="connsiteY1" fmla="*/ 45717 h 213345"/>
                <a:gd name="connsiteX2" fmla="*/ 26392 w 131977"/>
                <a:gd name="connsiteY2" fmla="*/ 0 h 213345"/>
                <a:gd name="connsiteX3" fmla="*/ 0 w 131977"/>
                <a:gd name="connsiteY3" fmla="*/ 137150 h 21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977" h="213345">
                  <a:moveTo>
                    <a:pt x="131978" y="213345"/>
                  </a:moveTo>
                  <a:lnTo>
                    <a:pt x="105585" y="45717"/>
                  </a:lnTo>
                  <a:lnTo>
                    <a:pt x="26392" y="0"/>
                  </a:lnTo>
                  <a:lnTo>
                    <a:pt x="0" y="13715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F7CEB8A-261C-467D-85A4-DE5C25C4D5B6}"/>
                </a:ext>
              </a:extLst>
            </p:cNvPr>
            <p:cNvSpPr/>
            <p:nvPr/>
          </p:nvSpPr>
          <p:spPr>
            <a:xfrm>
              <a:off x="5960819" y="2682161"/>
              <a:ext cx="752209" cy="388596"/>
            </a:xfrm>
            <a:custGeom>
              <a:avLst/>
              <a:gdLst>
                <a:gd name="connsiteX0" fmla="*/ 751873 w 752209"/>
                <a:gd name="connsiteY0" fmla="*/ -233 h 388596"/>
                <a:gd name="connsiteX1" fmla="*/ 580318 w 752209"/>
                <a:gd name="connsiteY1" fmla="*/ 129302 h 388596"/>
                <a:gd name="connsiteX2" fmla="*/ 448346 w 752209"/>
                <a:gd name="connsiteY2" fmla="*/ 205490 h 388596"/>
                <a:gd name="connsiteX3" fmla="*/ 316379 w 752209"/>
                <a:gd name="connsiteY3" fmla="*/ 129302 h 388596"/>
                <a:gd name="connsiteX4" fmla="*/ 335348 w 752209"/>
                <a:gd name="connsiteY4" fmla="*/ 30729 h 388596"/>
                <a:gd name="connsiteX5" fmla="*/ 131628 w 752209"/>
                <a:gd name="connsiteY5" fmla="*/ 98824 h 388596"/>
                <a:gd name="connsiteX6" fmla="*/ -336 w 752209"/>
                <a:gd name="connsiteY6" fmla="*/ 175016 h 388596"/>
                <a:gd name="connsiteX7" fmla="*/ 118428 w 752209"/>
                <a:gd name="connsiteY7" fmla="*/ 243588 h 388596"/>
                <a:gd name="connsiteX8" fmla="*/ 250399 w 752209"/>
                <a:gd name="connsiteY8" fmla="*/ 319788 h 388596"/>
                <a:gd name="connsiteX9" fmla="*/ 369171 w 752209"/>
                <a:gd name="connsiteY9" fmla="*/ 388364 h 388596"/>
                <a:gd name="connsiteX10" fmla="*/ 501130 w 752209"/>
                <a:gd name="connsiteY10" fmla="*/ 312164 h 388596"/>
                <a:gd name="connsiteX11" fmla="*/ 646298 w 752209"/>
                <a:gd name="connsiteY11" fmla="*/ 167400 h 388596"/>
                <a:gd name="connsiteX12" fmla="*/ 751873 w 752209"/>
                <a:gd name="connsiteY12" fmla="*/ -233 h 388596"/>
                <a:gd name="connsiteX13" fmla="*/ 316379 w 752209"/>
                <a:gd name="connsiteY13" fmla="*/ 144539 h 388596"/>
                <a:gd name="connsiteX14" fmla="*/ 421955 w 752209"/>
                <a:gd name="connsiteY14" fmla="*/ 205490 h 388596"/>
                <a:gd name="connsiteX15" fmla="*/ 250399 w 752209"/>
                <a:gd name="connsiteY15" fmla="*/ 304551 h 388596"/>
                <a:gd name="connsiteX16" fmla="*/ 144824 w 752209"/>
                <a:gd name="connsiteY16" fmla="*/ 243588 h 388596"/>
                <a:gd name="connsiteX17" fmla="*/ 316379 w 752209"/>
                <a:gd name="connsiteY17" fmla="*/ 144539 h 3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2209" h="388596">
                  <a:moveTo>
                    <a:pt x="751873" y="-233"/>
                  </a:moveTo>
                  <a:lnTo>
                    <a:pt x="580318" y="129302"/>
                  </a:lnTo>
                  <a:lnTo>
                    <a:pt x="448346" y="205490"/>
                  </a:lnTo>
                  <a:lnTo>
                    <a:pt x="316379" y="129302"/>
                  </a:lnTo>
                  <a:lnTo>
                    <a:pt x="335348" y="30729"/>
                  </a:lnTo>
                  <a:lnTo>
                    <a:pt x="131628" y="98824"/>
                  </a:lnTo>
                  <a:lnTo>
                    <a:pt x="-336" y="175016"/>
                  </a:lnTo>
                  <a:lnTo>
                    <a:pt x="118428" y="243588"/>
                  </a:lnTo>
                  <a:lnTo>
                    <a:pt x="250399" y="319788"/>
                  </a:lnTo>
                  <a:lnTo>
                    <a:pt x="369171" y="388364"/>
                  </a:lnTo>
                  <a:lnTo>
                    <a:pt x="501130" y="312164"/>
                  </a:lnTo>
                  <a:lnTo>
                    <a:pt x="646298" y="167400"/>
                  </a:lnTo>
                  <a:lnTo>
                    <a:pt x="751873" y="-233"/>
                  </a:lnTo>
                  <a:close/>
                  <a:moveTo>
                    <a:pt x="316379" y="144539"/>
                  </a:moveTo>
                  <a:lnTo>
                    <a:pt x="421955" y="205490"/>
                  </a:lnTo>
                  <a:lnTo>
                    <a:pt x="250399" y="304551"/>
                  </a:lnTo>
                  <a:lnTo>
                    <a:pt x="144824" y="243588"/>
                  </a:lnTo>
                  <a:lnTo>
                    <a:pt x="316379" y="144539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90BA48-46D1-498A-A3C0-5CC2DF5A5D3C}"/>
                </a:ext>
              </a:extLst>
            </p:cNvPr>
            <p:cNvSpPr/>
            <p:nvPr/>
          </p:nvSpPr>
          <p:spPr>
            <a:xfrm>
              <a:off x="5762868" y="3185048"/>
              <a:ext cx="26394" cy="45716"/>
            </a:xfrm>
            <a:custGeom>
              <a:avLst/>
              <a:gdLst>
                <a:gd name="connsiteX0" fmla="*/ 0 w 26394"/>
                <a:gd name="connsiteY0" fmla="*/ 45717 h 45716"/>
                <a:gd name="connsiteX1" fmla="*/ 0 w 26394"/>
                <a:gd name="connsiteY1" fmla="*/ 15239 h 45716"/>
                <a:gd name="connsiteX2" fmla="*/ 26394 w 26394"/>
                <a:gd name="connsiteY2" fmla="*/ 0 h 45716"/>
                <a:gd name="connsiteX3" fmla="*/ 26394 w 26394"/>
                <a:gd name="connsiteY3" fmla="*/ 30478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4" h="45716">
                  <a:moveTo>
                    <a:pt x="0" y="45717"/>
                  </a:moveTo>
                  <a:lnTo>
                    <a:pt x="0" y="15239"/>
                  </a:lnTo>
                  <a:lnTo>
                    <a:pt x="26394" y="0"/>
                  </a:lnTo>
                  <a:lnTo>
                    <a:pt x="26394" y="30478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E3B214B-A674-46F9-8E11-3217713B7DCC}"/>
                </a:ext>
              </a:extLst>
            </p:cNvPr>
            <p:cNvSpPr/>
            <p:nvPr/>
          </p:nvSpPr>
          <p:spPr>
            <a:xfrm>
              <a:off x="6871393" y="2895509"/>
              <a:ext cx="26392" cy="45716"/>
            </a:xfrm>
            <a:custGeom>
              <a:avLst/>
              <a:gdLst>
                <a:gd name="connsiteX0" fmla="*/ 0 w 26392"/>
                <a:gd name="connsiteY0" fmla="*/ 15239 h 45716"/>
                <a:gd name="connsiteX1" fmla="*/ 26393 w 26392"/>
                <a:gd name="connsiteY1" fmla="*/ 0 h 45716"/>
                <a:gd name="connsiteX2" fmla="*/ 26393 w 26392"/>
                <a:gd name="connsiteY2" fmla="*/ 30478 h 45716"/>
                <a:gd name="connsiteX3" fmla="*/ 0 w 26392"/>
                <a:gd name="connsiteY3" fmla="*/ 45717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2" h="45716">
                  <a:moveTo>
                    <a:pt x="0" y="15239"/>
                  </a:moveTo>
                  <a:lnTo>
                    <a:pt x="26393" y="0"/>
                  </a:lnTo>
                  <a:lnTo>
                    <a:pt x="26393" y="30478"/>
                  </a:lnTo>
                  <a:lnTo>
                    <a:pt x="0" y="4571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E97E3B1-3A5B-43C9-BE5B-8FFA79B5CF02}"/>
                </a:ext>
              </a:extLst>
            </p:cNvPr>
            <p:cNvSpPr/>
            <p:nvPr/>
          </p:nvSpPr>
          <p:spPr>
            <a:xfrm>
              <a:off x="6829111" y="2846053"/>
              <a:ext cx="110948" cy="144628"/>
            </a:xfrm>
            <a:custGeom>
              <a:avLst/>
              <a:gdLst>
                <a:gd name="connsiteX0" fmla="*/ 95066 w 110948"/>
                <a:gd name="connsiteY0" fmla="*/ 95173 h 144628"/>
                <a:gd name="connsiteX1" fmla="*/ 15889 w 110948"/>
                <a:gd name="connsiteY1" fmla="*/ 140889 h 144628"/>
                <a:gd name="connsiteX2" fmla="*/ 15889 w 110948"/>
                <a:gd name="connsiteY2" fmla="*/ 49456 h 144628"/>
                <a:gd name="connsiteX3" fmla="*/ 95066 w 110948"/>
                <a:gd name="connsiteY3" fmla="*/ 3739 h 144628"/>
                <a:gd name="connsiteX4" fmla="*/ 95066 w 110948"/>
                <a:gd name="connsiteY4" fmla="*/ 95173 h 1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8" h="144628">
                  <a:moveTo>
                    <a:pt x="95066" y="95173"/>
                  </a:moveTo>
                  <a:cubicBezTo>
                    <a:pt x="79828" y="121566"/>
                    <a:pt x="42281" y="156128"/>
                    <a:pt x="15889" y="140889"/>
                  </a:cubicBezTo>
                  <a:cubicBezTo>
                    <a:pt x="-10519" y="125650"/>
                    <a:pt x="651" y="75850"/>
                    <a:pt x="15889" y="49456"/>
                  </a:cubicBezTo>
                  <a:cubicBezTo>
                    <a:pt x="31127" y="23062"/>
                    <a:pt x="68674" y="-11500"/>
                    <a:pt x="95066" y="3739"/>
                  </a:cubicBezTo>
                  <a:cubicBezTo>
                    <a:pt x="121459" y="18978"/>
                    <a:pt x="110304" y="68779"/>
                    <a:pt x="95066" y="951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AF33340-35EB-419E-8FB2-F01EAC1546BF}"/>
                </a:ext>
              </a:extLst>
            </p:cNvPr>
            <p:cNvSpPr/>
            <p:nvPr/>
          </p:nvSpPr>
          <p:spPr>
            <a:xfrm>
              <a:off x="6699752" y="2744506"/>
              <a:ext cx="277280" cy="294381"/>
            </a:xfrm>
            <a:custGeom>
              <a:avLst/>
              <a:gdLst>
                <a:gd name="connsiteX0" fmla="*/ 136240 w 277280"/>
                <a:gd name="connsiteY0" fmla="*/ -199 h 294381"/>
                <a:gd name="connsiteX1" fmla="*/ 26044 w 277280"/>
                <a:gd name="connsiteY1" fmla="*/ 82190 h 294381"/>
                <a:gd name="connsiteX2" fmla="*/ 26044 w 277280"/>
                <a:gd name="connsiteY2" fmla="*/ 234578 h 294381"/>
                <a:gd name="connsiteX3" fmla="*/ 118420 w 277280"/>
                <a:gd name="connsiteY3" fmla="*/ 287913 h 294381"/>
                <a:gd name="connsiteX4" fmla="*/ 250383 w 277280"/>
                <a:gd name="connsiteY4" fmla="*/ 211725 h 294381"/>
                <a:gd name="connsiteX5" fmla="*/ 250383 w 277280"/>
                <a:gd name="connsiteY5" fmla="*/ 59329 h 294381"/>
                <a:gd name="connsiteX6" fmla="*/ 158004 w 277280"/>
                <a:gd name="connsiteY6" fmla="*/ 5994 h 294381"/>
                <a:gd name="connsiteX7" fmla="*/ 136240 w 277280"/>
                <a:gd name="connsiteY7" fmla="*/ -199 h 29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280" h="294381">
                  <a:moveTo>
                    <a:pt x="136240" y="-199"/>
                  </a:moveTo>
                  <a:cubicBezTo>
                    <a:pt x="95370" y="-1731"/>
                    <a:pt x="47473" y="45072"/>
                    <a:pt x="26044" y="82190"/>
                  </a:cubicBezTo>
                  <a:cubicBezTo>
                    <a:pt x="648" y="126183"/>
                    <a:pt x="-17946" y="209181"/>
                    <a:pt x="26044" y="234578"/>
                  </a:cubicBezTo>
                  <a:lnTo>
                    <a:pt x="118420" y="287913"/>
                  </a:lnTo>
                  <a:cubicBezTo>
                    <a:pt x="162410" y="313314"/>
                    <a:pt x="224983" y="255714"/>
                    <a:pt x="250383" y="211725"/>
                  </a:cubicBezTo>
                  <a:cubicBezTo>
                    <a:pt x="275779" y="167732"/>
                    <a:pt x="294370" y="84726"/>
                    <a:pt x="250383" y="59329"/>
                  </a:cubicBezTo>
                  <a:lnTo>
                    <a:pt x="158004" y="5994"/>
                  </a:lnTo>
                  <a:cubicBezTo>
                    <a:pt x="151134" y="2023"/>
                    <a:pt x="143808" y="87"/>
                    <a:pt x="136240" y="-199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BD680DA-014C-4A25-8B41-F1AEFF5AF339}"/>
                </a:ext>
              </a:extLst>
            </p:cNvPr>
            <p:cNvSpPr/>
            <p:nvPr/>
          </p:nvSpPr>
          <p:spPr>
            <a:xfrm>
              <a:off x="5657295" y="3124093"/>
              <a:ext cx="26394" cy="45716"/>
            </a:xfrm>
            <a:custGeom>
              <a:avLst/>
              <a:gdLst>
                <a:gd name="connsiteX0" fmla="*/ 0 w 26394"/>
                <a:gd name="connsiteY0" fmla="*/ 15239 h 45716"/>
                <a:gd name="connsiteX1" fmla="*/ 26394 w 26394"/>
                <a:gd name="connsiteY1" fmla="*/ 0 h 45716"/>
                <a:gd name="connsiteX2" fmla="*/ 26394 w 26394"/>
                <a:gd name="connsiteY2" fmla="*/ 30478 h 45716"/>
                <a:gd name="connsiteX3" fmla="*/ 0 w 26394"/>
                <a:gd name="connsiteY3" fmla="*/ 45717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4" h="45716">
                  <a:moveTo>
                    <a:pt x="0" y="15239"/>
                  </a:moveTo>
                  <a:lnTo>
                    <a:pt x="26394" y="0"/>
                  </a:lnTo>
                  <a:lnTo>
                    <a:pt x="26394" y="30478"/>
                  </a:lnTo>
                  <a:lnTo>
                    <a:pt x="0" y="4571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F115EAD-08D6-44F3-96D2-FC5457D70D16}"/>
                </a:ext>
              </a:extLst>
            </p:cNvPr>
            <p:cNvSpPr/>
            <p:nvPr/>
          </p:nvSpPr>
          <p:spPr>
            <a:xfrm>
              <a:off x="5615020" y="3074637"/>
              <a:ext cx="110944" cy="144628"/>
            </a:xfrm>
            <a:custGeom>
              <a:avLst/>
              <a:gdLst>
                <a:gd name="connsiteX0" fmla="*/ 95062 w 110944"/>
                <a:gd name="connsiteY0" fmla="*/ 95173 h 144628"/>
                <a:gd name="connsiteX1" fmla="*/ 15883 w 110944"/>
                <a:gd name="connsiteY1" fmla="*/ 140889 h 144628"/>
                <a:gd name="connsiteX2" fmla="*/ 15883 w 110944"/>
                <a:gd name="connsiteY2" fmla="*/ 49456 h 144628"/>
                <a:gd name="connsiteX3" fmla="*/ 95062 w 110944"/>
                <a:gd name="connsiteY3" fmla="*/ 3739 h 144628"/>
                <a:gd name="connsiteX4" fmla="*/ 95062 w 110944"/>
                <a:gd name="connsiteY4" fmla="*/ 95173 h 1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4" h="144628">
                  <a:moveTo>
                    <a:pt x="95062" y="95173"/>
                  </a:moveTo>
                  <a:cubicBezTo>
                    <a:pt x="79824" y="121566"/>
                    <a:pt x="42275" y="156128"/>
                    <a:pt x="15883" y="140889"/>
                  </a:cubicBezTo>
                  <a:cubicBezTo>
                    <a:pt x="-10511" y="125650"/>
                    <a:pt x="645" y="75850"/>
                    <a:pt x="15883" y="49456"/>
                  </a:cubicBezTo>
                  <a:cubicBezTo>
                    <a:pt x="31121" y="23062"/>
                    <a:pt x="68669" y="-11500"/>
                    <a:pt x="95062" y="3739"/>
                  </a:cubicBezTo>
                  <a:cubicBezTo>
                    <a:pt x="121456" y="18978"/>
                    <a:pt x="110300" y="68779"/>
                    <a:pt x="95062" y="951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5BF0CE9-E9CE-4A0C-B665-F05AD8CD1B2F}"/>
                </a:ext>
              </a:extLst>
            </p:cNvPr>
            <p:cNvSpPr/>
            <p:nvPr/>
          </p:nvSpPr>
          <p:spPr>
            <a:xfrm>
              <a:off x="5987134" y="3262629"/>
              <a:ext cx="184908" cy="241051"/>
            </a:xfrm>
            <a:custGeom>
              <a:avLst/>
              <a:gdLst>
                <a:gd name="connsiteX0" fmla="*/ 158434 w 184908"/>
                <a:gd name="connsiteY0" fmla="*/ 158623 h 241051"/>
                <a:gd name="connsiteX1" fmla="*/ 26471 w 184908"/>
                <a:gd name="connsiteY1" fmla="*/ 234818 h 241051"/>
                <a:gd name="connsiteX2" fmla="*/ 26471 w 184908"/>
                <a:gd name="connsiteY2" fmla="*/ 82428 h 241051"/>
                <a:gd name="connsiteX3" fmla="*/ 158434 w 184908"/>
                <a:gd name="connsiteY3" fmla="*/ 6234 h 241051"/>
                <a:gd name="connsiteX4" fmla="*/ 158434 w 184908"/>
                <a:gd name="connsiteY4" fmla="*/ 158623 h 24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8" h="241051">
                  <a:moveTo>
                    <a:pt x="158434" y="158623"/>
                  </a:moveTo>
                  <a:cubicBezTo>
                    <a:pt x="133048" y="202618"/>
                    <a:pt x="70465" y="260221"/>
                    <a:pt x="26471" y="234818"/>
                  </a:cubicBezTo>
                  <a:cubicBezTo>
                    <a:pt x="-17518" y="209414"/>
                    <a:pt x="1075" y="126423"/>
                    <a:pt x="26471" y="82428"/>
                  </a:cubicBezTo>
                  <a:cubicBezTo>
                    <a:pt x="51874" y="38434"/>
                    <a:pt x="114442" y="-19170"/>
                    <a:pt x="158434" y="6234"/>
                  </a:cubicBezTo>
                  <a:cubicBezTo>
                    <a:pt x="202427" y="31637"/>
                    <a:pt x="183836" y="114628"/>
                    <a:pt x="158434" y="158623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61DDAA0-665C-4943-ADA8-0B9C614899FB}"/>
                </a:ext>
              </a:extLst>
            </p:cNvPr>
            <p:cNvSpPr/>
            <p:nvPr/>
          </p:nvSpPr>
          <p:spPr>
            <a:xfrm>
              <a:off x="5652002" y="3122842"/>
              <a:ext cx="110869" cy="81804"/>
            </a:xfrm>
            <a:custGeom>
              <a:avLst/>
              <a:gdLst>
                <a:gd name="connsiteX0" fmla="*/ 26200 w 110869"/>
                <a:gd name="connsiteY0" fmla="*/ -273 h 81804"/>
                <a:gd name="connsiteX1" fmla="*/ 5073 w 110869"/>
                <a:gd name="connsiteY1" fmla="*/ 16201 h 81804"/>
                <a:gd name="connsiteX2" fmla="*/ 5073 w 110869"/>
                <a:gd name="connsiteY2" fmla="*/ 46679 h 81804"/>
                <a:gd name="connsiteX3" fmla="*/ 65401 w 110869"/>
                <a:gd name="connsiteY3" fmla="*/ 81519 h 81804"/>
                <a:gd name="connsiteX4" fmla="*/ 110649 w 110869"/>
                <a:gd name="connsiteY4" fmla="*/ 46679 h 81804"/>
                <a:gd name="connsiteX5" fmla="*/ 31469 w 110869"/>
                <a:gd name="connsiteY5" fmla="*/ 964 h 81804"/>
                <a:gd name="connsiteX6" fmla="*/ 26200 w 110869"/>
                <a:gd name="connsiteY6" fmla="*/ -273 h 81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69" h="81804">
                  <a:moveTo>
                    <a:pt x="26200" y="-273"/>
                  </a:moveTo>
                  <a:cubicBezTo>
                    <a:pt x="18237" y="105"/>
                    <a:pt x="9202" y="9053"/>
                    <a:pt x="5073" y="16201"/>
                  </a:cubicBezTo>
                  <a:cubicBezTo>
                    <a:pt x="-7" y="25003"/>
                    <a:pt x="-3724" y="41598"/>
                    <a:pt x="5073" y="46679"/>
                  </a:cubicBezTo>
                  <a:lnTo>
                    <a:pt x="65401" y="81519"/>
                  </a:lnTo>
                  <a:lnTo>
                    <a:pt x="110649" y="46679"/>
                  </a:lnTo>
                  <a:lnTo>
                    <a:pt x="31469" y="964"/>
                  </a:lnTo>
                  <a:cubicBezTo>
                    <a:pt x="29820" y="13"/>
                    <a:pt x="28038" y="-358"/>
                    <a:pt x="26200" y="-2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202AB7B-442F-4F90-BA85-836B4C19B589}"/>
                </a:ext>
              </a:extLst>
            </p:cNvPr>
            <p:cNvSpPr/>
            <p:nvPr/>
          </p:nvSpPr>
          <p:spPr>
            <a:xfrm>
              <a:off x="6061101" y="3359052"/>
              <a:ext cx="36973" cy="48205"/>
            </a:xfrm>
            <a:custGeom>
              <a:avLst/>
              <a:gdLst>
                <a:gd name="connsiteX0" fmla="*/ 5290 w 36973"/>
                <a:gd name="connsiteY0" fmla="*/ 16483 h 48205"/>
                <a:gd name="connsiteX1" fmla="*/ 31683 w 36973"/>
                <a:gd name="connsiteY1" fmla="*/ 1244 h 48205"/>
                <a:gd name="connsiteX2" fmla="*/ 31683 w 36973"/>
                <a:gd name="connsiteY2" fmla="*/ 31722 h 48205"/>
                <a:gd name="connsiteX3" fmla="*/ 5290 w 36973"/>
                <a:gd name="connsiteY3" fmla="*/ 46961 h 48205"/>
                <a:gd name="connsiteX4" fmla="*/ 5290 w 36973"/>
                <a:gd name="connsiteY4" fmla="*/ 16483 h 4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73" h="48205">
                  <a:moveTo>
                    <a:pt x="5290" y="16483"/>
                  </a:moveTo>
                  <a:cubicBezTo>
                    <a:pt x="10365" y="7690"/>
                    <a:pt x="22890" y="-3830"/>
                    <a:pt x="31683" y="1244"/>
                  </a:cubicBezTo>
                  <a:cubicBezTo>
                    <a:pt x="40475" y="6319"/>
                    <a:pt x="36757" y="22929"/>
                    <a:pt x="31683" y="31722"/>
                  </a:cubicBezTo>
                  <a:cubicBezTo>
                    <a:pt x="26609" y="40515"/>
                    <a:pt x="14083" y="52036"/>
                    <a:pt x="5290" y="46961"/>
                  </a:cubicBezTo>
                  <a:cubicBezTo>
                    <a:pt x="-3502" y="41886"/>
                    <a:pt x="216" y="25276"/>
                    <a:pt x="5290" y="1648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99EE579-475F-43C7-8A01-D57BBBB03AED}"/>
                </a:ext>
              </a:extLst>
            </p:cNvPr>
            <p:cNvSpPr/>
            <p:nvPr/>
          </p:nvSpPr>
          <p:spPr>
            <a:xfrm>
              <a:off x="6021412" y="3309266"/>
              <a:ext cx="110929" cy="144626"/>
            </a:xfrm>
            <a:custGeom>
              <a:avLst/>
              <a:gdLst>
                <a:gd name="connsiteX0" fmla="*/ 81697 w 110929"/>
                <a:gd name="connsiteY0" fmla="*/ -303 h 144626"/>
                <a:gd name="connsiteX1" fmla="*/ 31494 w 110929"/>
                <a:gd name="connsiteY1" fmla="*/ 27840 h 144626"/>
                <a:gd name="connsiteX2" fmla="*/ 68364 w 110929"/>
                <a:gd name="connsiteY2" fmla="*/ 49129 h 144626"/>
                <a:gd name="connsiteX3" fmla="*/ 68364 w 110929"/>
                <a:gd name="connsiteY3" fmla="*/ 79603 h 144626"/>
                <a:gd name="connsiteX4" fmla="*/ 41976 w 110929"/>
                <a:gd name="connsiteY4" fmla="*/ 94839 h 144626"/>
                <a:gd name="connsiteX5" fmla="*/ 5102 w 110929"/>
                <a:gd name="connsiteY5" fmla="*/ 73555 h 144626"/>
                <a:gd name="connsiteX6" fmla="*/ 15580 w 110929"/>
                <a:gd name="connsiteY6" fmla="*/ 140562 h 144626"/>
                <a:gd name="connsiteX7" fmla="*/ 94760 w 110929"/>
                <a:gd name="connsiteY7" fmla="*/ 94839 h 144626"/>
                <a:gd name="connsiteX8" fmla="*/ 94760 w 110929"/>
                <a:gd name="connsiteY8" fmla="*/ 3415 h 144626"/>
                <a:gd name="connsiteX9" fmla="*/ 81697 w 110929"/>
                <a:gd name="connsiteY9" fmla="*/ -303 h 14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9" h="144626">
                  <a:moveTo>
                    <a:pt x="81697" y="-303"/>
                  </a:moveTo>
                  <a:cubicBezTo>
                    <a:pt x="64760" y="-940"/>
                    <a:pt x="45835" y="12277"/>
                    <a:pt x="31494" y="27840"/>
                  </a:cubicBezTo>
                  <a:lnTo>
                    <a:pt x="68364" y="49129"/>
                  </a:lnTo>
                  <a:cubicBezTo>
                    <a:pt x="77162" y="54205"/>
                    <a:pt x="73444" y="70805"/>
                    <a:pt x="68364" y="79603"/>
                  </a:cubicBezTo>
                  <a:cubicBezTo>
                    <a:pt x="63284" y="88400"/>
                    <a:pt x="50774" y="99920"/>
                    <a:pt x="41976" y="94839"/>
                  </a:cubicBezTo>
                  <a:lnTo>
                    <a:pt x="5102" y="73555"/>
                  </a:lnTo>
                  <a:cubicBezTo>
                    <a:pt x="-2901" y="99174"/>
                    <a:pt x="-3925" y="129301"/>
                    <a:pt x="15580" y="140562"/>
                  </a:cubicBezTo>
                  <a:cubicBezTo>
                    <a:pt x="41972" y="155803"/>
                    <a:pt x="79520" y="121237"/>
                    <a:pt x="94760" y="94839"/>
                  </a:cubicBezTo>
                  <a:cubicBezTo>
                    <a:pt x="109996" y="68446"/>
                    <a:pt x="121152" y="18651"/>
                    <a:pt x="94760" y="3415"/>
                  </a:cubicBezTo>
                  <a:cubicBezTo>
                    <a:pt x="90636" y="1032"/>
                    <a:pt x="86237" y="-133"/>
                    <a:pt x="81697" y="-30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D189C89-E181-4DEF-96EB-B78BCD26E44D}"/>
                </a:ext>
              </a:extLst>
            </p:cNvPr>
            <p:cNvSpPr/>
            <p:nvPr/>
          </p:nvSpPr>
          <p:spPr>
            <a:xfrm>
              <a:off x="5887339" y="3258730"/>
              <a:ext cx="73479" cy="70905"/>
            </a:xfrm>
            <a:custGeom>
              <a:avLst/>
              <a:gdLst>
                <a:gd name="connsiteX0" fmla="*/ 73480 w 73479"/>
                <a:gd name="connsiteY0" fmla="*/ 25371 h 70905"/>
                <a:gd name="connsiteX1" fmla="*/ 31690 w 73479"/>
                <a:gd name="connsiteY1" fmla="*/ 1248 h 70905"/>
                <a:gd name="connsiteX2" fmla="*/ 26421 w 73479"/>
                <a:gd name="connsiteY2" fmla="*/ 14 h 70905"/>
                <a:gd name="connsiteX3" fmla="*/ 5295 w 73479"/>
                <a:gd name="connsiteY3" fmla="*/ 16487 h 70905"/>
                <a:gd name="connsiteX4" fmla="*/ 5295 w 73479"/>
                <a:gd name="connsiteY4" fmla="*/ 46950 h 70905"/>
                <a:gd name="connsiteX5" fmla="*/ 46793 w 73479"/>
                <a:gd name="connsiteY5" fmla="*/ 70905 h 70905"/>
                <a:gd name="connsiteX6" fmla="*/ 48990 w 73479"/>
                <a:gd name="connsiteY6" fmla="*/ 65099 h 70905"/>
                <a:gd name="connsiteX7" fmla="*/ 58084 w 73479"/>
                <a:gd name="connsiteY7" fmla="*/ 46950 h 70905"/>
                <a:gd name="connsiteX8" fmla="*/ 73480 w 73479"/>
                <a:gd name="connsiteY8" fmla="*/ 25371 h 7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479" h="70905">
                  <a:moveTo>
                    <a:pt x="73480" y="25371"/>
                  </a:moveTo>
                  <a:lnTo>
                    <a:pt x="31690" y="1248"/>
                  </a:lnTo>
                  <a:cubicBezTo>
                    <a:pt x="30040" y="288"/>
                    <a:pt x="28259" y="-78"/>
                    <a:pt x="26421" y="14"/>
                  </a:cubicBezTo>
                  <a:cubicBezTo>
                    <a:pt x="18459" y="379"/>
                    <a:pt x="9421" y="9340"/>
                    <a:pt x="5295" y="16487"/>
                  </a:cubicBezTo>
                  <a:cubicBezTo>
                    <a:pt x="214" y="25280"/>
                    <a:pt x="-3504" y="41875"/>
                    <a:pt x="5295" y="46950"/>
                  </a:cubicBezTo>
                  <a:lnTo>
                    <a:pt x="46793" y="70905"/>
                  </a:lnTo>
                  <a:cubicBezTo>
                    <a:pt x="47559" y="69015"/>
                    <a:pt x="48187" y="66928"/>
                    <a:pt x="48990" y="65099"/>
                  </a:cubicBezTo>
                  <a:cubicBezTo>
                    <a:pt x="51843" y="58562"/>
                    <a:pt x="54910" y="52451"/>
                    <a:pt x="58084" y="46950"/>
                  </a:cubicBezTo>
                  <a:cubicBezTo>
                    <a:pt x="62106" y="39985"/>
                    <a:pt x="67816" y="32640"/>
                    <a:pt x="73480" y="25371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57C88FA-3323-4805-B53F-EB55C61A1DD8}"/>
                </a:ext>
              </a:extLst>
            </p:cNvPr>
            <p:cNvSpPr/>
            <p:nvPr/>
          </p:nvSpPr>
          <p:spPr>
            <a:xfrm>
              <a:off x="6792129" y="2797843"/>
              <a:ext cx="184903" cy="241047"/>
            </a:xfrm>
            <a:custGeom>
              <a:avLst/>
              <a:gdLst>
                <a:gd name="connsiteX0" fmla="*/ 158441 w 184903"/>
                <a:gd name="connsiteY0" fmla="*/ 158621 h 241047"/>
                <a:gd name="connsiteX1" fmla="*/ 26463 w 184903"/>
                <a:gd name="connsiteY1" fmla="*/ 234816 h 241047"/>
                <a:gd name="connsiteX2" fmla="*/ 26463 w 184903"/>
                <a:gd name="connsiteY2" fmla="*/ 82426 h 241047"/>
                <a:gd name="connsiteX3" fmla="*/ 158441 w 184903"/>
                <a:gd name="connsiteY3" fmla="*/ 6232 h 241047"/>
                <a:gd name="connsiteX4" fmla="*/ 158441 w 184903"/>
                <a:gd name="connsiteY4" fmla="*/ 158621 h 24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3" h="241047">
                  <a:moveTo>
                    <a:pt x="158441" y="158621"/>
                  </a:moveTo>
                  <a:cubicBezTo>
                    <a:pt x="133039" y="202611"/>
                    <a:pt x="70456" y="260215"/>
                    <a:pt x="26463" y="234816"/>
                  </a:cubicBezTo>
                  <a:cubicBezTo>
                    <a:pt x="-17514" y="209417"/>
                    <a:pt x="1076" y="126417"/>
                    <a:pt x="26463" y="82426"/>
                  </a:cubicBezTo>
                  <a:cubicBezTo>
                    <a:pt x="51865" y="38436"/>
                    <a:pt x="114448" y="-19167"/>
                    <a:pt x="158441" y="6232"/>
                  </a:cubicBezTo>
                  <a:cubicBezTo>
                    <a:pt x="202418" y="31631"/>
                    <a:pt x="183828" y="114631"/>
                    <a:pt x="158441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3800412-DF35-45E0-9EC8-29FAD474D046}"/>
                </a:ext>
              </a:extLst>
            </p:cNvPr>
            <p:cNvSpPr/>
            <p:nvPr/>
          </p:nvSpPr>
          <p:spPr>
            <a:xfrm>
              <a:off x="6383116" y="2644066"/>
              <a:ext cx="158354" cy="243822"/>
            </a:xfrm>
            <a:custGeom>
              <a:avLst/>
              <a:gdLst>
                <a:gd name="connsiteX0" fmla="*/ 26392 w 158354"/>
                <a:gd name="connsiteY0" fmla="*/ 243823 h 243822"/>
                <a:gd name="connsiteX1" fmla="*/ 158355 w 158354"/>
                <a:gd name="connsiteY1" fmla="*/ 167628 h 243822"/>
                <a:gd name="connsiteX2" fmla="*/ 131962 w 158354"/>
                <a:gd name="connsiteY2" fmla="*/ 0 h 243822"/>
                <a:gd name="connsiteX3" fmla="*/ 0 w 158354"/>
                <a:gd name="connsiteY3" fmla="*/ 0 h 243822"/>
                <a:gd name="connsiteX4" fmla="*/ 0 w 158354"/>
                <a:gd name="connsiteY4" fmla="*/ 76195 h 2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43822">
                  <a:moveTo>
                    <a:pt x="26392" y="243823"/>
                  </a:moveTo>
                  <a:lnTo>
                    <a:pt x="158355" y="167628"/>
                  </a:lnTo>
                  <a:lnTo>
                    <a:pt x="131962" y="0"/>
                  </a:lnTo>
                  <a:lnTo>
                    <a:pt x="0" y="0"/>
                  </a:lnTo>
                  <a:lnTo>
                    <a:pt x="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19CC8955-4ECA-492F-942E-47CE19096B1B}"/>
                </a:ext>
              </a:extLst>
            </p:cNvPr>
            <p:cNvSpPr/>
            <p:nvPr/>
          </p:nvSpPr>
          <p:spPr>
            <a:xfrm>
              <a:off x="6834608" y="2874276"/>
              <a:ext cx="68463" cy="68191"/>
            </a:xfrm>
            <a:custGeom>
              <a:avLst/>
              <a:gdLst>
                <a:gd name="connsiteX0" fmla="*/ 26393 w 68463"/>
                <a:gd name="connsiteY0" fmla="*/ 0 h 68191"/>
                <a:gd name="connsiteX1" fmla="*/ 25478 w 68463"/>
                <a:gd name="connsiteY1" fmla="*/ 812 h 68191"/>
                <a:gd name="connsiteX2" fmla="*/ 10393 w 68463"/>
                <a:gd name="connsiteY2" fmla="*/ 21231 h 68191"/>
                <a:gd name="connsiteX3" fmla="*/ 244 w 68463"/>
                <a:gd name="connsiteY3" fmla="*/ 44510 h 68191"/>
                <a:gd name="connsiteX4" fmla="*/ 0 w 68463"/>
                <a:gd name="connsiteY4" fmla="*/ 45706 h 68191"/>
                <a:gd name="connsiteX5" fmla="*/ 36785 w 68463"/>
                <a:gd name="connsiteY5" fmla="*/ 66945 h 68191"/>
                <a:gd name="connsiteX6" fmla="*/ 63162 w 68463"/>
                <a:gd name="connsiteY6" fmla="*/ 51707 h 68191"/>
                <a:gd name="connsiteX7" fmla="*/ 63162 w 68463"/>
                <a:gd name="connsiteY7" fmla="*/ 21231 h 6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63" h="68191">
                  <a:moveTo>
                    <a:pt x="26393" y="0"/>
                  </a:moveTo>
                  <a:cubicBezTo>
                    <a:pt x="26103" y="300"/>
                    <a:pt x="25753" y="511"/>
                    <a:pt x="25478" y="812"/>
                  </a:cubicBezTo>
                  <a:cubicBezTo>
                    <a:pt x="19398" y="7525"/>
                    <a:pt x="14202" y="14633"/>
                    <a:pt x="10393" y="21231"/>
                  </a:cubicBezTo>
                  <a:cubicBezTo>
                    <a:pt x="6583" y="27829"/>
                    <a:pt x="3017" y="35891"/>
                    <a:pt x="244" y="44510"/>
                  </a:cubicBezTo>
                  <a:cubicBezTo>
                    <a:pt x="122" y="44897"/>
                    <a:pt x="122" y="45318"/>
                    <a:pt x="0" y="45706"/>
                  </a:cubicBezTo>
                  <a:lnTo>
                    <a:pt x="36785" y="66945"/>
                  </a:lnTo>
                  <a:cubicBezTo>
                    <a:pt x="45578" y="72025"/>
                    <a:pt x="58088" y="60506"/>
                    <a:pt x="63162" y="51707"/>
                  </a:cubicBezTo>
                  <a:cubicBezTo>
                    <a:pt x="68252" y="42910"/>
                    <a:pt x="71970" y="26312"/>
                    <a:pt x="63162" y="21231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E53B1E6F-53A1-4256-8A38-AFD42435C376}"/>
                </a:ext>
              </a:extLst>
            </p:cNvPr>
            <p:cNvSpPr/>
            <p:nvPr/>
          </p:nvSpPr>
          <p:spPr>
            <a:xfrm>
              <a:off x="6866091" y="2894263"/>
              <a:ext cx="36984" cy="48208"/>
            </a:xfrm>
            <a:custGeom>
              <a:avLst/>
              <a:gdLst>
                <a:gd name="connsiteX0" fmla="*/ 5302 w 36984"/>
                <a:gd name="connsiteY0" fmla="*/ 16485 h 48208"/>
                <a:gd name="connsiteX1" fmla="*/ 31694 w 36984"/>
                <a:gd name="connsiteY1" fmla="*/ 1246 h 48208"/>
                <a:gd name="connsiteX2" fmla="*/ 31694 w 36984"/>
                <a:gd name="connsiteY2" fmla="*/ 31724 h 48208"/>
                <a:gd name="connsiteX3" fmla="*/ 5302 w 36984"/>
                <a:gd name="connsiteY3" fmla="*/ 46963 h 48208"/>
                <a:gd name="connsiteX4" fmla="*/ 5302 w 36984"/>
                <a:gd name="connsiteY4" fmla="*/ 16485 h 4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84" h="48208">
                  <a:moveTo>
                    <a:pt x="5302" y="16485"/>
                  </a:moveTo>
                  <a:cubicBezTo>
                    <a:pt x="10376" y="7688"/>
                    <a:pt x="22886" y="-3833"/>
                    <a:pt x="31694" y="1246"/>
                  </a:cubicBezTo>
                  <a:cubicBezTo>
                    <a:pt x="40487" y="6325"/>
                    <a:pt x="36768" y="22926"/>
                    <a:pt x="31694" y="31724"/>
                  </a:cubicBezTo>
                  <a:cubicBezTo>
                    <a:pt x="26605" y="40521"/>
                    <a:pt x="14094" y="52042"/>
                    <a:pt x="5302" y="46963"/>
                  </a:cubicBezTo>
                  <a:cubicBezTo>
                    <a:pt x="-3506" y="41884"/>
                    <a:pt x="212" y="25282"/>
                    <a:pt x="5302" y="16485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B80F567-0D6C-4AD6-84B8-1248F8938681}"/>
                </a:ext>
              </a:extLst>
            </p:cNvPr>
            <p:cNvSpPr/>
            <p:nvPr/>
          </p:nvSpPr>
          <p:spPr>
            <a:xfrm>
              <a:off x="6826405" y="2844479"/>
              <a:ext cx="110927" cy="144627"/>
            </a:xfrm>
            <a:custGeom>
              <a:avLst/>
              <a:gdLst>
                <a:gd name="connsiteX0" fmla="*/ 81986 w 110927"/>
                <a:gd name="connsiteY0" fmla="*/ 22 h 144627"/>
                <a:gd name="connsiteX1" fmla="*/ 31791 w 110927"/>
                <a:gd name="connsiteY1" fmla="*/ 28168 h 144627"/>
                <a:gd name="connsiteX2" fmla="*/ 68653 w 110927"/>
                <a:gd name="connsiteY2" fmla="*/ 49454 h 144627"/>
                <a:gd name="connsiteX3" fmla="*/ 68653 w 110927"/>
                <a:gd name="connsiteY3" fmla="*/ 79929 h 144627"/>
                <a:gd name="connsiteX4" fmla="*/ 42275 w 110927"/>
                <a:gd name="connsiteY4" fmla="*/ 95168 h 144627"/>
                <a:gd name="connsiteX5" fmla="*/ 5399 w 110927"/>
                <a:gd name="connsiteY5" fmla="*/ 73882 h 144627"/>
                <a:gd name="connsiteX6" fmla="*/ 15868 w 110927"/>
                <a:gd name="connsiteY6" fmla="*/ 140889 h 144627"/>
                <a:gd name="connsiteX7" fmla="*/ 95045 w 110927"/>
                <a:gd name="connsiteY7" fmla="*/ 95168 h 144627"/>
                <a:gd name="connsiteX8" fmla="*/ 95045 w 110927"/>
                <a:gd name="connsiteY8" fmla="*/ 3740 h 144627"/>
                <a:gd name="connsiteX9" fmla="*/ 81986 w 110927"/>
                <a:gd name="connsiteY9" fmla="*/ 22 h 14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7" h="144627">
                  <a:moveTo>
                    <a:pt x="81986" y="22"/>
                  </a:moveTo>
                  <a:cubicBezTo>
                    <a:pt x="65056" y="-613"/>
                    <a:pt x="46131" y="12602"/>
                    <a:pt x="31791" y="28168"/>
                  </a:cubicBezTo>
                  <a:lnTo>
                    <a:pt x="68653" y="49454"/>
                  </a:lnTo>
                  <a:cubicBezTo>
                    <a:pt x="77460" y="54533"/>
                    <a:pt x="73742" y="71131"/>
                    <a:pt x="68653" y="79929"/>
                  </a:cubicBezTo>
                  <a:cubicBezTo>
                    <a:pt x="63578" y="88728"/>
                    <a:pt x="51068" y="100247"/>
                    <a:pt x="42275" y="95168"/>
                  </a:cubicBezTo>
                  <a:lnTo>
                    <a:pt x="5399" y="73882"/>
                  </a:lnTo>
                  <a:cubicBezTo>
                    <a:pt x="-2616" y="99499"/>
                    <a:pt x="-3637" y="129628"/>
                    <a:pt x="15868" y="140889"/>
                  </a:cubicBezTo>
                  <a:cubicBezTo>
                    <a:pt x="42260" y="156128"/>
                    <a:pt x="79807" y="121562"/>
                    <a:pt x="95045" y="95168"/>
                  </a:cubicBezTo>
                  <a:cubicBezTo>
                    <a:pt x="110283" y="68772"/>
                    <a:pt x="121437" y="18979"/>
                    <a:pt x="95045" y="3740"/>
                  </a:cubicBezTo>
                  <a:cubicBezTo>
                    <a:pt x="90931" y="1358"/>
                    <a:pt x="86527" y="193"/>
                    <a:pt x="81986" y="22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45BBD26-4FF8-4B2C-8182-3226BAFB3664}"/>
                </a:ext>
              </a:extLst>
            </p:cNvPr>
            <p:cNvSpPr/>
            <p:nvPr/>
          </p:nvSpPr>
          <p:spPr>
            <a:xfrm>
              <a:off x="6290727" y="2636447"/>
              <a:ext cx="52800" cy="76194"/>
            </a:xfrm>
            <a:custGeom>
              <a:avLst/>
              <a:gdLst>
                <a:gd name="connsiteX0" fmla="*/ 52800 w 52800"/>
                <a:gd name="connsiteY0" fmla="*/ 30478 h 76194"/>
                <a:gd name="connsiteX1" fmla="*/ 0 w 52800"/>
                <a:gd name="connsiteY1" fmla="*/ 0 h 76194"/>
                <a:gd name="connsiteX2" fmla="*/ 0 w 52800"/>
                <a:gd name="connsiteY2" fmla="*/ 45717 h 76194"/>
                <a:gd name="connsiteX3" fmla="*/ 52800 w 52800"/>
                <a:gd name="connsiteY3" fmla="*/ 76195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00" h="76194">
                  <a:moveTo>
                    <a:pt x="52800" y="30478"/>
                  </a:moveTo>
                  <a:lnTo>
                    <a:pt x="0" y="0"/>
                  </a:lnTo>
                  <a:lnTo>
                    <a:pt x="0" y="45717"/>
                  </a:lnTo>
                  <a:lnTo>
                    <a:pt x="5280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7558740C-A637-4FBF-8749-477EB71FF3A6}"/>
                </a:ext>
              </a:extLst>
            </p:cNvPr>
            <p:cNvSpPr/>
            <p:nvPr/>
          </p:nvSpPr>
          <p:spPr>
            <a:xfrm>
              <a:off x="6295131" y="2649145"/>
              <a:ext cx="43992" cy="50797"/>
            </a:xfrm>
            <a:custGeom>
              <a:avLst/>
              <a:gdLst>
                <a:gd name="connsiteX0" fmla="*/ 0 w 43992"/>
                <a:gd name="connsiteY0" fmla="*/ 0 h 50797"/>
                <a:gd name="connsiteX1" fmla="*/ 0 w 43992"/>
                <a:gd name="connsiteY1" fmla="*/ 25399 h 50797"/>
                <a:gd name="connsiteX2" fmla="*/ 43993 w 43992"/>
                <a:gd name="connsiteY2" fmla="*/ 50798 h 50797"/>
                <a:gd name="connsiteX3" fmla="*/ 43993 w 43992"/>
                <a:gd name="connsiteY3" fmla="*/ 25399 h 5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92" h="50797">
                  <a:moveTo>
                    <a:pt x="0" y="0"/>
                  </a:moveTo>
                  <a:lnTo>
                    <a:pt x="0" y="25399"/>
                  </a:lnTo>
                  <a:lnTo>
                    <a:pt x="43993" y="50798"/>
                  </a:lnTo>
                  <a:lnTo>
                    <a:pt x="43993" y="25399"/>
                  </a:lnTo>
                  <a:close/>
                </a:path>
              </a:pathLst>
            </a:custGeom>
            <a:grpFill/>
            <a:ln w="6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8606446-AE9C-4C4A-B4FE-B2BDDBE719A7}"/>
                </a:ext>
              </a:extLst>
            </p:cNvPr>
            <p:cNvSpPr/>
            <p:nvPr/>
          </p:nvSpPr>
          <p:spPr>
            <a:xfrm>
              <a:off x="6343528" y="2644066"/>
              <a:ext cx="39588" cy="68575"/>
            </a:xfrm>
            <a:custGeom>
              <a:avLst/>
              <a:gdLst>
                <a:gd name="connsiteX0" fmla="*/ 0 w 39588"/>
                <a:gd name="connsiteY0" fmla="*/ 22858 h 68575"/>
                <a:gd name="connsiteX1" fmla="*/ 39589 w 39588"/>
                <a:gd name="connsiteY1" fmla="*/ 0 h 68575"/>
                <a:gd name="connsiteX2" fmla="*/ 39589 w 39588"/>
                <a:gd name="connsiteY2" fmla="*/ 45717 h 68575"/>
                <a:gd name="connsiteX3" fmla="*/ 0 w 39588"/>
                <a:gd name="connsiteY3" fmla="*/ 68575 h 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88" h="68575">
                  <a:moveTo>
                    <a:pt x="0" y="22858"/>
                  </a:moveTo>
                  <a:lnTo>
                    <a:pt x="39589" y="0"/>
                  </a:lnTo>
                  <a:lnTo>
                    <a:pt x="39589" y="45717"/>
                  </a:lnTo>
                  <a:lnTo>
                    <a:pt x="0" y="6857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B18E2E7-B285-4006-AD7F-461F05188DA0}"/>
                </a:ext>
              </a:extLst>
            </p:cNvPr>
            <p:cNvSpPr/>
            <p:nvPr/>
          </p:nvSpPr>
          <p:spPr>
            <a:xfrm>
              <a:off x="6290727" y="2598350"/>
              <a:ext cx="92389" cy="68575"/>
            </a:xfrm>
            <a:custGeom>
              <a:avLst/>
              <a:gdLst>
                <a:gd name="connsiteX0" fmla="*/ 0 w 92389"/>
                <a:gd name="connsiteY0" fmla="*/ 38097 h 68575"/>
                <a:gd name="connsiteX1" fmla="*/ 13196 w 92389"/>
                <a:gd name="connsiteY1" fmla="*/ 0 h 68575"/>
                <a:gd name="connsiteX2" fmla="*/ 92389 w 92389"/>
                <a:gd name="connsiteY2" fmla="*/ 45717 h 68575"/>
                <a:gd name="connsiteX3" fmla="*/ 52800 w 92389"/>
                <a:gd name="connsiteY3" fmla="*/ 68575 h 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89" h="68575">
                  <a:moveTo>
                    <a:pt x="0" y="38097"/>
                  </a:moveTo>
                  <a:lnTo>
                    <a:pt x="13196" y="0"/>
                  </a:lnTo>
                  <a:lnTo>
                    <a:pt x="92389" y="45717"/>
                  </a:lnTo>
                  <a:lnTo>
                    <a:pt x="52800" y="6857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7739E0C-1E3A-46D4-BD18-6FD8EB7F24F8}"/>
                </a:ext>
              </a:extLst>
            </p:cNvPr>
            <p:cNvSpPr/>
            <p:nvPr/>
          </p:nvSpPr>
          <p:spPr>
            <a:xfrm>
              <a:off x="6222918" y="3026097"/>
              <a:ext cx="88853" cy="142493"/>
            </a:xfrm>
            <a:custGeom>
              <a:avLst/>
              <a:gdLst>
                <a:gd name="connsiteX0" fmla="*/ 0 w 88853"/>
                <a:gd name="connsiteY0" fmla="*/ 113996 h 142493"/>
                <a:gd name="connsiteX1" fmla="*/ 49356 w 88853"/>
                <a:gd name="connsiteY1" fmla="*/ 142493 h 142493"/>
                <a:gd name="connsiteX2" fmla="*/ 88854 w 88853"/>
                <a:gd name="connsiteY2" fmla="*/ 51300 h 142493"/>
                <a:gd name="connsiteX3" fmla="*/ 0 w 88853"/>
                <a:gd name="connsiteY3" fmla="*/ 0 h 14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53" h="142493">
                  <a:moveTo>
                    <a:pt x="0" y="113996"/>
                  </a:moveTo>
                  <a:lnTo>
                    <a:pt x="49356" y="142493"/>
                  </a:lnTo>
                  <a:lnTo>
                    <a:pt x="88854" y="5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0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0B7D223-3779-4AC1-BA9A-3BE08BC173B4}"/>
                </a:ext>
              </a:extLst>
            </p:cNvPr>
            <p:cNvSpPr/>
            <p:nvPr/>
          </p:nvSpPr>
          <p:spPr>
            <a:xfrm>
              <a:off x="5979467" y="2883417"/>
              <a:ext cx="86924" cy="161720"/>
            </a:xfrm>
            <a:custGeom>
              <a:avLst/>
              <a:gdLst>
                <a:gd name="connsiteX0" fmla="*/ 86925 w 86924"/>
                <a:gd name="connsiteY0" fmla="*/ 161720 h 161720"/>
                <a:gd name="connsiteX1" fmla="*/ 38633 w 86924"/>
                <a:gd name="connsiteY1" fmla="*/ 133837 h 161720"/>
                <a:gd name="connsiteX2" fmla="*/ 0 w 86924"/>
                <a:gd name="connsiteY2" fmla="*/ 0 h 161720"/>
                <a:gd name="connsiteX3" fmla="*/ 86925 w 86924"/>
                <a:gd name="connsiteY3" fmla="*/ 50189 h 16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924" h="161720">
                  <a:moveTo>
                    <a:pt x="86925" y="161720"/>
                  </a:moveTo>
                  <a:lnTo>
                    <a:pt x="38633" y="133837"/>
                  </a:lnTo>
                  <a:lnTo>
                    <a:pt x="0" y="0"/>
                  </a:lnTo>
                  <a:lnTo>
                    <a:pt x="86925" y="50189"/>
                  </a:lnTo>
                  <a:close/>
                </a:path>
              </a:pathLst>
            </a:custGeom>
            <a:grpFill/>
            <a:ln w="294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5C92BA0-A36B-478F-B025-4A76F2FBE367}"/>
                </a:ext>
              </a:extLst>
            </p:cNvPr>
            <p:cNvSpPr/>
            <p:nvPr/>
          </p:nvSpPr>
          <p:spPr>
            <a:xfrm>
              <a:off x="5683689" y="2925987"/>
              <a:ext cx="527860" cy="380973"/>
            </a:xfrm>
            <a:custGeom>
              <a:avLst/>
              <a:gdLst>
                <a:gd name="connsiteX0" fmla="*/ 395898 w 527860"/>
                <a:gd name="connsiteY0" fmla="*/ 0 h 380973"/>
                <a:gd name="connsiteX1" fmla="*/ 0 w 527860"/>
                <a:gd name="connsiteY1" fmla="*/ 304779 h 380973"/>
                <a:gd name="connsiteX2" fmla="*/ 131966 w 527860"/>
                <a:gd name="connsiteY2" fmla="*/ 380973 h 380973"/>
                <a:gd name="connsiteX3" fmla="*/ 527860 w 527860"/>
                <a:gd name="connsiteY3" fmla="*/ 76195 h 3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860" h="380973">
                  <a:moveTo>
                    <a:pt x="395898" y="0"/>
                  </a:moveTo>
                  <a:lnTo>
                    <a:pt x="0" y="304779"/>
                  </a:lnTo>
                  <a:lnTo>
                    <a:pt x="131966" y="380973"/>
                  </a:lnTo>
                  <a:lnTo>
                    <a:pt x="52786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E63CB37-57CE-433E-8F01-1CC6F9AE571B}"/>
                </a:ext>
              </a:extLst>
            </p:cNvPr>
            <p:cNvSpPr/>
            <p:nvPr/>
          </p:nvSpPr>
          <p:spPr>
            <a:xfrm>
              <a:off x="6211550" y="3002183"/>
              <a:ext cx="118781" cy="190485"/>
            </a:xfrm>
            <a:custGeom>
              <a:avLst/>
              <a:gdLst>
                <a:gd name="connsiteX0" fmla="*/ 0 w 118781"/>
                <a:gd name="connsiteY0" fmla="*/ 0 h 190485"/>
                <a:gd name="connsiteX1" fmla="*/ 0 w 118781"/>
                <a:gd name="connsiteY1" fmla="*/ 152388 h 190485"/>
                <a:gd name="connsiteX2" fmla="*/ 65981 w 118781"/>
                <a:gd name="connsiteY2" fmla="*/ 190485 h 190485"/>
                <a:gd name="connsiteX3" fmla="*/ 118781 w 118781"/>
                <a:gd name="connsiteY3" fmla="*/ 68575 h 190485"/>
                <a:gd name="connsiteX4" fmla="*/ 11368 w 118781"/>
                <a:gd name="connsiteY4" fmla="*/ 23916 h 190485"/>
                <a:gd name="connsiteX5" fmla="*/ 100221 w 118781"/>
                <a:gd name="connsiteY5" fmla="*/ 75213 h 190485"/>
                <a:gd name="connsiteX6" fmla="*/ 60724 w 118781"/>
                <a:gd name="connsiteY6" fmla="*/ 166408 h 190485"/>
                <a:gd name="connsiteX7" fmla="*/ 11368 w 118781"/>
                <a:gd name="connsiteY7" fmla="*/ 137911 h 19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781" h="190485">
                  <a:moveTo>
                    <a:pt x="0" y="0"/>
                  </a:moveTo>
                  <a:lnTo>
                    <a:pt x="0" y="152388"/>
                  </a:lnTo>
                  <a:lnTo>
                    <a:pt x="65981" y="190485"/>
                  </a:lnTo>
                  <a:lnTo>
                    <a:pt x="118781" y="68575"/>
                  </a:lnTo>
                  <a:close/>
                  <a:moveTo>
                    <a:pt x="11368" y="23916"/>
                  </a:moveTo>
                  <a:lnTo>
                    <a:pt x="100221" y="75213"/>
                  </a:lnTo>
                  <a:lnTo>
                    <a:pt x="60724" y="166408"/>
                  </a:lnTo>
                  <a:lnTo>
                    <a:pt x="11368" y="13791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B0331AF-86EF-43DE-9A57-0B74BBF6A074}"/>
                </a:ext>
              </a:extLst>
            </p:cNvPr>
            <p:cNvSpPr/>
            <p:nvPr/>
          </p:nvSpPr>
          <p:spPr>
            <a:xfrm>
              <a:off x="6713023" y="2522155"/>
              <a:ext cx="92373" cy="160008"/>
            </a:xfrm>
            <a:custGeom>
              <a:avLst/>
              <a:gdLst>
                <a:gd name="connsiteX0" fmla="*/ 0 w 92373"/>
                <a:gd name="connsiteY0" fmla="*/ 160009 h 160008"/>
                <a:gd name="connsiteX1" fmla="*/ 92374 w 92373"/>
                <a:gd name="connsiteY1" fmla="*/ 0 h 16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373" h="160008">
                  <a:moveTo>
                    <a:pt x="0" y="160009"/>
                  </a:moveTo>
                  <a:lnTo>
                    <a:pt x="92374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07BBC3E-0B2D-4948-8101-8D5AF720A779}"/>
                </a:ext>
              </a:extLst>
            </p:cNvPr>
            <p:cNvSpPr/>
            <p:nvPr/>
          </p:nvSpPr>
          <p:spPr>
            <a:xfrm>
              <a:off x="6633845" y="2484058"/>
              <a:ext cx="105569" cy="152389"/>
            </a:xfrm>
            <a:custGeom>
              <a:avLst/>
              <a:gdLst>
                <a:gd name="connsiteX0" fmla="*/ 0 w 105569"/>
                <a:gd name="connsiteY0" fmla="*/ 152389 h 152389"/>
                <a:gd name="connsiteX1" fmla="*/ 105570 w 105569"/>
                <a:gd name="connsiteY1" fmla="*/ 0 h 1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152389">
                  <a:moveTo>
                    <a:pt x="0" y="152389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A2A2A2">
                  <a:alpha val="93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849E738-6301-45B2-AE4C-A2FE6D005973}"/>
                </a:ext>
              </a:extLst>
            </p:cNvPr>
            <p:cNvSpPr/>
            <p:nvPr/>
          </p:nvSpPr>
          <p:spPr>
            <a:xfrm>
              <a:off x="6409509" y="2430721"/>
              <a:ext cx="461883" cy="281920"/>
            </a:xfrm>
            <a:custGeom>
              <a:avLst/>
              <a:gdLst>
                <a:gd name="connsiteX0" fmla="*/ 0 w 461883"/>
                <a:gd name="connsiteY0" fmla="*/ 0 h 281920"/>
                <a:gd name="connsiteX1" fmla="*/ 0 w 461883"/>
                <a:gd name="connsiteY1" fmla="*/ 15239 h 281920"/>
                <a:gd name="connsiteX2" fmla="*/ 461884 w 461883"/>
                <a:gd name="connsiteY2" fmla="*/ 281920 h 281920"/>
                <a:gd name="connsiteX3" fmla="*/ 461884 w 461883"/>
                <a:gd name="connsiteY3" fmla="*/ 266681 h 28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883" h="281920">
                  <a:moveTo>
                    <a:pt x="0" y="0"/>
                  </a:moveTo>
                  <a:lnTo>
                    <a:pt x="0" y="15239"/>
                  </a:lnTo>
                  <a:lnTo>
                    <a:pt x="461884" y="281920"/>
                  </a:lnTo>
                  <a:lnTo>
                    <a:pt x="461884" y="26668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2E7450E-C157-478A-B0EF-44F451B592BC}"/>
                </a:ext>
              </a:extLst>
            </p:cNvPr>
            <p:cNvSpPr/>
            <p:nvPr/>
          </p:nvSpPr>
          <p:spPr>
            <a:xfrm>
              <a:off x="6409509" y="2354527"/>
              <a:ext cx="593846" cy="342875"/>
            </a:xfrm>
            <a:custGeom>
              <a:avLst/>
              <a:gdLst>
                <a:gd name="connsiteX0" fmla="*/ 0 w 593846"/>
                <a:gd name="connsiteY0" fmla="*/ 76195 h 342875"/>
                <a:gd name="connsiteX1" fmla="*/ 131962 w 593846"/>
                <a:gd name="connsiteY1" fmla="*/ 0 h 342875"/>
                <a:gd name="connsiteX2" fmla="*/ 593846 w 593846"/>
                <a:gd name="connsiteY2" fmla="*/ 266681 h 342875"/>
                <a:gd name="connsiteX3" fmla="*/ 461884 w 593846"/>
                <a:gd name="connsiteY3" fmla="*/ 342876 h 3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846" h="342875">
                  <a:moveTo>
                    <a:pt x="0" y="76195"/>
                  </a:moveTo>
                  <a:lnTo>
                    <a:pt x="131962" y="0"/>
                  </a:lnTo>
                  <a:lnTo>
                    <a:pt x="593846" y="266681"/>
                  </a:lnTo>
                  <a:lnTo>
                    <a:pt x="461884" y="34287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EC48339-0375-4A91-B8F5-0013ECD606B6}"/>
                </a:ext>
              </a:extLst>
            </p:cNvPr>
            <p:cNvSpPr/>
            <p:nvPr/>
          </p:nvSpPr>
          <p:spPr>
            <a:xfrm>
              <a:off x="6435901" y="2506916"/>
              <a:ext cx="105569" cy="91433"/>
            </a:xfrm>
            <a:custGeom>
              <a:avLst/>
              <a:gdLst>
                <a:gd name="connsiteX0" fmla="*/ 0 w 105569"/>
                <a:gd name="connsiteY0" fmla="*/ 91434 h 91433"/>
                <a:gd name="connsiteX1" fmla="*/ 105570 w 105569"/>
                <a:gd name="connsiteY1" fmla="*/ 0 h 9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91433">
                  <a:moveTo>
                    <a:pt x="0" y="91434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FA7F8D09-8644-46A3-A91D-5687E101EBEC}"/>
                </a:ext>
              </a:extLst>
            </p:cNvPr>
            <p:cNvSpPr/>
            <p:nvPr/>
          </p:nvSpPr>
          <p:spPr>
            <a:xfrm>
              <a:off x="6515079" y="2621208"/>
              <a:ext cx="224336" cy="22858"/>
            </a:xfrm>
            <a:custGeom>
              <a:avLst/>
              <a:gdLst>
                <a:gd name="connsiteX0" fmla="*/ 0 w 224336"/>
                <a:gd name="connsiteY0" fmla="*/ 22858 h 22858"/>
                <a:gd name="connsiteX1" fmla="*/ 224336 w 224336"/>
                <a:gd name="connsiteY1" fmla="*/ 0 h 2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336" h="22858">
                  <a:moveTo>
                    <a:pt x="0" y="22858"/>
                  </a:moveTo>
                  <a:lnTo>
                    <a:pt x="224336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C3F1B29-350C-4499-A6B8-4B97A50D1A81}"/>
                </a:ext>
              </a:extLst>
            </p:cNvPr>
            <p:cNvSpPr/>
            <p:nvPr/>
          </p:nvSpPr>
          <p:spPr>
            <a:xfrm>
              <a:off x="6501883" y="2613589"/>
              <a:ext cx="237532" cy="30477"/>
            </a:xfrm>
            <a:custGeom>
              <a:avLst/>
              <a:gdLst>
                <a:gd name="connsiteX0" fmla="*/ 13196 w 237532"/>
                <a:gd name="connsiteY0" fmla="*/ 30478 h 30477"/>
                <a:gd name="connsiteX1" fmla="*/ 0 w 237532"/>
                <a:gd name="connsiteY1" fmla="*/ 22858 h 30477"/>
                <a:gd name="connsiteX2" fmla="*/ 224336 w 237532"/>
                <a:gd name="connsiteY2" fmla="*/ 0 h 30477"/>
                <a:gd name="connsiteX3" fmla="*/ 237532 w 237532"/>
                <a:gd name="connsiteY3" fmla="*/ 7619 h 3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32" h="30477">
                  <a:moveTo>
                    <a:pt x="13196" y="30478"/>
                  </a:moveTo>
                  <a:lnTo>
                    <a:pt x="0" y="22858"/>
                  </a:lnTo>
                  <a:lnTo>
                    <a:pt x="224336" y="0"/>
                  </a:lnTo>
                  <a:lnTo>
                    <a:pt x="237532" y="7619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AF8FF2C-DA9F-4ABE-B9F6-A8C4275C059C}"/>
                </a:ext>
              </a:extLst>
            </p:cNvPr>
            <p:cNvSpPr/>
            <p:nvPr/>
          </p:nvSpPr>
          <p:spPr>
            <a:xfrm>
              <a:off x="6435901" y="2506916"/>
              <a:ext cx="118766" cy="99053"/>
            </a:xfrm>
            <a:custGeom>
              <a:avLst/>
              <a:gdLst>
                <a:gd name="connsiteX0" fmla="*/ 0 w 118766"/>
                <a:gd name="connsiteY0" fmla="*/ 91434 h 99053"/>
                <a:gd name="connsiteX1" fmla="*/ 105570 w 118766"/>
                <a:gd name="connsiteY1" fmla="*/ 0 h 99053"/>
                <a:gd name="connsiteX2" fmla="*/ 118766 w 118766"/>
                <a:gd name="connsiteY2" fmla="*/ 7619 h 99053"/>
                <a:gd name="connsiteX3" fmla="*/ 13196 w 118766"/>
                <a:gd name="connsiteY3" fmla="*/ 99053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766" h="99053">
                  <a:moveTo>
                    <a:pt x="0" y="91434"/>
                  </a:moveTo>
                  <a:lnTo>
                    <a:pt x="105570" y="0"/>
                  </a:lnTo>
                  <a:lnTo>
                    <a:pt x="118766" y="7619"/>
                  </a:lnTo>
                  <a:lnTo>
                    <a:pt x="13196" y="9905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3301312E-3D70-4E99-A5E5-75B65B17376C}"/>
                </a:ext>
              </a:extLst>
            </p:cNvPr>
            <p:cNvSpPr/>
            <p:nvPr/>
          </p:nvSpPr>
          <p:spPr>
            <a:xfrm>
              <a:off x="6858196" y="2598350"/>
              <a:ext cx="158354" cy="137150"/>
            </a:xfrm>
            <a:custGeom>
              <a:avLst/>
              <a:gdLst>
                <a:gd name="connsiteX0" fmla="*/ 158355 w 158354"/>
                <a:gd name="connsiteY0" fmla="*/ 45717 h 137150"/>
                <a:gd name="connsiteX1" fmla="*/ 158355 w 158354"/>
                <a:gd name="connsiteY1" fmla="*/ 0 h 137150"/>
                <a:gd name="connsiteX2" fmla="*/ 0 w 158354"/>
                <a:gd name="connsiteY2" fmla="*/ 91434 h 137150"/>
                <a:gd name="connsiteX3" fmla="*/ 0 w 158354"/>
                <a:gd name="connsiteY3" fmla="*/ 13715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4" h="137150">
                  <a:moveTo>
                    <a:pt x="158355" y="45717"/>
                  </a:moveTo>
                  <a:lnTo>
                    <a:pt x="158355" y="0"/>
                  </a:lnTo>
                  <a:lnTo>
                    <a:pt x="0" y="91434"/>
                  </a:lnTo>
                  <a:lnTo>
                    <a:pt x="0" y="13715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8609077-DC41-40B6-B183-72C6EF5ADCB0}"/>
                </a:ext>
              </a:extLst>
            </p:cNvPr>
            <p:cNvSpPr/>
            <p:nvPr/>
          </p:nvSpPr>
          <p:spPr>
            <a:xfrm>
              <a:off x="6396313" y="2331668"/>
              <a:ext cx="158355" cy="137150"/>
            </a:xfrm>
            <a:custGeom>
              <a:avLst/>
              <a:gdLst>
                <a:gd name="connsiteX0" fmla="*/ 0 w 158355"/>
                <a:gd name="connsiteY0" fmla="*/ 91434 h 137150"/>
                <a:gd name="connsiteX1" fmla="*/ 0 w 158355"/>
                <a:gd name="connsiteY1" fmla="*/ 137150 h 137150"/>
                <a:gd name="connsiteX2" fmla="*/ 26393 w 158355"/>
                <a:gd name="connsiteY2" fmla="*/ 121911 h 137150"/>
                <a:gd name="connsiteX3" fmla="*/ 13196 w 158355"/>
                <a:gd name="connsiteY3" fmla="*/ 114292 h 137150"/>
                <a:gd name="connsiteX4" fmla="*/ 13196 w 158355"/>
                <a:gd name="connsiteY4" fmla="*/ 99053 h 137150"/>
                <a:gd name="connsiteX5" fmla="*/ 145159 w 158355"/>
                <a:gd name="connsiteY5" fmla="*/ 22858 h 137150"/>
                <a:gd name="connsiteX6" fmla="*/ 158355 w 158355"/>
                <a:gd name="connsiteY6" fmla="*/ 30478 h 137150"/>
                <a:gd name="connsiteX7" fmla="*/ 158355 w 158355"/>
                <a:gd name="connsiteY7" fmla="*/ 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55" h="137150">
                  <a:moveTo>
                    <a:pt x="0" y="91434"/>
                  </a:moveTo>
                  <a:lnTo>
                    <a:pt x="0" y="137150"/>
                  </a:lnTo>
                  <a:lnTo>
                    <a:pt x="26393" y="121911"/>
                  </a:lnTo>
                  <a:lnTo>
                    <a:pt x="13196" y="114292"/>
                  </a:lnTo>
                  <a:lnTo>
                    <a:pt x="13196" y="99053"/>
                  </a:lnTo>
                  <a:lnTo>
                    <a:pt x="145159" y="22858"/>
                  </a:lnTo>
                  <a:lnTo>
                    <a:pt x="158355" y="30478"/>
                  </a:lnTo>
                  <a:lnTo>
                    <a:pt x="158355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27145E1-5790-4ACC-9025-DE539AEA1FBD}"/>
                </a:ext>
              </a:extLst>
            </p:cNvPr>
            <p:cNvSpPr/>
            <p:nvPr/>
          </p:nvSpPr>
          <p:spPr>
            <a:xfrm>
              <a:off x="5327377" y="3215529"/>
              <a:ext cx="268333" cy="167624"/>
            </a:xfrm>
            <a:custGeom>
              <a:avLst/>
              <a:gdLst>
                <a:gd name="connsiteX0" fmla="*/ 65812 w 268333"/>
                <a:gd name="connsiteY0" fmla="*/ -310 h 167624"/>
                <a:gd name="connsiteX1" fmla="*/ -176 w 268333"/>
                <a:gd name="connsiteY1" fmla="*/ 37780 h 167624"/>
                <a:gd name="connsiteX2" fmla="*/ 224171 w 268333"/>
                <a:gd name="connsiteY2" fmla="*/ 167315 h 167624"/>
                <a:gd name="connsiteX3" fmla="*/ 268158 w 268333"/>
                <a:gd name="connsiteY3" fmla="*/ 116520 h 167624"/>
                <a:gd name="connsiteX4" fmla="*/ 65812 w 268333"/>
                <a:gd name="connsiteY4" fmla="*/ -310 h 167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333" h="167624">
                  <a:moveTo>
                    <a:pt x="65812" y="-310"/>
                  </a:moveTo>
                  <a:lnTo>
                    <a:pt x="-176" y="37780"/>
                  </a:lnTo>
                  <a:lnTo>
                    <a:pt x="224171" y="167315"/>
                  </a:lnTo>
                  <a:lnTo>
                    <a:pt x="268158" y="116520"/>
                  </a:lnTo>
                  <a:lnTo>
                    <a:pt x="65812" y="-31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A584AEC-F797-4680-9438-64B6038DA0DD}"/>
                </a:ext>
              </a:extLst>
            </p:cNvPr>
            <p:cNvSpPr/>
            <p:nvPr/>
          </p:nvSpPr>
          <p:spPr>
            <a:xfrm>
              <a:off x="5894835" y="3527924"/>
              <a:ext cx="92376" cy="83814"/>
            </a:xfrm>
            <a:custGeom>
              <a:avLst/>
              <a:gdLst>
                <a:gd name="connsiteX0" fmla="*/ 0 w 92376"/>
                <a:gd name="connsiteY0" fmla="*/ 53336 h 83814"/>
                <a:gd name="connsiteX1" fmla="*/ 0 w 92376"/>
                <a:gd name="connsiteY1" fmla="*/ 83814 h 83814"/>
                <a:gd name="connsiteX2" fmla="*/ 92377 w 92376"/>
                <a:gd name="connsiteY2" fmla="*/ 30478 h 83814"/>
                <a:gd name="connsiteX3" fmla="*/ 92377 w 92376"/>
                <a:gd name="connsiteY3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76" h="83814">
                  <a:moveTo>
                    <a:pt x="0" y="53336"/>
                  </a:moveTo>
                  <a:lnTo>
                    <a:pt x="0" y="83814"/>
                  </a:lnTo>
                  <a:lnTo>
                    <a:pt x="92377" y="30478"/>
                  </a:lnTo>
                  <a:lnTo>
                    <a:pt x="92377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922C481-6321-4C01-9DC8-34EBB728663D}"/>
                </a:ext>
              </a:extLst>
            </p:cNvPr>
            <p:cNvSpPr/>
            <p:nvPr/>
          </p:nvSpPr>
          <p:spPr>
            <a:xfrm>
              <a:off x="5314184" y="3192668"/>
              <a:ext cx="92376" cy="83814"/>
            </a:xfrm>
            <a:custGeom>
              <a:avLst/>
              <a:gdLst>
                <a:gd name="connsiteX0" fmla="*/ 0 w 92376"/>
                <a:gd name="connsiteY0" fmla="*/ 53336 h 83814"/>
                <a:gd name="connsiteX1" fmla="*/ 0 w 92376"/>
                <a:gd name="connsiteY1" fmla="*/ 83814 h 83814"/>
                <a:gd name="connsiteX2" fmla="*/ 13196 w 92376"/>
                <a:gd name="connsiteY2" fmla="*/ 76195 h 83814"/>
                <a:gd name="connsiteX3" fmla="*/ 13196 w 92376"/>
                <a:gd name="connsiteY3" fmla="*/ 60956 h 83814"/>
                <a:gd name="connsiteX4" fmla="*/ 79179 w 92376"/>
                <a:gd name="connsiteY4" fmla="*/ 22858 h 83814"/>
                <a:gd name="connsiteX5" fmla="*/ 92377 w 92376"/>
                <a:gd name="connsiteY5" fmla="*/ 30478 h 83814"/>
                <a:gd name="connsiteX6" fmla="*/ 92377 w 92376"/>
                <a:gd name="connsiteY6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376" h="83814">
                  <a:moveTo>
                    <a:pt x="0" y="53336"/>
                  </a:moveTo>
                  <a:lnTo>
                    <a:pt x="0" y="83814"/>
                  </a:lnTo>
                  <a:lnTo>
                    <a:pt x="13196" y="76195"/>
                  </a:lnTo>
                  <a:lnTo>
                    <a:pt x="13196" y="60956"/>
                  </a:lnTo>
                  <a:lnTo>
                    <a:pt x="79179" y="22858"/>
                  </a:lnTo>
                  <a:lnTo>
                    <a:pt x="92377" y="30478"/>
                  </a:lnTo>
                  <a:lnTo>
                    <a:pt x="92377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F0B9FD2-F1AC-4212-ABEE-FEE61408DF8D}"/>
                </a:ext>
              </a:extLst>
            </p:cNvPr>
            <p:cNvSpPr/>
            <p:nvPr/>
          </p:nvSpPr>
          <p:spPr>
            <a:xfrm>
              <a:off x="5683689" y="3421252"/>
              <a:ext cx="277128" cy="160008"/>
            </a:xfrm>
            <a:custGeom>
              <a:avLst/>
              <a:gdLst>
                <a:gd name="connsiteX0" fmla="*/ 0 w 277128"/>
                <a:gd name="connsiteY0" fmla="*/ 38097 h 160008"/>
                <a:gd name="connsiteX1" fmla="*/ 211146 w 277128"/>
                <a:gd name="connsiteY1" fmla="*/ 160009 h 160008"/>
                <a:gd name="connsiteX2" fmla="*/ 277129 w 277128"/>
                <a:gd name="connsiteY2" fmla="*/ 121911 h 160008"/>
                <a:gd name="connsiteX3" fmla="*/ 65983 w 277128"/>
                <a:gd name="connsiteY3" fmla="*/ 0 h 16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28" h="160008">
                  <a:moveTo>
                    <a:pt x="0" y="38097"/>
                  </a:moveTo>
                  <a:lnTo>
                    <a:pt x="211146" y="160009"/>
                  </a:lnTo>
                  <a:lnTo>
                    <a:pt x="277129" y="121911"/>
                  </a:lnTo>
                  <a:lnTo>
                    <a:pt x="65983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950BF105-6851-4489-ACEA-0844E68A19D0}"/>
                </a:ext>
              </a:extLst>
            </p:cNvPr>
            <p:cNvSpPr/>
            <p:nvPr/>
          </p:nvSpPr>
          <p:spPr>
            <a:xfrm>
              <a:off x="5327380" y="3253624"/>
              <a:ext cx="237540" cy="152389"/>
            </a:xfrm>
            <a:custGeom>
              <a:avLst/>
              <a:gdLst>
                <a:gd name="connsiteX0" fmla="*/ 237540 w 237540"/>
                <a:gd name="connsiteY0" fmla="*/ 152389 h 152389"/>
                <a:gd name="connsiteX1" fmla="*/ 0 w 237540"/>
                <a:gd name="connsiteY1" fmla="*/ 15239 h 152389"/>
                <a:gd name="connsiteX2" fmla="*/ 0 w 237540"/>
                <a:gd name="connsiteY2" fmla="*/ 0 h 152389"/>
                <a:gd name="connsiteX3" fmla="*/ 224342 w 237540"/>
                <a:gd name="connsiteY3" fmla="*/ 129531 h 1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40" h="152389">
                  <a:moveTo>
                    <a:pt x="237540" y="152389"/>
                  </a:moveTo>
                  <a:lnTo>
                    <a:pt x="0" y="15239"/>
                  </a:lnTo>
                  <a:lnTo>
                    <a:pt x="0" y="0"/>
                  </a:lnTo>
                  <a:lnTo>
                    <a:pt x="224342" y="12953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ED3777B-EF3E-423D-8F5D-46194C578CFB}"/>
                </a:ext>
              </a:extLst>
            </p:cNvPr>
            <p:cNvSpPr/>
            <p:nvPr/>
          </p:nvSpPr>
          <p:spPr>
            <a:xfrm>
              <a:off x="5670493" y="3459349"/>
              <a:ext cx="224342" cy="137150"/>
            </a:xfrm>
            <a:custGeom>
              <a:avLst/>
              <a:gdLst>
                <a:gd name="connsiteX0" fmla="*/ 0 w 224342"/>
                <a:gd name="connsiteY0" fmla="*/ 7619 h 137150"/>
                <a:gd name="connsiteX1" fmla="*/ 224342 w 224342"/>
                <a:gd name="connsiteY1" fmla="*/ 137150 h 137150"/>
                <a:gd name="connsiteX2" fmla="*/ 224342 w 224342"/>
                <a:gd name="connsiteY2" fmla="*/ 121911 h 137150"/>
                <a:gd name="connsiteX3" fmla="*/ 13196 w 224342"/>
                <a:gd name="connsiteY3" fmla="*/ 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42" h="137150">
                  <a:moveTo>
                    <a:pt x="0" y="7619"/>
                  </a:moveTo>
                  <a:lnTo>
                    <a:pt x="224342" y="137150"/>
                  </a:lnTo>
                  <a:lnTo>
                    <a:pt x="224342" y="121911"/>
                  </a:lnTo>
                  <a:lnTo>
                    <a:pt x="13196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DD15347-4886-4DAD-BA3E-21C5E3D4E20F}"/>
                </a:ext>
              </a:extLst>
            </p:cNvPr>
            <p:cNvSpPr/>
            <p:nvPr/>
          </p:nvSpPr>
          <p:spPr>
            <a:xfrm>
              <a:off x="6145569" y="2933606"/>
              <a:ext cx="26392" cy="15238"/>
            </a:xfrm>
            <a:custGeom>
              <a:avLst/>
              <a:gdLst>
                <a:gd name="connsiteX0" fmla="*/ 26393 w 26392"/>
                <a:gd name="connsiteY0" fmla="*/ 0 h 15238"/>
                <a:gd name="connsiteX1" fmla="*/ 0 w 26392"/>
                <a:gd name="connsiteY1" fmla="*/ 15239 h 1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392" h="15238">
                  <a:moveTo>
                    <a:pt x="26393" y="0"/>
                  </a:moveTo>
                  <a:lnTo>
                    <a:pt x="0" y="15239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563DB9B9-8AC1-4F74-B90F-3F0B8F73345C}"/>
                </a:ext>
              </a:extLst>
            </p:cNvPr>
            <p:cNvSpPr/>
            <p:nvPr/>
          </p:nvSpPr>
          <p:spPr>
            <a:xfrm>
              <a:off x="6185157" y="2895509"/>
              <a:ext cx="105569" cy="76194"/>
            </a:xfrm>
            <a:custGeom>
              <a:avLst/>
              <a:gdLst>
                <a:gd name="connsiteX0" fmla="*/ 0 w 105569"/>
                <a:gd name="connsiteY0" fmla="*/ 76195 h 76194"/>
                <a:gd name="connsiteX1" fmla="*/ 105570 w 105569"/>
                <a:gd name="connsiteY1" fmla="*/ 0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76194">
                  <a:moveTo>
                    <a:pt x="0" y="76195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1831E8F1-C4A5-410F-AB0D-0E4EA6826C55}"/>
                </a:ext>
              </a:extLst>
            </p:cNvPr>
            <p:cNvSpPr/>
            <p:nvPr/>
          </p:nvSpPr>
          <p:spPr>
            <a:xfrm>
              <a:off x="6224746" y="2812541"/>
              <a:ext cx="118781" cy="121064"/>
            </a:xfrm>
            <a:custGeom>
              <a:avLst/>
              <a:gdLst>
                <a:gd name="connsiteX0" fmla="*/ 13196 w 118781"/>
                <a:gd name="connsiteY0" fmla="*/ 6773 h 121064"/>
                <a:gd name="connsiteX1" fmla="*/ 118782 w 118781"/>
                <a:gd name="connsiteY1" fmla="*/ 6773 h 121064"/>
                <a:gd name="connsiteX2" fmla="*/ 105585 w 118781"/>
                <a:gd name="connsiteY2" fmla="*/ 90587 h 121064"/>
                <a:gd name="connsiteX3" fmla="*/ 52785 w 118781"/>
                <a:gd name="connsiteY3" fmla="*/ 121065 h 121064"/>
                <a:gd name="connsiteX4" fmla="*/ 0 w 118781"/>
                <a:gd name="connsiteY4" fmla="*/ 105826 h 12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81" h="121064">
                  <a:moveTo>
                    <a:pt x="13196" y="6773"/>
                  </a:moveTo>
                  <a:cubicBezTo>
                    <a:pt x="65981" y="-8466"/>
                    <a:pt x="118782" y="6773"/>
                    <a:pt x="118782" y="6773"/>
                  </a:cubicBezTo>
                  <a:lnTo>
                    <a:pt x="105585" y="90587"/>
                  </a:lnTo>
                  <a:lnTo>
                    <a:pt x="52785" y="121065"/>
                  </a:lnTo>
                  <a:lnTo>
                    <a:pt x="0" y="10582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9EE5CF0-A4B5-453E-8101-5CED0CD425A6}"/>
                </a:ext>
              </a:extLst>
            </p:cNvPr>
            <p:cNvSpPr/>
            <p:nvPr/>
          </p:nvSpPr>
          <p:spPr>
            <a:xfrm>
              <a:off x="6231663" y="2726150"/>
              <a:ext cx="100574" cy="96326"/>
            </a:xfrm>
            <a:custGeom>
              <a:avLst/>
              <a:gdLst>
                <a:gd name="connsiteX0" fmla="*/ 100575 w 100574"/>
                <a:gd name="connsiteY0" fmla="*/ 48163 h 96326"/>
                <a:gd name="connsiteX1" fmla="*/ 50287 w 100574"/>
                <a:gd name="connsiteY1" fmla="*/ 96326 h 96326"/>
                <a:gd name="connsiteX2" fmla="*/ 0 w 100574"/>
                <a:gd name="connsiteY2" fmla="*/ 48163 h 96326"/>
                <a:gd name="connsiteX3" fmla="*/ 50287 w 100574"/>
                <a:gd name="connsiteY3" fmla="*/ 0 h 96326"/>
                <a:gd name="connsiteX4" fmla="*/ 100575 w 100574"/>
                <a:gd name="connsiteY4" fmla="*/ 48163 h 96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4" h="96326">
                  <a:moveTo>
                    <a:pt x="100575" y="48163"/>
                  </a:moveTo>
                  <a:cubicBezTo>
                    <a:pt x="100575" y="74763"/>
                    <a:pt x="78060" y="96326"/>
                    <a:pt x="50287" y="96326"/>
                  </a:cubicBezTo>
                  <a:cubicBezTo>
                    <a:pt x="22514" y="96326"/>
                    <a:pt x="0" y="74763"/>
                    <a:pt x="0" y="48163"/>
                  </a:cubicBezTo>
                  <a:cubicBezTo>
                    <a:pt x="0" y="21563"/>
                    <a:pt x="22514" y="0"/>
                    <a:pt x="50287" y="0"/>
                  </a:cubicBezTo>
                  <a:cubicBezTo>
                    <a:pt x="78060" y="0"/>
                    <a:pt x="100575" y="21563"/>
                    <a:pt x="100575" y="48163"/>
                  </a:cubicBezTo>
                  <a:close/>
                </a:path>
              </a:pathLst>
            </a:custGeom>
            <a:grpFill/>
            <a:ln w="6987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1207EA1-CBC1-47D8-A10B-24E6C53DEBB0}"/>
                </a:ext>
              </a:extLst>
            </p:cNvPr>
            <p:cNvSpPr/>
            <p:nvPr/>
          </p:nvSpPr>
          <p:spPr>
            <a:xfrm>
              <a:off x="6231785" y="2765732"/>
              <a:ext cx="70463" cy="38614"/>
            </a:xfrm>
            <a:custGeom>
              <a:avLst/>
              <a:gdLst>
                <a:gd name="connsiteX0" fmla="*/ 70464 w 70463"/>
                <a:gd name="connsiteY0" fmla="*/ 19307 h 38614"/>
                <a:gd name="connsiteX1" fmla="*/ 35232 w 70463"/>
                <a:gd name="connsiteY1" fmla="*/ 38614 h 38614"/>
                <a:gd name="connsiteX2" fmla="*/ 0 w 70463"/>
                <a:gd name="connsiteY2" fmla="*/ 19307 h 38614"/>
                <a:gd name="connsiteX3" fmla="*/ 35232 w 70463"/>
                <a:gd name="connsiteY3" fmla="*/ 0 h 38614"/>
                <a:gd name="connsiteX4" fmla="*/ 70464 w 70463"/>
                <a:gd name="connsiteY4" fmla="*/ 19307 h 3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3" h="38614">
                  <a:moveTo>
                    <a:pt x="70464" y="19307"/>
                  </a:moveTo>
                  <a:cubicBezTo>
                    <a:pt x="70464" y="29970"/>
                    <a:pt x="54690" y="38614"/>
                    <a:pt x="35232" y="38614"/>
                  </a:cubicBezTo>
                  <a:cubicBezTo>
                    <a:pt x="15774" y="38614"/>
                    <a:pt x="0" y="29970"/>
                    <a:pt x="0" y="19307"/>
                  </a:cubicBezTo>
                  <a:cubicBezTo>
                    <a:pt x="0" y="8644"/>
                    <a:pt x="15774" y="0"/>
                    <a:pt x="35232" y="0"/>
                  </a:cubicBezTo>
                  <a:cubicBezTo>
                    <a:pt x="54690" y="0"/>
                    <a:pt x="70464" y="8644"/>
                    <a:pt x="70464" y="19307"/>
                  </a:cubicBezTo>
                  <a:close/>
                </a:path>
              </a:pathLst>
            </a:custGeom>
            <a:grpFill/>
            <a:ln w="6982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B803257-0A3F-4336-878D-C34E1F8A39B8}"/>
                </a:ext>
              </a:extLst>
            </p:cNvPr>
            <p:cNvSpPr/>
            <p:nvPr/>
          </p:nvSpPr>
          <p:spPr>
            <a:xfrm>
              <a:off x="6127082" y="2891770"/>
              <a:ext cx="89769" cy="83672"/>
            </a:xfrm>
            <a:custGeom>
              <a:avLst/>
              <a:gdLst>
                <a:gd name="connsiteX0" fmla="*/ 5290 w 89769"/>
                <a:gd name="connsiteY0" fmla="*/ 34217 h 83672"/>
                <a:gd name="connsiteX1" fmla="*/ 5290 w 89769"/>
                <a:gd name="connsiteY1" fmla="*/ 3739 h 83672"/>
                <a:gd name="connsiteX2" fmla="*/ 84468 w 89769"/>
                <a:gd name="connsiteY2" fmla="*/ 49456 h 83672"/>
                <a:gd name="connsiteX3" fmla="*/ 84468 w 89769"/>
                <a:gd name="connsiteY3" fmla="*/ 79934 h 83672"/>
                <a:gd name="connsiteX4" fmla="*/ 5290 w 89769"/>
                <a:gd name="connsiteY4" fmla="*/ 34217 h 8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769" h="83672">
                  <a:moveTo>
                    <a:pt x="5290" y="34217"/>
                  </a:moveTo>
                  <a:cubicBezTo>
                    <a:pt x="216" y="25419"/>
                    <a:pt x="-3502" y="8818"/>
                    <a:pt x="5290" y="3739"/>
                  </a:cubicBezTo>
                  <a:cubicBezTo>
                    <a:pt x="31683" y="-11500"/>
                    <a:pt x="69230" y="23062"/>
                    <a:pt x="84468" y="49456"/>
                  </a:cubicBezTo>
                  <a:cubicBezTo>
                    <a:pt x="89557" y="58255"/>
                    <a:pt x="93276" y="74854"/>
                    <a:pt x="84468" y="79934"/>
                  </a:cubicBezTo>
                  <a:cubicBezTo>
                    <a:pt x="58075" y="95173"/>
                    <a:pt x="20529" y="60612"/>
                    <a:pt x="5290" y="34217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</p:grpSp>
      <p:sp>
        <p:nvSpPr>
          <p:cNvPr id="223" name="Oval 222">
            <a:extLst>
              <a:ext uri="{FF2B5EF4-FFF2-40B4-BE49-F238E27FC236}">
                <a16:creationId xmlns:a16="http://schemas.microsoft.com/office/drawing/2014/main" id="{B0CAD510-522E-40B3-B60D-6287D9C076FD}"/>
              </a:ext>
            </a:extLst>
          </p:cNvPr>
          <p:cNvSpPr/>
          <p:nvPr/>
        </p:nvSpPr>
        <p:spPr>
          <a:xfrm>
            <a:off x="4917987" y="862996"/>
            <a:ext cx="2340000" cy="2340000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4" name="Content Placeholder 4">
            <a:extLst>
              <a:ext uri="{FF2B5EF4-FFF2-40B4-BE49-F238E27FC236}">
                <a16:creationId xmlns:a16="http://schemas.microsoft.com/office/drawing/2014/main" id="{5D277EED-CBCA-4D5F-BF57-AD24A34BDB29}"/>
              </a:ext>
            </a:extLst>
          </p:cNvPr>
          <p:cNvGrpSpPr/>
          <p:nvPr/>
        </p:nvGrpSpPr>
        <p:grpSpPr>
          <a:xfrm>
            <a:off x="4967091" y="1200223"/>
            <a:ext cx="2114324" cy="1589835"/>
            <a:chOff x="5314184" y="2331668"/>
            <a:chExt cx="1702367" cy="1280070"/>
          </a:xfrm>
          <a:solidFill>
            <a:srgbClr val="FFFFC9">
              <a:alpha val="30000"/>
            </a:srgbClr>
          </a:solidFill>
        </p:grpSpPr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CFBF9047-A9AB-47EB-84E3-CEB8B43F90AB}"/>
                </a:ext>
              </a:extLst>
            </p:cNvPr>
            <p:cNvSpPr/>
            <p:nvPr/>
          </p:nvSpPr>
          <p:spPr>
            <a:xfrm>
              <a:off x="6277531" y="2826934"/>
              <a:ext cx="105585" cy="91433"/>
            </a:xfrm>
            <a:custGeom>
              <a:avLst/>
              <a:gdLst>
                <a:gd name="connsiteX0" fmla="*/ 0 w 105585"/>
                <a:gd name="connsiteY0" fmla="*/ 60956 h 91433"/>
                <a:gd name="connsiteX1" fmla="*/ 0 w 105585"/>
                <a:gd name="connsiteY1" fmla="*/ 0 h 91433"/>
                <a:gd name="connsiteX2" fmla="*/ 105585 w 105585"/>
                <a:gd name="connsiteY2" fmla="*/ 60956 h 91433"/>
                <a:gd name="connsiteX3" fmla="*/ 52800 w 105585"/>
                <a:gd name="connsiteY3" fmla="*/ 91434 h 9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585" h="91433">
                  <a:moveTo>
                    <a:pt x="0" y="60956"/>
                  </a:moveTo>
                  <a:lnTo>
                    <a:pt x="0" y="0"/>
                  </a:lnTo>
                  <a:lnTo>
                    <a:pt x="105585" y="60956"/>
                  </a:lnTo>
                  <a:lnTo>
                    <a:pt x="52800" y="91434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F72003F6-AB5B-46CF-A9C4-B63944F7348C}"/>
                </a:ext>
              </a:extLst>
            </p:cNvPr>
            <p:cNvSpPr/>
            <p:nvPr/>
          </p:nvSpPr>
          <p:spPr>
            <a:xfrm>
              <a:off x="6158765" y="2887889"/>
              <a:ext cx="171566" cy="99053"/>
            </a:xfrm>
            <a:custGeom>
              <a:avLst/>
              <a:gdLst>
                <a:gd name="connsiteX0" fmla="*/ 0 w 171566"/>
                <a:gd name="connsiteY0" fmla="*/ 68575 h 99053"/>
                <a:gd name="connsiteX1" fmla="*/ 118766 w 171566"/>
                <a:gd name="connsiteY1" fmla="*/ 0 h 99053"/>
                <a:gd name="connsiteX2" fmla="*/ 171566 w 171566"/>
                <a:gd name="connsiteY2" fmla="*/ 30478 h 99053"/>
                <a:gd name="connsiteX3" fmla="*/ 52785 w 171566"/>
                <a:gd name="connsiteY3" fmla="*/ 99053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6" h="99053">
                  <a:moveTo>
                    <a:pt x="0" y="68575"/>
                  </a:moveTo>
                  <a:lnTo>
                    <a:pt x="118766" y="0"/>
                  </a:lnTo>
                  <a:lnTo>
                    <a:pt x="171566" y="30478"/>
                  </a:lnTo>
                  <a:lnTo>
                    <a:pt x="52785" y="9905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9E9481B1-5434-4229-8587-4589E002A064}"/>
                </a:ext>
              </a:extLst>
            </p:cNvPr>
            <p:cNvSpPr/>
            <p:nvPr/>
          </p:nvSpPr>
          <p:spPr>
            <a:xfrm>
              <a:off x="6105980" y="2826934"/>
              <a:ext cx="171551" cy="129530"/>
            </a:xfrm>
            <a:custGeom>
              <a:avLst/>
              <a:gdLst>
                <a:gd name="connsiteX0" fmla="*/ 0 w 171551"/>
                <a:gd name="connsiteY0" fmla="*/ 99053 h 129530"/>
                <a:gd name="connsiteX1" fmla="*/ 52785 w 171551"/>
                <a:gd name="connsiteY1" fmla="*/ 129531 h 129530"/>
                <a:gd name="connsiteX2" fmla="*/ 171551 w 171551"/>
                <a:gd name="connsiteY2" fmla="*/ 60956 h 129530"/>
                <a:gd name="connsiteX3" fmla="*/ 171551 w 171551"/>
                <a:gd name="connsiteY3" fmla="*/ 0 h 12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51" h="129530">
                  <a:moveTo>
                    <a:pt x="0" y="99053"/>
                  </a:moveTo>
                  <a:lnTo>
                    <a:pt x="52785" y="129531"/>
                  </a:lnTo>
                  <a:lnTo>
                    <a:pt x="171551" y="60956"/>
                  </a:lnTo>
                  <a:lnTo>
                    <a:pt x="171551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DADDCDE7-8F5D-42A7-B9C4-99C7159BA463}"/>
                </a:ext>
              </a:extLst>
            </p:cNvPr>
            <p:cNvSpPr/>
            <p:nvPr/>
          </p:nvSpPr>
          <p:spPr>
            <a:xfrm>
              <a:off x="5960818" y="2857411"/>
              <a:ext cx="118769" cy="220963"/>
            </a:xfrm>
            <a:custGeom>
              <a:avLst/>
              <a:gdLst>
                <a:gd name="connsiteX0" fmla="*/ 0 w 118769"/>
                <a:gd name="connsiteY0" fmla="*/ 0 h 220963"/>
                <a:gd name="connsiteX1" fmla="*/ 52783 w 118769"/>
                <a:gd name="connsiteY1" fmla="*/ 182872 h 220963"/>
                <a:gd name="connsiteX2" fmla="*/ 118769 w 118769"/>
                <a:gd name="connsiteY2" fmla="*/ 220963 h 220963"/>
                <a:gd name="connsiteX3" fmla="*/ 118769 w 118769"/>
                <a:gd name="connsiteY3" fmla="*/ 68575 h 220963"/>
                <a:gd name="connsiteX4" fmla="*/ 18647 w 118769"/>
                <a:gd name="connsiteY4" fmla="*/ 26011 h 220963"/>
                <a:gd name="connsiteX5" fmla="*/ 105573 w 118769"/>
                <a:gd name="connsiteY5" fmla="*/ 76198 h 220963"/>
                <a:gd name="connsiteX6" fmla="*/ 105573 w 118769"/>
                <a:gd name="connsiteY6" fmla="*/ 187730 h 220963"/>
                <a:gd name="connsiteX7" fmla="*/ 57280 w 118769"/>
                <a:gd name="connsiteY7" fmla="*/ 159846 h 22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769" h="220963">
                  <a:moveTo>
                    <a:pt x="0" y="0"/>
                  </a:moveTo>
                  <a:lnTo>
                    <a:pt x="52783" y="182872"/>
                  </a:lnTo>
                  <a:lnTo>
                    <a:pt x="118769" y="220963"/>
                  </a:lnTo>
                  <a:lnTo>
                    <a:pt x="118769" y="68575"/>
                  </a:lnTo>
                  <a:close/>
                  <a:moveTo>
                    <a:pt x="18647" y="26011"/>
                  </a:moveTo>
                  <a:lnTo>
                    <a:pt x="105573" y="76198"/>
                  </a:lnTo>
                  <a:lnTo>
                    <a:pt x="105573" y="187730"/>
                  </a:lnTo>
                  <a:lnTo>
                    <a:pt x="57280" y="15984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802A3460-9C06-4D4C-B8D7-671240232100}"/>
                </a:ext>
              </a:extLst>
            </p:cNvPr>
            <p:cNvSpPr/>
            <p:nvPr/>
          </p:nvSpPr>
          <p:spPr>
            <a:xfrm>
              <a:off x="6620648" y="2750736"/>
              <a:ext cx="277130" cy="190485"/>
            </a:xfrm>
            <a:custGeom>
              <a:avLst/>
              <a:gdLst>
                <a:gd name="connsiteX0" fmla="*/ 25975 w 277130"/>
                <a:gd name="connsiteY0" fmla="*/ -227 h 190485"/>
                <a:gd name="connsiteX1" fmla="*/ -413 w 277130"/>
                <a:gd name="connsiteY1" fmla="*/ 15018 h 190485"/>
                <a:gd name="connsiteX2" fmla="*/ -413 w 277130"/>
                <a:gd name="connsiteY2" fmla="*/ 45491 h 190485"/>
                <a:gd name="connsiteX3" fmla="*/ 250322 w 277130"/>
                <a:gd name="connsiteY3" fmla="*/ 190259 h 190485"/>
                <a:gd name="connsiteX4" fmla="*/ 250322 w 277130"/>
                <a:gd name="connsiteY4" fmla="*/ 159781 h 190485"/>
                <a:gd name="connsiteX5" fmla="*/ 276718 w 277130"/>
                <a:gd name="connsiteY5" fmla="*/ 144544 h 190485"/>
                <a:gd name="connsiteX6" fmla="*/ 25975 w 277130"/>
                <a:gd name="connsiteY6" fmla="*/ -227 h 19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130" h="190485">
                  <a:moveTo>
                    <a:pt x="25975" y="-227"/>
                  </a:moveTo>
                  <a:lnTo>
                    <a:pt x="-413" y="15018"/>
                  </a:lnTo>
                  <a:lnTo>
                    <a:pt x="-413" y="45491"/>
                  </a:lnTo>
                  <a:lnTo>
                    <a:pt x="250322" y="190259"/>
                  </a:lnTo>
                  <a:lnTo>
                    <a:pt x="250322" y="159781"/>
                  </a:lnTo>
                  <a:lnTo>
                    <a:pt x="276718" y="144544"/>
                  </a:lnTo>
                  <a:lnTo>
                    <a:pt x="25975" y="-22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7D156A98-7F48-4D38-BE1D-FA4D0D887F92}"/>
                </a:ext>
              </a:extLst>
            </p:cNvPr>
            <p:cNvSpPr/>
            <p:nvPr/>
          </p:nvSpPr>
          <p:spPr>
            <a:xfrm>
              <a:off x="6317051" y="2523547"/>
              <a:ext cx="277278" cy="294379"/>
            </a:xfrm>
            <a:custGeom>
              <a:avLst/>
              <a:gdLst>
                <a:gd name="connsiteX0" fmla="*/ 136308 w 277278"/>
                <a:gd name="connsiteY0" fmla="*/ -158 h 294379"/>
                <a:gd name="connsiteX1" fmla="*/ 26112 w 277278"/>
                <a:gd name="connsiteY1" fmla="*/ 82227 h 294379"/>
                <a:gd name="connsiteX2" fmla="*/ 26112 w 277278"/>
                <a:gd name="connsiteY2" fmla="*/ 234615 h 294379"/>
                <a:gd name="connsiteX3" fmla="*/ 118488 w 277278"/>
                <a:gd name="connsiteY3" fmla="*/ 287953 h 294379"/>
                <a:gd name="connsiteX4" fmla="*/ 250452 w 277278"/>
                <a:gd name="connsiteY4" fmla="*/ 211753 h 294379"/>
                <a:gd name="connsiteX5" fmla="*/ 250452 w 277278"/>
                <a:gd name="connsiteY5" fmla="*/ 59365 h 294379"/>
                <a:gd name="connsiteX6" fmla="*/ 158076 w 277278"/>
                <a:gd name="connsiteY6" fmla="*/ 6031 h 294379"/>
                <a:gd name="connsiteX7" fmla="*/ 136308 w 277278"/>
                <a:gd name="connsiteY7" fmla="*/ -158 h 2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278" h="294379">
                  <a:moveTo>
                    <a:pt x="136308" y="-158"/>
                  </a:moveTo>
                  <a:cubicBezTo>
                    <a:pt x="95438" y="-1695"/>
                    <a:pt x="47541" y="45108"/>
                    <a:pt x="26112" y="82227"/>
                  </a:cubicBezTo>
                  <a:cubicBezTo>
                    <a:pt x="716" y="126219"/>
                    <a:pt x="-17874" y="209217"/>
                    <a:pt x="26112" y="234615"/>
                  </a:cubicBezTo>
                  <a:lnTo>
                    <a:pt x="118488" y="287953"/>
                  </a:lnTo>
                  <a:cubicBezTo>
                    <a:pt x="162478" y="313351"/>
                    <a:pt x="225051" y="255746"/>
                    <a:pt x="250452" y="211753"/>
                  </a:cubicBezTo>
                  <a:cubicBezTo>
                    <a:pt x="275847" y="167765"/>
                    <a:pt x="294438" y="84767"/>
                    <a:pt x="250452" y="59365"/>
                  </a:cubicBezTo>
                  <a:lnTo>
                    <a:pt x="158076" y="6031"/>
                  </a:lnTo>
                  <a:cubicBezTo>
                    <a:pt x="151202" y="2063"/>
                    <a:pt x="143876" y="124"/>
                    <a:pt x="136308" y="-158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D571519B-4E87-4A76-9547-A8702BFD2EDD}"/>
                </a:ext>
              </a:extLst>
            </p:cNvPr>
            <p:cNvSpPr/>
            <p:nvPr/>
          </p:nvSpPr>
          <p:spPr>
            <a:xfrm>
              <a:off x="6409427" y="2576879"/>
              <a:ext cx="184911" cy="241047"/>
            </a:xfrm>
            <a:custGeom>
              <a:avLst/>
              <a:gdLst>
                <a:gd name="connsiteX0" fmla="*/ 158437 w 184911"/>
                <a:gd name="connsiteY0" fmla="*/ 158621 h 241047"/>
                <a:gd name="connsiteX1" fmla="*/ 26474 w 184911"/>
                <a:gd name="connsiteY1" fmla="*/ 234816 h 241047"/>
                <a:gd name="connsiteX2" fmla="*/ 26474 w 184911"/>
                <a:gd name="connsiteY2" fmla="*/ 82426 h 241047"/>
                <a:gd name="connsiteX3" fmla="*/ 158437 w 184911"/>
                <a:gd name="connsiteY3" fmla="*/ 6232 h 241047"/>
                <a:gd name="connsiteX4" fmla="*/ 158437 w 184911"/>
                <a:gd name="connsiteY4" fmla="*/ 158621 h 24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11" h="241047">
                  <a:moveTo>
                    <a:pt x="158437" y="158621"/>
                  </a:moveTo>
                  <a:cubicBezTo>
                    <a:pt x="133035" y="202611"/>
                    <a:pt x="70452" y="260215"/>
                    <a:pt x="26474" y="234816"/>
                  </a:cubicBezTo>
                  <a:cubicBezTo>
                    <a:pt x="-17518" y="209417"/>
                    <a:pt x="1072" y="126417"/>
                    <a:pt x="26474" y="82426"/>
                  </a:cubicBezTo>
                  <a:cubicBezTo>
                    <a:pt x="51861" y="38436"/>
                    <a:pt x="114444" y="-19167"/>
                    <a:pt x="158437" y="6232"/>
                  </a:cubicBezTo>
                  <a:cubicBezTo>
                    <a:pt x="202429" y="31631"/>
                    <a:pt x="183839" y="114631"/>
                    <a:pt x="158437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DE0314E6-C9E9-4A19-9886-993CB71D746C}"/>
                </a:ext>
              </a:extLst>
            </p:cNvPr>
            <p:cNvSpPr/>
            <p:nvPr/>
          </p:nvSpPr>
          <p:spPr>
            <a:xfrm>
              <a:off x="5512054" y="2988331"/>
              <a:ext cx="250891" cy="279143"/>
            </a:xfrm>
            <a:custGeom>
              <a:avLst/>
              <a:gdLst>
                <a:gd name="connsiteX0" fmla="*/ 136458 w 250891"/>
                <a:gd name="connsiteY0" fmla="*/ -242 h 279143"/>
                <a:gd name="connsiteX1" fmla="*/ 26262 w 250891"/>
                <a:gd name="connsiteY1" fmla="*/ 82147 h 279143"/>
                <a:gd name="connsiteX2" fmla="*/ 26262 w 250891"/>
                <a:gd name="connsiteY2" fmla="*/ 234535 h 279143"/>
                <a:gd name="connsiteX3" fmla="*/ 92241 w 250891"/>
                <a:gd name="connsiteY3" fmla="*/ 272633 h 279143"/>
                <a:gd name="connsiteX4" fmla="*/ 224213 w 250891"/>
                <a:gd name="connsiteY4" fmla="*/ 196433 h 279143"/>
                <a:gd name="connsiteX5" fmla="*/ 224213 w 250891"/>
                <a:gd name="connsiteY5" fmla="*/ 44045 h 279143"/>
                <a:gd name="connsiteX6" fmla="*/ 158233 w 250891"/>
                <a:gd name="connsiteY6" fmla="*/ 5947 h 279143"/>
                <a:gd name="connsiteX7" fmla="*/ 136458 w 250891"/>
                <a:gd name="connsiteY7" fmla="*/ -242 h 27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91" h="279143">
                  <a:moveTo>
                    <a:pt x="136458" y="-242"/>
                  </a:moveTo>
                  <a:cubicBezTo>
                    <a:pt x="95588" y="-1778"/>
                    <a:pt x="47690" y="45029"/>
                    <a:pt x="26262" y="82147"/>
                  </a:cubicBezTo>
                  <a:cubicBezTo>
                    <a:pt x="866" y="126136"/>
                    <a:pt x="-17725" y="209134"/>
                    <a:pt x="26262" y="234535"/>
                  </a:cubicBezTo>
                  <a:lnTo>
                    <a:pt x="92241" y="272633"/>
                  </a:lnTo>
                  <a:cubicBezTo>
                    <a:pt x="136232" y="298031"/>
                    <a:pt x="198817" y="240426"/>
                    <a:pt x="224213" y="196433"/>
                  </a:cubicBezTo>
                  <a:cubicBezTo>
                    <a:pt x="249609" y="152445"/>
                    <a:pt x="268199" y="69447"/>
                    <a:pt x="224213" y="44045"/>
                  </a:cubicBezTo>
                  <a:lnTo>
                    <a:pt x="158233" y="5947"/>
                  </a:lnTo>
                  <a:cubicBezTo>
                    <a:pt x="151359" y="1980"/>
                    <a:pt x="144025" y="45"/>
                    <a:pt x="136458" y="-242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9BBF8BC8-1296-4965-8B2C-3738C093144E}"/>
                </a:ext>
              </a:extLst>
            </p:cNvPr>
            <p:cNvSpPr/>
            <p:nvPr/>
          </p:nvSpPr>
          <p:spPr>
            <a:xfrm>
              <a:off x="5578039" y="3026427"/>
              <a:ext cx="184908" cy="241049"/>
            </a:xfrm>
            <a:custGeom>
              <a:avLst/>
              <a:gdLst>
                <a:gd name="connsiteX0" fmla="*/ 158438 w 184908"/>
                <a:gd name="connsiteY0" fmla="*/ 158621 h 241049"/>
                <a:gd name="connsiteX1" fmla="*/ 26471 w 184908"/>
                <a:gd name="connsiteY1" fmla="*/ 234816 h 241049"/>
                <a:gd name="connsiteX2" fmla="*/ 26471 w 184908"/>
                <a:gd name="connsiteY2" fmla="*/ 82426 h 241049"/>
                <a:gd name="connsiteX3" fmla="*/ 158438 w 184908"/>
                <a:gd name="connsiteY3" fmla="*/ 6232 h 241049"/>
                <a:gd name="connsiteX4" fmla="*/ 158438 w 184908"/>
                <a:gd name="connsiteY4" fmla="*/ 158621 h 24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8" h="241049">
                  <a:moveTo>
                    <a:pt x="158438" y="158621"/>
                  </a:moveTo>
                  <a:cubicBezTo>
                    <a:pt x="133040" y="202616"/>
                    <a:pt x="70460" y="260219"/>
                    <a:pt x="26471" y="234816"/>
                  </a:cubicBezTo>
                  <a:cubicBezTo>
                    <a:pt x="-17518" y="209412"/>
                    <a:pt x="1075" y="126421"/>
                    <a:pt x="26471" y="82426"/>
                  </a:cubicBezTo>
                  <a:cubicBezTo>
                    <a:pt x="51868" y="38436"/>
                    <a:pt x="114448" y="-19167"/>
                    <a:pt x="158438" y="6232"/>
                  </a:cubicBezTo>
                  <a:cubicBezTo>
                    <a:pt x="202425" y="31631"/>
                    <a:pt x="183835" y="114626"/>
                    <a:pt x="158438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55A1965E-3D68-4CC6-89DC-BEC80AD028C8}"/>
                </a:ext>
              </a:extLst>
            </p:cNvPr>
            <p:cNvSpPr/>
            <p:nvPr/>
          </p:nvSpPr>
          <p:spPr>
            <a:xfrm>
              <a:off x="5551722" y="3383155"/>
              <a:ext cx="131967" cy="114291"/>
            </a:xfrm>
            <a:custGeom>
              <a:avLst/>
              <a:gdLst>
                <a:gd name="connsiteX0" fmla="*/ 65984 w 131967"/>
                <a:gd name="connsiteY0" fmla="*/ 114292 h 114291"/>
                <a:gd name="connsiteX1" fmla="*/ 0 w 131967"/>
                <a:gd name="connsiteY1" fmla="*/ 0 h 114291"/>
                <a:gd name="connsiteX2" fmla="*/ 131967 w 131967"/>
                <a:gd name="connsiteY2" fmla="*/ 76195 h 11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967" h="114291">
                  <a:moveTo>
                    <a:pt x="65984" y="114292"/>
                  </a:moveTo>
                  <a:lnTo>
                    <a:pt x="0" y="0"/>
                  </a:lnTo>
                  <a:lnTo>
                    <a:pt x="131967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2164A7CE-79E0-4005-ADDE-227B181C7FD9}"/>
                </a:ext>
              </a:extLst>
            </p:cNvPr>
            <p:cNvSpPr/>
            <p:nvPr/>
          </p:nvSpPr>
          <p:spPr>
            <a:xfrm>
              <a:off x="5551722" y="3230765"/>
              <a:ext cx="263932" cy="228583"/>
            </a:xfrm>
            <a:custGeom>
              <a:avLst/>
              <a:gdLst>
                <a:gd name="connsiteX0" fmla="*/ 131967 w 263932"/>
                <a:gd name="connsiteY0" fmla="*/ 0 h 228583"/>
                <a:gd name="connsiteX1" fmla="*/ 0 w 263932"/>
                <a:gd name="connsiteY1" fmla="*/ 152389 h 228583"/>
                <a:gd name="connsiteX2" fmla="*/ 131967 w 263932"/>
                <a:gd name="connsiteY2" fmla="*/ 228584 h 228583"/>
                <a:gd name="connsiteX3" fmla="*/ 263933 w 263932"/>
                <a:gd name="connsiteY3" fmla="*/ 76195 h 22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32" h="228583">
                  <a:moveTo>
                    <a:pt x="131967" y="0"/>
                  </a:moveTo>
                  <a:lnTo>
                    <a:pt x="0" y="152389"/>
                  </a:lnTo>
                  <a:lnTo>
                    <a:pt x="131967" y="228584"/>
                  </a:lnTo>
                  <a:lnTo>
                    <a:pt x="263933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634A6599-63F5-41CD-9CFD-E61C40C709E8}"/>
                </a:ext>
              </a:extLst>
            </p:cNvPr>
            <p:cNvSpPr/>
            <p:nvPr/>
          </p:nvSpPr>
          <p:spPr>
            <a:xfrm>
              <a:off x="5683692" y="3002181"/>
              <a:ext cx="527861" cy="457163"/>
            </a:xfrm>
            <a:custGeom>
              <a:avLst/>
              <a:gdLst>
                <a:gd name="connsiteX0" fmla="*/ 527597 w 527861"/>
                <a:gd name="connsiteY0" fmla="*/ -297 h 457163"/>
                <a:gd name="connsiteX1" fmla="*/ 131695 w 527861"/>
                <a:gd name="connsiteY1" fmla="*/ 304479 h 457163"/>
                <a:gd name="connsiteX2" fmla="*/ -265 w 527861"/>
                <a:gd name="connsiteY2" fmla="*/ 456867 h 457163"/>
                <a:gd name="connsiteX3" fmla="*/ 131695 w 527861"/>
                <a:gd name="connsiteY3" fmla="*/ 380675 h 457163"/>
                <a:gd name="connsiteX4" fmla="*/ 527597 w 527861"/>
                <a:gd name="connsiteY4" fmla="*/ 152091 h 457163"/>
                <a:gd name="connsiteX5" fmla="*/ 527597 w 527861"/>
                <a:gd name="connsiteY5" fmla="*/ -297 h 4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7861" h="457163">
                  <a:moveTo>
                    <a:pt x="527597" y="-297"/>
                  </a:moveTo>
                  <a:lnTo>
                    <a:pt x="131695" y="304479"/>
                  </a:lnTo>
                  <a:lnTo>
                    <a:pt x="-265" y="456867"/>
                  </a:lnTo>
                  <a:lnTo>
                    <a:pt x="131695" y="380675"/>
                  </a:lnTo>
                  <a:lnTo>
                    <a:pt x="527597" y="152091"/>
                  </a:lnTo>
                  <a:lnTo>
                    <a:pt x="527597" y="-29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C22E20E7-E5A9-4E8D-A250-104353784C8A}"/>
                </a:ext>
              </a:extLst>
            </p:cNvPr>
            <p:cNvSpPr/>
            <p:nvPr/>
          </p:nvSpPr>
          <p:spPr>
            <a:xfrm>
              <a:off x="5921151" y="3224531"/>
              <a:ext cx="250891" cy="279143"/>
            </a:xfrm>
            <a:custGeom>
              <a:avLst/>
              <a:gdLst>
                <a:gd name="connsiteX0" fmla="*/ 136385 w 250891"/>
                <a:gd name="connsiteY0" fmla="*/ -285 h 279143"/>
                <a:gd name="connsiteX1" fmla="*/ 26189 w 250891"/>
                <a:gd name="connsiteY1" fmla="*/ 82104 h 279143"/>
                <a:gd name="connsiteX2" fmla="*/ 26189 w 250891"/>
                <a:gd name="connsiteY2" fmla="*/ 234492 h 279143"/>
                <a:gd name="connsiteX3" fmla="*/ 92168 w 250891"/>
                <a:gd name="connsiteY3" fmla="*/ 272590 h 279143"/>
                <a:gd name="connsiteX4" fmla="*/ 224136 w 250891"/>
                <a:gd name="connsiteY4" fmla="*/ 196398 h 279143"/>
                <a:gd name="connsiteX5" fmla="*/ 224136 w 250891"/>
                <a:gd name="connsiteY5" fmla="*/ 44002 h 279143"/>
                <a:gd name="connsiteX6" fmla="*/ 158148 w 250891"/>
                <a:gd name="connsiteY6" fmla="*/ 5912 h 279143"/>
                <a:gd name="connsiteX7" fmla="*/ 136385 w 250891"/>
                <a:gd name="connsiteY7" fmla="*/ -285 h 27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91" h="279143">
                  <a:moveTo>
                    <a:pt x="136385" y="-285"/>
                  </a:moveTo>
                  <a:cubicBezTo>
                    <a:pt x="95515" y="-1821"/>
                    <a:pt x="47618" y="44986"/>
                    <a:pt x="26189" y="82104"/>
                  </a:cubicBezTo>
                  <a:cubicBezTo>
                    <a:pt x="793" y="126093"/>
                    <a:pt x="-17802" y="209091"/>
                    <a:pt x="26189" y="234492"/>
                  </a:cubicBezTo>
                  <a:lnTo>
                    <a:pt x="92168" y="272590"/>
                  </a:lnTo>
                  <a:cubicBezTo>
                    <a:pt x="136159" y="297988"/>
                    <a:pt x="198740" y="240391"/>
                    <a:pt x="224136" y="196398"/>
                  </a:cubicBezTo>
                  <a:cubicBezTo>
                    <a:pt x="249536" y="152410"/>
                    <a:pt x="268126" y="69404"/>
                    <a:pt x="224136" y="44002"/>
                  </a:cubicBezTo>
                  <a:lnTo>
                    <a:pt x="158148" y="5912"/>
                  </a:lnTo>
                  <a:cubicBezTo>
                    <a:pt x="151278" y="1945"/>
                    <a:pt x="143952" y="1"/>
                    <a:pt x="136385" y="-285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03C1548D-B172-4409-935E-EBFBEF3B9475}"/>
                </a:ext>
              </a:extLst>
            </p:cNvPr>
            <p:cNvSpPr/>
            <p:nvPr/>
          </p:nvSpPr>
          <p:spPr>
            <a:xfrm>
              <a:off x="6029613" y="3339064"/>
              <a:ext cx="68463" cy="68189"/>
            </a:xfrm>
            <a:custGeom>
              <a:avLst/>
              <a:gdLst>
                <a:gd name="connsiteX0" fmla="*/ 26102 w 68463"/>
                <a:gd name="connsiteY0" fmla="*/ -323 h 68189"/>
                <a:gd name="connsiteX1" fmla="*/ 25187 w 68463"/>
                <a:gd name="connsiteY1" fmla="*/ 487 h 68189"/>
                <a:gd name="connsiteX2" fmla="*/ 10100 w 68463"/>
                <a:gd name="connsiteY2" fmla="*/ 20905 h 68189"/>
                <a:gd name="connsiteX3" fmla="*/ -44 w 68463"/>
                <a:gd name="connsiteY3" fmla="*/ 44185 h 68189"/>
                <a:gd name="connsiteX4" fmla="*/ -286 w 68463"/>
                <a:gd name="connsiteY4" fmla="*/ 45379 h 68189"/>
                <a:gd name="connsiteX5" fmla="*/ 36496 w 68463"/>
                <a:gd name="connsiteY5" fmla="*/ 66619 h 68189"/>
                <a:gd name="connsiteX6" fmla="*/ 62884 w 68463"/>
                <a:gd name="connsiteY6" fmla="*/ 51383 h 68189"/>
                <a:gd name="connsiteX7" fmla="*/ 62884 w 68463"/>
                <a:gd name="connsiteY7" fmla="*/ 20905 h 68189"/>
                <a:gd name="connsiteX8" fmla="*/ 26102 w 68463"/>
                <a:gd name="connsiteY8" fmla="*/ -323 h 6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463" h="68189">
                  <a:moveTo>
                    <a:pt x="26102" y="-323"/>
                  </a:moveTo>
                  <a:cubicBezTo>
                    <a:pt x="25824" y="-25"/>
                    <a:pt x="25461" y="185"/>
                    <a:pt x="25187" y="487"/>
                  </a:cubicBezTo>
                  <a:cubicBezTo>
                    <a:pt x="19111" y="7200"/>
                    <a:pt x="13910" y="14309"/>
                    <a:pt x="10100" y="20905"/>
                  </a:cubicBezTo>
                  <a:cubicBezTo>
                    <a:pt x="6290" y="27505"/>
                    <a:pt x="2734" y="35565"/>
                    <a:pt x="-44" y="44185"/>
                  </a:cubicBezTo>
                  <a:cubicBezTo>
                    <a:pt x="-169" y="44573"/>
                    <a:pt x="-165" y="44992"/>
                    <a:pt x="-286" y="45379"/>
                  </a:cubicBezTo>
                  <a:lnTo>
                    <a:pt x="36496" y="66619"/>
                  </a:lnTo>
                  <a:cubicBezTo>
                    <a:pt x="45293" y="71700"/>
                    <a:pt x="57804" y="60180"/>
                    <a:pt x="62884" y="51383"/>
                  </a:cubicBezTo>
                  <a:cubicBezTo>
                    <a:pt x="67964" y="42585"/>
                    <a:pt x="71681" y="25985"/>
                    <a:pt x="62884" y="20905"/>
                  </a:cubicBezTo>
                  <a:lnTo>
                    <a:pt x="26102" y="-32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3C9123D4-77A1-4320-B10B-3ABA15C422A4}"/>
                </a:ext>
              </a:extLst>
            </p:cNvPr>
            <p:cNvSpPr/>
            <p:nvPr/>
          </p:nvSpPr>
          <p:spPr>
            <a:xfrm>
              <a:off x="6277531" y="2994562"/>
              <a:ext cx="184762" cy="198106"/>
            </a:xfrm>
            <a:custGeom>
              <a:avLst/>
              <a:gdLst>
                <a:gd name="connsiteX0" fmla="*/ 0 w 184762"/>
                <a:gd name="connsiteY0" fmla="*/ 198106 h 198106"/>
                <a:gd name="connsiteX1" fmla="*/ 131978 w 184762"/>
                <a:gd name="connsiteY1" fmla="*/ 121911 h 198106"/>
                <a:gd name="connsiteX2" fmla="*/ 184763 w 184762"/>
                <a:gd name="connsiteY2" fmla="*/ 0 h 198106"/>
                <a:gd name="connsiteX3" fmla="*/ 52800 w 184762"/>
                <a:gd name="connsiteY3" fmla="*/ 76195 h 19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762" h="198106">
                  <a:moveTo>
                    <a:pt x="0" y="198106"/>
                  </a:moveTo>
                  <a:lnTo>
                    <a:pt x="131978" y="121911"/>
                  </a:lnTo>
                  <a:lnTo>
                    <a:pt x="184763" y="0"/>
                  </a:lnTo>
                  <a:lnTo>
                    <a:pt x="5280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805A2A2E-8D31-413F-BDF8-43E0AB9EF766}"/>
                </a:ext>
              </a:extLst>
            </p:cNvPr>
            <p:cNvSpPr/>
            <p:nvPr/>
          </p:nvSpPr>
          <p:spPr>
            <a:xfrm>
              <a:off x="6303924" y="2598350"/>
              <a:ext cx="79192" cy="121911"/>
            </a:xfrm>
            <a:custGeom>
              <a:avLst/>
              <a:gdLst>
                <a:gd name="connsiteX0" fmla="*/ 79193 w 79192"/>
                <a:gd name="connsiteY0" fmla="*/ 121911 h 121911"/>
                <a:gd name="connsiteX1" fmla="*/ 79193 w 79192"/>
                <a:gd name="connsiteY1" fmla="*/ 45717 h 121911"/>
                <a:gd name="connsiteX2" fmla="*/ 0 w 79192"/>
                <a:gd name="connsiteY2" fmla="*/ 0 h 121911"/>
                <a:gd name="connsiteX3" fmla="*/ 0 w 79192"/>
                <a:gd name="connsiteY3" fmla="*/ 76195 h 121911"/>
                <a:gd name="connsiteX4" fmla="*/ 79193 w 79192"/>
                <a:gd name="connsiteY4" fmla="*/ 121911 h 12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192" h="121911">
                  <a:moveTo>
                    <a:pt x="79193" y="121911"/>
                  </a:moveTo>
                  <a:lnTo>
                    <a:pt x="79193" y="45717"/>
                  </a:lnTo>
                  <a:lnTo>
                    <a:pt x="0" y="0"/>
                  </a:lnTo>
                  <a:lnTo>
                    <a:pt x="0" y="76195"/>
                  </a:lnTo>
                  <a:lnTo>
                    <a:pt x="79193" y="121911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4F597136-5F0D-470B-9470-02BC23155D59}"/>
                </a:ext>
              </a:extLst>
            </p:cNvPr>
            <p:cNvSpPr/>
            <p:nvPr/>
          </p:nvSpPr>
          <p:spPr>
            <a:xfrm>
              <a:off x="6383116" y="2644066"/>
              <a:ext cx="158354" cy="243822"/>
            </a:xfrm>
            <a:custGeom>
              <a:avLst/>
              <a:gdLst>
                <a:gd name="connsiteX0" fmla="*/ 0 w 158354"/>
                <a:gd name="connsiteY0" fmla="*/ 76195 h 243822"/>
                <a:gd name="connsiteX1" fmla="*/ 131962 w 158354"/>
                <a:gd name="connsiteY1" fmla="*/ 0 h 243822"/>
                <a:gd name="connsiteX2" fmla="*/ 158355 w 158354"/>
                <a:gd name="connsiteY2" fmla="*/ 167628 h 243822"/>
                <a:gd name="connsiteX3" fmla="*/ 26392 w 158354"/>
                <a:gd name="connsiteY3" fmla="*/ 243823 h 243822"/>
                <a:gd name="connsiteX4" fmla="*/ 0 w 158354"/>
                <a:gd name="connsiteY4" fmla="*/ 76195 h 2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43822">
                  <a:moveTo>
                    <a:pt x="0" y="76195"/>
                  </a:moveTo>
                  <a:lnTo>
                    <a:pt x="131962" y="0"/>
                  </a:lnTo>
                  <a:lnTo>
                    <a:pt x="158355" y="167628"/>
                  </a:lnTo>
                  <a:lnTo>
                    <a:pt x="26392" y="243823"/>
                  </a:lnTo>
                  <a:lnTo>
                    <a:pt x="0" y="76195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7B43F9FF-D221-4054-B70C-B4A9D1636F29}"/>
                </a:ext>
              </a:extLst>
            </p:cNvPr>
            <p:cNvSpPr/>
            <p:nvPr/>
          </p:nvSpPr>
          <p:spPr>
            <a:xfrm>
              <a:off x="6515079" y="2644066"/>
              <a:ext cx="197943" cy="167628"/>
            </a:xfrm>
            <a:custGeom>
              <a:avLst/>
              <a:gdLst>
                <a:gd name="connsiteX0" fmla="*/ 0 w 197943"/>
                <a:gd name="connsiteY0" fmla="*/ 0 h 167628"/>
                <a:gd name="connsiteX1" fmla="*/ 197944 w 197943"/>
                <a:gd name="connsiteY1" fmla="*/ 38097 h 167628"/>
                <a:gd name="connsiteX2" fmla="*/ 26392 w 197943"/>
                <a:gd name="connsiteY2" fmla="*/ 167628 h 16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943" h="167628">
                  <a:moveTo>
                    <a:pt x="0" y="0"/>
                  </a:moveTo>
                  <a:lnTo>
                    <a:pt x="197944" y="38097"/>
                  </a:lnTo>
                  <a:lnTo>
                    <a:pt x="26392" y="167628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61C45E60-8F81-43AD-B715-051DDD03412B}"/>
                </a:ext>
              </a:extLst>
            </p:cNvPr>
            <p:cNvSpPr/>
            <p:nvPr/>
          </p:nvSpPr>
          <p:spPr>
            <a:xfrm>
              <a:off x="6435901" y="2598350"/>
              <a:ext cx="277121" cy="83814"/>
            </a:xfrm>
            <a:custGeom>
              <a:avLst/>
              <a:gdLst>
                <a:gd name="connsiteX0" fmla="*/ 197944 w 277121"/>
                <a:gd name="connsiteY0" fmla="*/ 38097 h 83814"/>
                <a:gd name="connsiteX1" fmla="*/ 277121 w 277121"/>
                <a:gd name="connsiteY1" fmla="*/ 83814 h 83814"/>
                <a:gd name="connsiteX2" fmla="*/ 79177 w 277121"/>
                <a:gd name="connsiteY2" fmla="*/ 45717 h 83814"/>
                <a:gd name="connsiteX3" fmla="*/ 0 w 277121"/>
                <a:gd name="connsiteY3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21" h="83814">
                  <a:moveTo>
                    <a:pt x="197944" y="38097"/>
                  </a:moveTo>
                  <a:lnTo>
                    <a:pt x="277121" y="83814"/>
                  </a:lnTo>
                  <a:lnTo>
                    <a:pt x="79177" y="457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531B9919-3B34-4193-BD59-047C8B3118F0}"/>
                </a:ext>
              </a:extLst>
            </p:cNvPr>
            <p:cNvSpPr/>
            <p:nvPr/>
          </p:nvSpPr>
          <p:spPr>
            <a:xfrm>
              <a:off x="6303924" y="2598350"/>
              <a:ext cx="211155" cy="45716"/>
            </a:xfrm>
            <a:custGeom>
              <a:avLst/>
              <a:gdLst>
                <a:gd name="connsiteX0" fmla="*/ 79193 w 211155"/>
                <a:gd name="connsiteY0" fmla="*/ 45717 h 45716"/>
                <a:gd name="connsiteX1" fmla="*/ 211155 w 211155"/>
                <a:gd name="connsiteY1" fmla="*/ 45717 h 45716"/>
                <a:gd name="connsiteX2" fmla="*/ 131978 w 211155"/>
                <a:gd name="connsiteY2" fmla="*/ 0 h 45716"/>
                <a:gd name="connsiteX3" fmla="*/ 0 w 211155"/>
                <a:gd name="connsiteY3" fmla="*/ 0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155" h="45716">
                  <a:moveTo>
                    <a:pt x="79193" y="45717"/>
                  </a:moveTo>
                  <a:lnTo>
                    <a:pt x="211155" y="45717"/>
                  </a:lnTo>
                  <a:lnTo>
                    <a:pt x="1319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4DBD14D3-2054-4781-BAA2-C4D1D46F4216}"/>
                </a:ext>
              </a:extLst>
            </p:cNvPr>
            <p:cNvSpPr/>
            <p:nvPr/>
          </p:nvSpPr>
          <p:spPr>
            <a:xfrm>
              <a:off x="6409509" y="2849792"/>
              <a:ext cx="197943" cy="266681"/>
            </a:xfrm>
            <a:custGeom>
              <a:avLst/>
              <a:gdLst>
                <a:gd name="connsiteX0" fmla="*/ 0 w 197943"/>
                <a:gd name="connsiteY0" fmla="*/ 266681 h 266681"/>
                <a:gd name="connsiteX1" fmla="*/ 52785 w 197943"/>
                <a:gd name="connsiteY1" fmla="*/ 144770 h 266681"/>
                <a:gd name="connsiteX2" fmla="*/ 197944 w 197943"/>
                <a:gd name="connsiteY2" fmla="*/ 0 h 266681"/>
                <a:gd name="connsiteX3" fmla="*/ 145159 w 197943"/>
                <a:gd name="connsiteY3" fmla="*/ 121911 h 266681"/>
                <a:gd name="connsiteX4" fmla="*/ 0 w 197943"/>
                <a:gd name="connsiteY4" fmla="*/ 266681 h 26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43" h="266681">
                  <a:moveTo>
                    <a:pt x="0" y="266681"/>
                  </a:moveTo>
                  <a:lnTo>
                    <a:pt x="52785" y="144770"/>
                  </a:lnTo>
                  <a:lnTo>
                    <a:pt x="197944" y="0"/>
                  </a:lnTo>
                  <a:lnTo>
                    <a:pt x="145159" y="121911"/>
                  </a:lnTo>
                  <a:lnTo>
                    <a:pt x="0" y="266681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E4BDAFD7-3806-49F0-BD2F-53A40F685D94}"/>
                </a:ext>
              </a:extLst>
            </p:cNvPr>
            <p:cNvSpPr/>
            <p:nvPr/>
          </p:nvSpPr>
          <p:spPr>
            <a:xfrm>
              <a:off x="6554668" y="2682164"/>
              <a:ext cx="158354" cy="289539"/>
            </a:xfrm>
            <a:custGeom>
              <a:avLst/>
              <a:gdLst>
                <a:gd name="connsiteX0" fmla="*/ 52785 w 158354"/>
                <a:gd name="connsiteY0" fmla="*/ 167628 h 289539"/>
                <a:gd name="connsiteX1" fmla="*/ 0 w 158354"/>
                <a:gd name="connsiteY1" fmla="*/ 289540 h 289539"/>
                <a:gd name="connsiteX2" fmla="*/ 105570 w 158354"/>
                <a:gd name="connsiteY2" fmla="*/ 121911 h 289539"/>
                <a:gd name="connsiteX3" fmla="*/ 158355 w 158354"/>
                <a:gd name="connsiteY3" fmla="*/ 0 h 289539"/>
                <a:gd name="connsiteX4" fmla="*/ 52785 w 158354"/>
                <a:gd name="connsiteY4" fmla="*/ 167628 h 28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89539">
                  <a:moveTo>
                    <a:pt x="52785" y="167628"/>
                  </a:moveTo>
                  <a:lnTo>
                    <a:pt x="0" y="289540"/>
                  </a:lnTo>
                  <a:lnTo>
                    <a:pt x="105570" y="121911"/>
                  </a:lnTo>
                  <a:lnTo>
                    <a:pt x="158355" y="0"/>
                  </a:lnTo>
                  <a:lnTo>
                    <a:pt x="52785" y="167628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0551213C-C9F1-47AD-B3B4-AF6C5C7ACC7C}"/>
                </a:ext>
              </a:extLst>
            </p:cNvPr>
            <p:cNvSpPr/>
            <p:nvPr/>
          </p:nvSpPr>
          <p:spPr>
            <a:xfrm>
              <a:off x="6277531" y="2674544"/>
              <a:ext cx="131977" cy="213345"/>
            </a:xfrm>
            <a:custGeom>
              <a:avLst/>
              <a:gdLst>
                <a:gd name="connsiteX0" fmla="*/ 131978 w 131977"/>
                <a:gd name="connsiteY0" fmla="*/ 213345 h 213345"/>
                <a:gd name="connsiteX1" fmla="*/ 105585 w 131977"/>
                <a:gd name="connsiteY1" fmla="*/ 45717 h 213345"/>
                <a:gd name="connsiteX2" fmla="*/ 26392 w 131977"/>
                <a:gd name="connsiteY2" fmla="*/ 0 h 213345"/>
                <a:gd name="connsiteX3" fmla="*/ 0 w 131977"/>
                <a:gd name="connsiteY3" fmla="*/ 137150 h 21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977" h="213345">
                  <a:moveTo>
                    <a:pt x="131978" y="213345"/>
                  </a:moveTo>
                  <a:lnTo>
                    <a:pt x="105585" y="45717"/>
                  </a:lnTo>
                  <a:lnTo>
                    <a:pt x="26392" y="0"/>
                  </a:lnTo>
                  <a:lnTo>
                    <a:pt x="0" y="13715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EAD1A9A4-9100-4E57-A1BB-3D789E81A229}"/>
                </a:ext>
              </a:extLst>
            </p:cNvPr>
            <p:cNvSpPr/>
            <p:nvPr/>
          </p:nvSpPr>
          <p:spPr>
            <a:xfrm>
              <a:off x="5960819" y="2682161"/>
              <a:ext cx="752209" cy="388596"/>
            </a:xfrm>
            <a:custGeom>
              <a:avLst/>
              <a:gdLst>
                <a:gd name="connsiteX0" fmla="*/ 751873 w 752209"/>
                <a:gd name="connsiteY0" fmla="*/ -233 h 388596"/>
                <a:gd name="connsiteX1" fmla="*/ 580318 w 752209"/>
                <a:gd name="connsiteY1" fmla="*/ 129302 h 388596"/>
                <a:gd name="connsiteX2" fmla="*/ 448346 w 752209"/>
                <a:gd name="connsiteY2" fmla="*/ 205490 h 388596"/>
                <a:gd name="connsiteX3" fmla="*/ 316379 w 752209"/>
                <a:gd name="connsiteY3" fmla="*/ 129302 h 388596"/>
                <a:gd name="connsiteX4" fmla="*/ 335348 w 752209"/>
                <a:gd name="connsiteY4" fmla="*/ 30729 h 388596"/>
                <a:gd name="connsiteX5" fmla="*/ 131628 w 752209"/>
                <a:gd name="connsiteY5" fmla="*/ 98824 h 388596"/>
                <a:gd name="connsiteX6" fmla="*/ -336 w 752209"/>
                <a:gd name="connsiteY6" fmla="*/ 175016 h 388596"/>
                <a:gd name="connsiteX7" fmla="*/ 118428 w 752209"/>
                <a:gd name="connsiteY7" fmla="*/ 243588 h 388596"/>
                <a:gd name="connsiteX8" fmla="*/ 250399 w 752209"/>
                <a:gd name="connsiteY8" fmla="*/ 319788 h 388596"/>
                <a:gd name="connsiteX9" fmla="*/ 369171 w 752209"/>
                <a:gd name="connsiteY9" fmla="*/ 388364 h 388596"/>
                <a:gd name="connsiteX10" fmla="*/ 501130 w 752209"/>
                <a:gd name="connsiteY10" fmla="*/ 312164 h 388596"/>
                <a:gd name="connsiteX11" fmla="*/ 646298 w 752209"/>
                <a:gd name="connsiteY11" fmla="*/ 167400 h 388596"/>
                <a:gd name="connsiteX12" fmla="*/ 751873 w 752209"/>
                <a:gd name="connsiteY12" fmla="*/ -233 h 388596"/>
                <a:gd name="connsiteX13" fmla="*/ 316379 w 752209"/>
                <a:gd name="connsiteY13" fmla="*/ 144539 h 388596"/>
                <a:gd name="connsiteX14" fmla="*/ 421955 w 752209"/>
                <a:gd name="connsiteY14" fmla="*/ 205490 h 388596"/>
                <a:gd name="connsiteX15" fmla="*/ 250399 w 752209"/>
                <a:gd name="connsiteY15" fmla="*/ 304551 h 388596"/>
                <a:gd name="connsiteX16" fmla="*/ 144824 w 752209"/>
                <a:gd name="connsiteY16" fmla="*/ 243588 h 388596"/>
                <a:gd name="connsiteX17" fmla="*/ 316379 w 752209"/>
                <a:gd name="connsiteY17" fmla="*/ 144539 h 3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2209" h="388596">
                  <a:moveTo>
                    <a:pt x="751873" y="-233"/>
                  </a:moveTo>
                  <a:lnTo>
                    <a:pt x="580318" y="129302"/>
                  </a:lnTo>
                  <a:lnTo>
                    <a:pt x="448346" y="205490"/>
                  </a:lnTo>
                  <a:lnTo>
                    <a:pt x="316379" y="129302"/>
                  </a:lnTo>
                  <a:lnTo>
                    <a:pt x="335348" y="30729"/>
                  </a:lnTo>
                  <a:lnTo>
                    <a:pt x="131628" y="98824"/>
                  </a:lnTo>
                  <a:lnTo>
                    <a:pt x="-336" y="175016"/>
                  </a:lnTo>
                  <a:lnTo>
                    <a:pt x="118428" y="243588"/>
                  </a:lnTo>
                  <a:lnTo>
                    <a:pt x="250399" y="319788"/>
                  </a:lnTo>
                  <a:lnTo>
                    <a:pt x="369171" y="388364"/>
                  </a:lnTo>
                  <a:lnTo>
                    <a:pt x="501130" y="312164"/>
                  </a:lnTo>
                  <a:lnTo>
                    <a:pt x="646298" y="167400"/>
                  </a:lnTo>
                  <a:lnTo>
                    <a:pt x="751873" y="-233"/>
                  </a:lnTo>
                  <a:close/>
                  <a:moveTo>
                    <a:pt x="316379" y="144539"/>
                  </a:moveTo>
                  <a:lnTo>
                    <a:pt x="421955" y="205490"/>
                  </a:lnTo>
                  <a:lnTo>
                    <a:pt x="250399" y="304551"/>
                  </a:lnTo>
                  <a:lnTo>
                    <a:pt x="144824" y="243588"/>
                  </a:lnTo>
                  <a:lnTo>
                    <a:pt x="316379" y="144539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90B7BDA1-F54E-4DD1-849D-06822B8D4516}"/>
                </a:ext>
              </a:extLst>
            </p:cNvPr>
            <p:cNvSpPr/>
            <p:nvPr/>
          </p:nvSpPr>
          <p:spPr>
            <a:xfrm>
              <a:off x="5762868" y="3185048"/>
              <a:ext cx="26394" cy="45716"/>
            </a:xfrm>
            <a:custGeom>
              <a:avLst/>
              <a:gdLst>
                <a:gd name="connsiteX0" fmla="*/ 0 w 26394"/>
                <a:gd name="connsiteY0" fmla="*/ 45717 h 45716"/>
                <a:gd name="connsiteX1" fmla="*/ 0 w 26394"/>
                <a:gd name="connsiteY1" fmla="*/ 15239 h 45716"/>
                <a:gd name="connsiteX2" fmla="*/ 26394 w 26394"/>
                <a:gd name="connsiteY2" fmla="*/ 0 h 45716"/>
                <a:gd name="connsiteX3" fmla="*/ 26394 w 26394"/>
                <a:gd name="connsiteY3" fmla="*/ 30478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4" h="45716">
                  <a:moveTo>
                    <a:pt x="0" y="45717"/>
                  </a:moveTo>
                  <a:lnTo>
                    <a:pt x="0" y="15239"/>
                  </a:lnTo>
                  <a:lnTo>
                    <a:pt x="26394" y="0"/>
                  </a:lnTo>
                  <a:lnTo>
                    <a:pt x="26394" y="30478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D6822C5D-C934-4710-A08E-9FEE8ABDC91E}"/>
                </a:ext>
              </a:extLst>
            </p:cNvPr>
            <p:cNvSpPr/>
            <p:nvPr/>
          </p:nvSpPr>
          <p:spPr>
            <a:xfrm>
              <a:off x="6871393" y="2895509"/>
              <a:ext cx="26392" cy="45716"/>
            </a:xfrm>
            <a:custGeom>
              <a:avLst/>
              <a:gdLst>
                <a:gd name="connsiteX0" fmla="*/ 0 w 26392"/>
                <a:gd name="connsiteY0" fmla="*/ 15239 h 45716"/>
                <a:gd name="connsiteX1" fmla="*/ 26393 w 26392"/>
                <a:gd name="connsiteY1" fmla="*/ 0 h 45716"/>
                <a:gd name="connsiteX2" fmla="*/ 26393 w 26392"/>
                <a:gd name="connsiteY2" fmla="*/ 30478 h 45716"/>
                <a:gd name="connsiteX3" fmla="*/ 0 w 26392"/>
                <a:gd name="connsiteY3" fmla="*/ 45717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2" h="45716">
                  <a:moveTo>
                    <a:pt x="0" y="15239"/>
                  </a:moveTo>
                  <a:lnTo>
                    <a:pt x="26393" y="0"/>
                  </a:lnTo>
                  <a:lnTo>
                    <a:pt x="26393" y="30478"/>
                  </a:lnTo>
                  <a:lnTo>
                    <a:pt x="0" y="4571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BE234B74-1B4D-4AB2-A665-BFDBBF613084}"/>
                </a:ext>
              </a:extLst>
            </p:cNvPr>
            <p:cNvSpPr/>
            <p:nvPr/>
          </p:nvSpPr>
          <p:spPr>
            <a:xfrm>
              <a:off x="6829111" y="2846053"/>
              <a:ext cx="110948" cy="144628"/>
            </a:xfrm>
            <a:custGeom>
              <a:avLst/>
              <a:gdLst>
                <a:gd name="connsiteX0" fmla="*/ 95066 w 110948"/>
                <a:gd name="connsiteY0" fmla="*/ 95173 h 144628"/>
                <a:gd name="connsiteX1" fmla="*/ 15889 w 110948"/>
                <a:gd name="connsiteY1" fmla="*/ 140889 h 144628"/>
                <a:gd name="connsiteX2" fmla="*/ 15889 w 110948"/>
                <a:gd name="connsiteY2" fmla="*/ 49456 h 144628"/>
                <a:gd name="connsiteX3" fmla="*/ 95066 w 110948"/>
                <a:gd name="connsiteY3" fmla="*/ 3739 h 144628"/>
                <a:gd name="connsiteX4" fmla="*/ 95066 w 110948"/>
                <a:gd name="connsiteY4" fmla="*/ 95173 h 1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8" h="144628">
                  <a:moveTo>
                    <a:pt x="95066" y="95173"/>
                  </a:moveTo>
                  <a:cubicBezTo>
                    <a:pt x="79828" y="121566"/>
                    <a:pt x="42281" y="156128"/>
                    <a:pt x="15889" y="140889"/>
                  </a:cubicBezTo>
                  <a:cubicBezTo>
                    <a:pt x="-10519" y="125650"/>
                    <a:pt x="651" y="75850"/>
                    <a:pt x="15889" y="49456"/>
                  </a:cubicBezTo>
                  <a:cubicBezTo>
                    <a:pt x="31127" y="23062"/>
                    <a:pt x="68674" y="-11500"/>
                    <a:pt x="95066" y="3739"/>
                  </a:cubicBezTo>
                  <a:cubicBezTo>
                    <a:pt x="121459" y="18978"/>
                    <a:pt x="110304" y="68779"/>
                    <a:pt x="95066" y="951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D00372B6-925C-4886-AC58-39BFCCE737F2}"/>
                </a:ext>
              </a:extLst>
            </p:cNvPr>
            <p:cNvSpPr/>
            <p:nvPr/>
          </p:nvSpPr>
          <p:spPr>
            <a:xfrm>
              <a:off x="6699752" y="2744506"/>
              <a:ext cx="277280" cy="294381"/>
            </a:xfrm>
            <a:custGeom>
              <a:avLst/>
              <a:gdLst>
                <a:gd name="connsiteX0" fmla="*/ 136240 w 277280"/>
                <a:gd name="connsiteY0" fmla="*/ -199 h 294381"/>
                <a:gd name="connsiteX1" fmla="*/ 26044 w 277280"/>
                <a:gd name="connsiteY1" fmla="*/ 82190 h 294381"/>
                <a:gd name="connsiteX2" fmla="*/ 26044 w 277280"/>
                <a:gd name="connsiteY2" fmla="*/ 234578 h 294381"/>
                <a:gd name="connsiteX3" fmla="*/ 118420 w 277280"/>
                <a:gd name="connsiteY3" fmla="*/ 287913 h 294381"/>
                <a:gd name="connsiteX4" fmla="*/ 250383 w 277280"/>
                <a:gd name="connsiteY4" fmla="*/ 211725 h 294381"/>
                <a:gd name="connsiteX5" fmla="*/ 250383 w 277280"/>
                <a:gd name="connsiteY5" fmla="*/ 59329 h 294381"/>
                <a:gd name="connsiteX6" fmla="*/ 158004 w 277280"/>
                <a:gd name="connsiteY6" fmla="*/ 5994 h 294381"/>
                <a:gd name="connsiteX7" fmla="*/ 136240 w 277280"/>
                <a:gd name="connsiteY7" fmla="*/ -199 h 29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280" h="294381">
                  <a:moveTo>
                    <a:pt x="136240" y="-199"/>
                  </a:moveTo>
                  <a:cubicBezTo>
                    <a:pt x="95370" y="-1731"/>
                    <a:pt x="47473" y="45072"/>
                    <a:pt x="26044" y="82190"/>
                  </a:cubicBezTo>
                  <a:cubicBezTo>
                    <a:pt x="648" y="126183"/>
                    <a:pt x="-17946" y="209181"/>
                    <a:pt x="26044" y="234578"/>
                  </a:cubicBezTo>
                  <a:lnTo>
                    <a:pt x="118420" y="287913"/>
                  </a:lnTo>
                  <a:cubicBezTo>
                    <a:pt x="162410" y="313314"/>
                    <a:pt x="224983" y="255714"/>
                    <a:pt x="250383" y="211725"/>
                  </a:cubicBezTo>
                  <a:cubicBezTo>
                    <a:pt x="275779" y="167732"/>
                    <a:pt x="294370" y="84726"/>
                    <a:pt x="250383" y="59329"/>
                  </a:cubicBezTo>
                  <a:lnTo>
                    <a:pt x="158004" y="5994"/>
                  </a:lnTo>
                  <a:cubicBezTo>
                    <a:pt x="151134" y="2023"/>
                    <a:pt x="143808" y="87"/>
                    <a:pt x="136240" y="-199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7A1D77BA-CB35-4835-8898-D1E4A6C79DF4}"/>
                </a:ext>
              </a:extLst>
            </p:cNvPr>
            <p:cNvSpPr/>
            <p:nvPr/>
          </p:nvSpPr>
          <p:spPr>
            <a:xfrm>
              <a:off x="5657295" y="3124093"/>
              <a:ext cx="26394" cy="45716"/>
            </a:xfrm>
            <a:custGeom>
              <a:avLst/>
              <a:gdLst>
                <a:gd name="connsiteX0" fmla="*/ 0 w 26394"/>
                <a:gd name="connsiteY0" fmla="*/ 15239 h 45716"/>
                <a:gd name="connsiteX1" fmla="*/ 26394 w 26394"/>
                <a:gd name="connsiteY1" fmla="*/ 0 h 45716"/>
                <a:gd name="connsiteX2" fmla="*/ 26394 w 26394"/>
                <a:gd name="connsiteY2" fmla="*/ 30478 h 45716"/>
                <a:gd name="connsiteX3" fmla="*/ 0 w 26394"/>
                <a:gd name="connsiteY3" fmla="*/ 45717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4" h="45716">
                  <a:moveTo>
                    <a:pt x="0" y="15239"/>
                  </a:moveTo>
                  <a:lnTo>
                    <a:pt x="26394" y="0"/>
                  </a:lnTo>
                  <a:lnTo>
                    <a:pt x="26394" y="30478"/>
                  </a:lnTo>
                  <a:lnTo>
                    <a:pt x="0" y="4571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1B7750FB-3244-4EB3-B53D-A5AE7F929F72}"/>
                </a:ext>
              </a:extLst>
            </p:cNvPr>
            <p:cNvSpPr/>
            <p:nvPr/>
          </p:nvSpPr>
          <p:spPr>
            <a:xfrm>
              <a:off x="5615020" y="3074637"/>
              <a:ext cx="110944" cy="144628"/>
            </a:xfrm>
            <a:custGeom>
              <a:avLst/>
              <a:gdLst>
                <a:gd name="connsiteX0" fmla="*/ 95062 w 110944"/>
                <a:gd name="connsiteY0" fmla="*/ 95173 h 144628"/>
                <a:gd name="connsiteX1" fmla="*/ 15883 w 110944"/>
                <a:gd name="connsiteY1" fmla="*/ 140889 h 144628"/>
                <a:gd name="connsiteX2" fmla="*/ 15883 w 110944"/>
                <a:gd name="connsiteY2" fmla="*/ 49456 h 144628"/>
                <a:gd name="connsiteX3" fmla="*/ 95062 w 110944"/>
                <a:gd name="connsiteY3" fmla="*/ 3739 h 144628"/>
                <a:gd name="connsiteX4" fmla="*/ 95062 w 110944"/>
                <a:gd name="connsiteY4" fmla="*/ 95173 h 1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4" h="144628">
                  <a:moveTo>
                    <a:pt x="95062" y="95173"/>
                  </a:moveTo>
                  <a:cubicBezTo>
                    <a:pt x="79824" y="121566"/>
                    <a:pt x="42275" y="156128"/>
                    <a:pt x="15883" y="140889"/>
                  </a:cubicBezTo>
                  <a:cubicBezTo>
                    <a:pt x="-10511" y="125650"/>
                    <a:pt x="645" y="75850"/>
                    <a:pt x="15883" y="49456"/>
                  </a:cubicBezTo>
                  <a:cubicBezTo>
                    <a:pt x="31121" y="23062"/>
                    <a:pt x="68669" y="-11500"/>
                    <a:pt x="95062" y="3739"/>
                  </a:cubicBezTo>
                  <a:cubicBezTo>
                    <a:pt x="121456" y="18978"/>
                    <a:pt x="110300" y="68779"/>
                    <a:pt x="95062" y="951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4F5B92AC-80B1-486E-9481-319A85DF10FE}"/>
                </a:ext>
              </a:extLst>
            </p:cNvPr>
            <p:cNvSpPr/>
            <p:nvPr/>
          </p:nvSpPr>
          <p:spPr>
            <a:xfrm>
              <a:off x="5987134" y="3262629"/>
              <a:ext cx="184908" cy="241051"/>
            </a:xfrm>
            <a:custGeom>
              <a:avLst/>
              <a:gdLst>
                <a:gd name="connsiteX0" fmla="*/ 158434 w 184908"/>
                <a:gd name="connsiteY0" fmla="*/ 158623 h 241051"/>
                <a:gd name="connsiteX1" fmla="*/ 26471 w 184908"/>
                <a:gd name="connsiteY1" fmla="*/ 234818 h 241051"/>
                <a:gd name="connsiteX2" fmla="*/ 26471 w 184908"/>
                <a:gd name="connsiteY2" fmla="*/ 82428 h 241051"/>
                <a:gd name="connsiteX3" fmla="*/ 158434 w 184908"/>
                <a:gd name="connsiteY3" fmla="*/ 6234 h 241051"/>
                <a:gd name="connsiteX4" fmla="*/ 158434 w 184908"/>
                <a:gd name="connsiteY4" fmla="*/ 158623 h 24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8" h="241051">
                  <a:moveTo>
                    <a:pt x="158434" y="158623"/>
                  </a:moveTo>
                  <a:cubicBezTo>
                    <a:pt x="133048" y="202618"/>
                    <a:pt x="70465" y="260221"/>
                    <a:pt x="26471" y="234818"/>
                  </a:cubicBezTo>
                  <a:cubicBezTo>
                    <a:pt x="-17518" y="209414"/>
                    <a:pt x="1075" y="126423"/>
                    <a:pt x="26471" y="82428"/>
                  </a:cubicBezTo>
                  <a:cubicBezTo>
                    <a:pt x="51874" y="38434"/>
                    <a:pt x="114442" y="-19170"/>
                    <a:pt x="158434" y="6234"/>
                  </a:cubicBezTo>
                  <a:cubicBezTo>
                    <a:pt x="202427" y="31637"/>
                    <a:pt x="183836" y="114628"/>
                    <a:pt x="158434" y="158623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55C0FD80-71C6-40E8-99ED-546D978E4EE4}"/>
                </a:ext>
              </a:extLst>
            </p:cNvPr>
            <p:cNvSpPr/>
            <p:nvPr/>
          </p:nvSpPr>
          <p:spPr>
            <a:xfrm>
              <a:off x="5652002" y="3122842"/>
              <a:ext cx="110869" cy="81804"/>
            </a:xfrm>
            <a:custGeom>
              <a:avLst/>
              <a:gdLst>
                <a:gd name="connsiteX0" fmla="*/ 26200 w 110869"/>
                <a:gd name="connsiteY0" fmla="*/ -273 h 81804"/>
                <a:gd name="connsiteX1" fmla="*/ 5073 w 110869"/>
                <a:gd name="connsiteY1" fmla="*/ 16201 h 81804"/>
                <a:gd name="connsiteX2" fmla="*/ 5073 w 110869"/>
                <a:gd name="connsiteY2" fmla="*/ 46679 h 81804"/>
                <a:gd name="connsiteX3" fmla="*/ 65401 w 110869"/>
                <a:gd name="connsiteY3" fmla="*/ 81519 h 81804"/>
                <a:gd name="connsiteX4" fmla="*/ 110649 w 110869"/>
                <a:gd name="connsiteY4" fmla="*/ 46679 h 81804"/>
                <a:gd name="connsiteX5" fmla="*/ 31469 w 110869"/>
                <a:gd name="connsiteY5" fmla="*/ 964 h 81804"/>
                <a:gd name="connsiteX6" fmla="*/ 26200 w 110869"/>
                <a:gd name="connsiteY6" fmla="*/ -273 h 81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69" h="81804">
                  <a:moveTo>
                    <a:pt x="26200" y="-273"/>
                  </a:moveTo>
                  <a:cubicBezTo>
                    <a:pt x="18237" y="105"/>
                    <a:pt x="9202" y="9053"/>
                    <a:pt x="5073" y="16201"/>
                  </a:cubicBezTo>
                  <a:cubicBezTo>
                    <a:pt x="-7" y="25003"/>
                    <a:pt x="-3724" y="41598"/>
                    <a:pt x="5073" y="46679"/>
                  </a:cubicBezTo>
                  <a:lnTo>
                    <a:pt x="65401" y="81519"/>
                  </a:lnTo>
                  <a:lnTo>
                    <a:pt x="110649" y="46679"/>
                  </a:lnTo>
                  <a:lnTo>
                    <a:pt x="31469" y="964"/>
                  </a:lnTo>
                  <a:cubicBezTo>
                    <a:pt x="29820" y="13"/>
                    <a:pt x="28038" y="-358"/>
                    <a:pt x="26200" y="-2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C009C5F7-C196-400C-BFE2-FEEAD911E9B6}"/>
                </a:ext>
              </a:extLst>
            </p:cNvPr>
            <p:cNvSpPr/>
            <p:nvPr/>
          </p:nvSpPr>
          <p:spPr>
            <a:xfrm>
              <a:off x="6061101" y="3359052"/>
              <a:ext cx="36973" cy="48205"/>
            </a:xfrm>
            <a:custGeom>
              <a:avLst/>
              <a:gdLst>
                <a:gd name="connsiteX0" fmla="*/ 5290 w 36973"/>
                <a:gd name="connsiteY0" fmla="*/ 16483 h 48205"/>
                <a:gd name="connsiteX1" fmla="*/ 31683 w 36973"/>
                <a:gd name="connsiteY1" fmla="*/ 1244 h 48205"/>
                <a:gd name="connsiteX2" fmla="*/ 31683 w 36973"/>
                <a:gd name="connsiteY2" fmla="*/ 31722 h 48205"/>
                <a:gd name="connsiteX3" fmla="*/ 5290 w 36973"/>
                <a:gd name="connsiteY3" fmla="*/ 46961 h 48205"/>
                <a:gd name="connsiteX4" fmla="*/ 5290 w 36973"/>
                <a:gd name="connsiteY4" fmla="*/ 16483 h 4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73" h="48205">
                  <a:moveTo>
                    <a:pt x="5290" y="16483"/>
                  </a:moveTo>
                  <a:cubicBezTo>
                    <a:pt x="10365" y="7690"/>
                    <a:pt x="22890" y="-3830"/>
                    <a:pt x="31683" y="1244"/>
                  </a:cubicBezTo>
                  <a:cubicBezTo>
                    <a:pt x="40475" y="6319"/>
                    <a:pt x="36757" y="22929"/>
                    <a:pt x="31683" y="31722"/>
                  </a:cubicBezTo>
                  <a:cubicBezTo>
                    <a:pt x="26609" y="40515"/>
                    <a:pt x="14083" y="52036"/>
                    <a:pt x="5290" y="46961"/>
                  </a:cubicBezTo>
                  <a:cubicBezTo>
                    <a:pt x="-3502" y="41886"/>
                    <a:pt x="216" y="25276"/>
                    <a:pt x="5290" y="1648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2C70551C-85FD-4402-A684-32AB95F63D3E}"/>
                </a:ext>
              </a:extLst>
            </p:cNvPr>
            <p:cNvSpPr/>
            <p:nvPr/>
          </p:nvSpPr>
          <p:spPr>
            <a:xfrm>
              <a:off x="6021412" y="3309266"/>
              <a:ext cx="110929" cy="144626"/>
            </a:xfrm>
            <a:custGeom>
              <a:avLst/>
              <a:gdLst>
                <a:gd name="connsiteX0" fmla="*/ 81697 w 110929"/>
                <a:gd name="connsiteY0" fmla="*/ -303 h 144626"/>
                <a:gd name="connsiteX1" fmla="*/ 31494 w 110929"/>
                <a:gd name="connsiteY1" fmla="*/ 27840 h 144626"/>
                <a:gd name="connsiteX2" fmla="*/ 68364 w 110929"/>
                <a:gd name="connsiteY2" fmla="*/ 49129 h 144626"/>
                <a:gd name="connsiteX3" fmla="*/ 68364 w 110929"/>
                <a:gd name="connsiteY3" fmla="*/ 79603 h 144626"/>
                <a:gd name="connsiteX4" fmla="*/ 41976 w 110929"/>
                <a:gd name="connsiteY4" fmla="*/ 94839 h 144626"/>
                <a:gd name="connsiteX5" fmla="*/ 5102 w 110929"/>
                <a:gd name="connsiteY5" fmla="*/ 73555 h 144626"/>
                <a:gd name="connsiteX6" fmla="*/ 15580 w 110929"/>
                <a:gd name="connsiteY6" fmla="*/ 140562 h 144626"/>
                <a:gd name="connsiteX7" fmla="*/ 94760 w 110929"/>
                <a:gd name="connsiteY7" fmla="*/ 94839 h 144626"/>
                <a:gd name="connsiteX8" fmla="*/ 94760 w 110929"/>
                <a:gd name="connsiteY8" fmla="*/ 3415 h 144626"/>
                <a:gd name="connsiteX9" fmla="*/ 81697 w 110929"/>
                <a:gd name="connsiteY9" fmla="*/ -303 h 14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9" h="144626">
                  <a:moveTo>
                    <a:pt x="81697" y="-303"/>
                  </a:moveTo>
                  <a:cubicBezTo>
                    <a:pt x="64760" y="-940"/>
                    <a:pt x="45835" y="12277"/>
                    <a:pt x="31494" y="27840"/>
                  </a:cubicBezTo>
                  <a:lnTo>
                    <a:pt x="68364" y="49129"/>
                  </a:lnTo>
                  <a:cubicBezTo>
                    <a:pt x="77162" y="54205"/>
                    <a:pt x="73444" y="70805"/>
                    <a:pt x="68364" y="79603"/>
                  </a:cubicBezTo>
                  <a:cubicBezTo>
                    <a:pt x="63284" y="88400"/>
                    <a:pt x="50774" y="99920"/>
                    <a:pt x="41976" y="94839"/>
                  </a:cubicBezTo>
                  <a:lnTo>
                    <a:pt x="5102" y="73555"/>
                  </a:lnTo>
                  <a:cubicBezTo>
                    <a:pt x="-2901" y="99174"/>
                    <a:pt x="-3925" y="129301"/>
                    <a:pt x="15580" y="140562"/>
                  </a:cubicBezTo>
                  <a:cubicBezTo>
                    <a:pt x="41972" y="155803"/>
                    <a:pt x="79520" y="121237"/>
                    <a:pt x="94760" y="94839"/>
                  </a:cubicBezTo>
                  <a:cubicBezTo>
                    <a:pt x="109996" y="68446"/>
                    <a:pt x="121152" y="18651"/>
                    <a:pt x="94760" y="3415"/>
                  </a:cubicBezTo>
                  <a:cubicBezTo>
                    <a:pt x="90636" y="1032"/>
                    <a:pt x="86237" y="-133"/>
                    <a:pt x="81697" y="-30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F45A3CAE-8771-4F11-BCB5-621C59FCAC99}"/>
                </a:ext>
              </a:extLst>
            </p:cNvPr>
            <p:cNvSpPr/>
            <p:nvPr/>
          </p:nvSpPr>
          <p:spPr>
            <a:xfrm>
              <a:off x="5887339" y="3258730"/>
              <a:ext cx="73479" cy="70905"/>
            </a:xfrm>
            <a:custGeom>
              <a:avLst/>
              <a:gdLst>
                <a:gd name="connsiteX0" fmla="*/ 73480 w 73479"/>
                <a:gd name="connsiteY0" fmla="*/ 25371 h 70905"/>
                <a:gd name="connsiteX1" fmla="*/ 31690 w 73479"/>
                <a:gd name="connsiteY1" fmla="*/ 1248 h 70905"/>
                <a:gd name="connsiteX2" fmla="*/ 26421 w 73479"/>
                <a:gd name="connsiteY2" fmla="*/ 14 h 70905"/>
                <a:gd name="connsiteX3" fmla="*/ 5295 w 73479"/>
                <a:gd name="connsiteY3" fmla="*/ 16487 h 70905"/>
                <a:gd name="connsiteX4" fmla="*/ 5295 w 73479"/>
                <a:gd name="connsiteY4" fmla="*/ 46950 h 70905"/>
                <a:gd name="connsiteX5" fmla="*/ 46793 w 73479"/>
                <a:gd name="connsiteY5" fmla="*/ 70905 h 70905"/>
                <a:gd name="connsiteX6" fmla="*/ 48990 w 73479"/>
                <a:gd name="connsiteY6" fmla="*/ 65099 h 70905"/>
                <a:gd name="connsiteX7" fmla="*/ 58084 w 73479"/>
                <a:gd name="connsiteY7" fmla="*/ 46950 h 70905"/>
                <a:gd name="connsiteX8" fmla="*/ 73480 w 73479"/>
                <a:gd name="connsiteY8" fmla="*/ 25371 h 7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479" h="70905">
                  <a:moveTo>
                    <a:pt x="73480" y="25371"/>
                  </a:moveTo>
                  <a:lnTo>
                    <a:pt x="31690" y="1248"/>
                  </a:lnTo>
                  <a:cubicBezTo>
                    <a:pt x="30040" y="288"/>
                    <a:pt x="28259" y="-78"/>
                    <a:pt x="26421" y="14"/>
                  </a:cubicBezTo>
                  <a:cubicBezTo>
                    <a:pt x="18459" y="379"/>
                    <a:pt x="9421" y="9340"/>
                    <a:pt x="5295" y="16487"/>
                  </a:cubicBezTo>
                  <a:cubicBezTo>
                    <a:pt x="214" y="25280"/>
                    <a:pt x="-3504" y="41875"/>
                    <a:pt x="5295" y="46950"/>
                  </a:cubicBezTo>
                  <a:lnTo>
                    <a:pt x="46793" y="70905"/>
                  </a:lnTo>
                  <a:cubicBezTo>
                    <a:pt x="47559" y="69015"/>
                    <a:pt x="48187" y="66928"/>
                    <a:pt x="48990" y="65099"/>
                  </a:cubicBezTo>
                  <a:cubicBezTo>
                    <a:pt x="51843" y="58562"/>
                    <a:pt x="54910" y="52451"/>
                    <a:pt x="58084" y="46950"/>
                  </a:cubicBezTo>
                  <a:cubicBezTo>
                    <a:pt x="62106" y="39985"/>
                    <a:pt x="67816" y="32640"/>
                    <a:pt x="73480" y="25371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E1C57C70-1E44-44C2-AA25-62B456BA63A9}"/>
                </a:ext>
              </a:extLst>
            </p:cNvPr>
            <p:cNvSpPr/>
            <p:nvPr/>
          </p:nvSpPr>
          <p:spPr>
            <a:xfrm>
              <a:off x="6792129" y="2797843"/>
              <a:ext cx="184903" cy="241047"/>
            </a:xfrm>
            <a:custGeom>
              <a:avLst/>
              <a:gdLst>
                <a:gd name="connsiteX0" fmla="*/ 158441 w 184903"/>
                <a:gd name="connsiteY0" fmla="*/ 158621 h 241047"/>
                <a:gd name="connsiteX1" fmla="*/ 26463 w 184903"/>
                <a:gd name="connsiteY1" fmla="*/ 234816 h 241047"/>
                <a:gd name="connsiteX2" fmla="*/ 26463 w 184903"/>
                <a:gd name="connsiteY2" fmla="*/ 82426 h 241047"/>
                <a:gd name="connsiteX3" fmla="*/ 158441 w 184903"/>
                <a:gd name="connsiteY3" fmla="*/ 6232 h 241047"/>
                <a:gd name="connsiteX4" fmla="*/ 158441 w 184903"/>
                <a:gd name="connsiteY4" fmla="*/ 158621 h 24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3" h="241047">
                  <a:moveTo>
                    <a:pt x="158441" y="158621"/>
                  </a:moveTo>
                  <a:cubicBezTo>
                    <a:pt x="133039" y="202611"/>
                    <a:pt x="70456" y="260215"/>
                    <a:pt x="26463" y="234816"/>
                  </a:cubicBezTo>
                  <a:cubicBezTo>
                    <a:pt x="-17514" y="209417"/>
                    <a:pt x="1076" y="126417"/>
                    <a:pt x="26463" y="82426"/>
                  </a:cubicBezTo>
                  <a:cubicBezTo>
                    <a:pt x="51865" y="38436"/>
                    <a:pt x="114448" y="-19167"/>
                    <a:pt x="158441" y="6232"/>
                  </a:cubicBezTo>
                  <a:cubicBezTo>
                    <a:pt x="202418" y="31631"/>
                    <a:pt x="183828" y="114631"/>
                    <a:pt x="158441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5FC7161A-6D0A-4AE5-B672-0B6BCBFD1966}"/>
                </a:ext>
              </a:extLst>
            </p:cNvPr>
            <p:cNvSpPr/>
            <p:nvPr/>
          </p:nvSpPr>
          <p:spPr>
            <a:xfrm>
              <a:off x="6383116" y="2644066"/>
              <a:ext cx="158354" cy="243822"/>
            </a:xfrm>
            <a:custGeom>
              <a:avLst/>
              <a:gdLst>
                <a:gd name="connsiteX0" fmla="*/ 26392 w 158354"/>
                <a:gd name="connsiteY0" fmla="*/ 243823 h 243822"/>
                <a:gd name="connsiteX1" fmla="*/ 158355 w 158354"/>
                <a:gd name="connsiteY1" fmla="*/ 167628 h 243822"/>
                <a:gd name="connsiteX2" fmla="*/ 131962 w 158354"/>
                <a:gd name="connsiteY2" fmla="*/ 0 h 243822"/>
                <a:gd name="connsiteX3" fmla="*/ 0 w 158354"/>
                <a:gd name="connsiteY3" fmla="*/ 0 h 243822"/>
                <a:gd name="connsiteX4" fmla="*/ 0 w 158354"/>
                <a:gd name="connsiteY4" fmla="*/ 76195 h 2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43822">
                  <a:moveTo>
                    <a:pt x="26392" y="243823"/>
                  </a:moveTo>
                  <a:lnTo>
                    <a:pt x="158355" y="167628"/>
                  </a:lnTo>
                  <a:lnTo>
                    <a:pt x="131962" y="0"/>
                  </a:lnTo>
                  <a:lnTo>
                    <a:pt x="0" y="0"/>
                  </a:lnTo>
                  <a:lnTo>
                    <a:pt x="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664C64DE-EE67-4415-BD43-7C852A57F0B8}"/>
                </a:ext>
              </a:extLst>
            </p:cNvPr>
            <p:cNvSpPr/>
            <p:nvPr/>
          </p:nvSpPr>
          <p:spPr>
            <a:xfrm>
              <a:off x="6834608" y="2874276"/>
              <a:ext cx="68463" cy="68191"/>
            </a:xfrm>
            <a:custGeom>
              <a:avLst/>
              <a:gdLst>
                <a:gd name="connsiteX0" fmla="*/ 26393 w 68463"/>
                <a:gd name="connsiteY0" fmla="*/ 0 h 68191"/>
                <a:gd name="connsiteX1" fmla="*/ 25478 w 68463"/>
                <a:gd name="connsiteY1" fmla="*/ 812 h 68191"/>
                <a:gd name="connsiteX2" fmla="*/ 10393 w 68463"/>
                <a:gd name="connsiteY2" fmla="*/ 21231 h 68191"/>
                <a:gd name="connsiteX3" fmla="*/ 244 w 68463"/>
                <a:gd name="connsiteY3" fmla="*/ 44510 h 68191"/>
                <a:gd name="connsiteX4" fmla="*/ 0 w 68463"/>
                <a:gd name="connsiteY4" fmla="*/ 45706 h 68191"/>
                <a:gd name="connsiteX5" fmla="*/ 36785 w 68463"/>
                <a:gd name="connsiteY5" fmla="*/ 66945 h 68191"/>
                <a:gd name="connsiteX6" fmla="*/ 63162 w 68463"/>
                <a:gd name="connsiteY6" fmla="*/ 51707 h 68191"/>
                <a:gd name="connsiteX7" fmla="*/ 63162 w 68463"/>
                <a:gd name="connsiteY7" fmla="*/ 21231 h 6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63" h="68191">
                  <a:moveTo>
                    <a:pt x="26393" y="0"/>
                  </a:moveTo>
                  <a:cubicBezTo>
                    <a:pt x="26103" y="300"/>
                    <a:pt x="25753" y="511"/>
                    <a:pt x="25478" y="812"/>
                  </a:cubicBezTo>
                  <a:cubicBezTo>
                    <a:pt x="19398" y="7525"/>
                    <a:pt x="14202" y="14633"/>
                    <a:pt x="10393" y="21231"/>
                  </a:cubicBezTo>
                  <a:cubicBezTo>
                    <a:pt x="6583" y="27829"/>
                    <a:pt x="3017" y="35891"/>
                    <a:pt x="244" y="44510"/>
                  </a:cubicBezTo>
                  <a:cubicBezTo>
                    <a:pt x="122" y="44897"/>
                    <a:pt x="122" y="45318"/>
                    <a:pt x="0" y="45706"/>
                  </a:cubicBezTo>
                  <a:lnTo>
                    <a:pt x="36785" y="66945"/>
                  </a:lnTo>
                  <a:cubicBezTo>
                    <a:pt x="45578" y="72025"/>
                    <a:pt x="58088" y="60506"/>
                    <a:pt x="63162" y="51707"/>
                  </a:cubicBezTo>
                  <a:cubicBezTo>
                    <a:pt x="68252" y="42910"/>
                    <a:pt x="71970" y="26312"/>
                    <a:pt x="63162" y="21231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B752CC22-C11F-4EB4-9F11-CCF48509B09D}"/>
                </a:ext>
              </a:extLst>
            </p:cNvPr>
            <p:cNvSpPr/>
            <p:nvPr/>
          </p:nvSpPr>
          <p:spPr>
            <a:xfrm>
              <a:off x="6866091" y="2894263"/>
              <a:ext cx="36984" cy="48208"/>
            </a:xfrm>
            <a:custGeom>
              <a:avLst/>
              <a:gdLst>
                <a:gd name="connsiteX0" fmla="*/ 5302 w 36984"/>
                <a:gd name="connsiteY0" fmla="*/ 16485 h 48208"/>
                <a:gd name="connsiteX1" fmla="*/ 31694 w 36984"/>
                <a:gd name="connsiteY1" fmla="*/ 1246 h 48208"/>
                <a:gd name="connsiteX2" fmla="*/ 31694 w 36984"/>
                <a:gd name="connsiteY2" fmla="*/ 31724 h 48208"/>
                <a:gd name="connsiteX3" fmla="*/ 5302 w 36984"/>
                <a:gd name="connsiteY3" fmla="*/ 46963 h 48208"/>
                <a:gd name="connsiteX4" fmla="*/ 5302 w 36984"/>
                <a:gd name="connsiteY4" fmla="*/ 16485 h 4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84" h="48208">
                  <a:moveTo>
                    <a:pt x="5302" y="16485"/>
                  </a:moveTo>
                  <a:cubicBezTo>
                    <a:pt x="10376" y="7688"/>
                    <a:pt x="22886" y="-3833"/>
                    <a:pt x="31694" y="1246"/>
                  </a:cubicBezTo>
                  <a:cubicBezTo>
                    <a:pt x="40487" y="6325"/>
                    <a:pt x="36768" y="22926"/>
                    <a:pt x="31694" y="31724"/>
                  </a:cubicBezTo>
                  <a:cubicBezTo>
                    <a:pt x="26605" y="40521"/>
                    <a:pt x="14094" y="52042"/>
                    <a:pt x="5302" y="46963"/>
                  </a:cubicBezTo>
                  <a:cubicBezTo>
                    <a:pt x="-3506" y="41884"/>
                    <a:pt x="212" y="25282"/>
                    <a:pt x="5302" y="16485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670C4E26-B023-428E-87F8-C3663094760D}"/>
                </a:ext>
              </a:extLst>
            </p:cNvPr>
            <p:cNvSpPr/>
            <p:nvPr/>
          </p:nvSpPr>
          <p:spPr>
            <a:xfrm>
              <a:off x="6826405" y="2844479"/>
              <a:ext cx="110927" cy="144627"/>
            </a:xfrm>
            <a:custGeom>
              <a:avLst/>
              <a:gdLst>
                <a:gd name="connsiteX0" fmla="*/ 81986 w 110927"/>
                <a:gd name="connsiteY0" fmla="*/ 22 h 144627"/>
                <a:gd name="connsiteX1" fmla="*/ 31791 w 110927"/>
                <a:gd name="connsiteY1" fmla="*/ 28168 h 144627"/>
                <a:gd name="connsiteX2" fmla="*/ 68653 w 110927"/>
                <a:gd name="connsiteY2" fmla="*/ 49454 h 144627"/>
                <a:gd name="connsiteX3" fmla="*/ 68653 w 110927"/>
                <a:gd name="connsiteY3" fmla="*/ 79929 h 144627"/>
                <a:gd name="connsiteX4" fmla="*/ 42275 w 110927"/>
                <a:gd name="connsiteY4" fmla="*/ 95168 h 144627"/>
                <a:gd name="connsiteX5" fmla="*/ 5399 w 110927"/>
                <a:gd name="connsiteY5" fmla="*/ 73882 h 144627"/>
                <a:gd name="connsiteX6" fmla="*/ 15868 w 110927"/>
                <a:gd name="connsiteY6" fmla="*/ 140889 h 144627"/>
                <a:gd name="connsiteX7" fmla="*/ 95045 w 110927"/>
                <a:gd name="connsiteY7" fmla="*/ 95168 h 144627"/>
                <a:gd name="connsiteX8" fmla="*/ 95045 w 110927"/>
                <a:gd name="connsiteY8" fmla="*/ 3740 h 144627"/>
                <a:gd name="connsiteX9" fmla="*/ 81986 w 110927"/>
                <a:gd name="connsiteY9" fmla="*/ 22 h 14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7" h="144627">
                  <a:moveTo>
                    <a:pt x="81986" y="22"/>
                  </a:moveTo>
                  <a:cubicBezTo>
                    <a:pt x="65056" y="-613"/>
                    <a:pt x="46131" y="12602"/>
                    <a:pt x="31791" y="28168"/>
                  </a:cubicBezTo>
                  <a:lnTo>
                    <a:pt x="68653" y="49454"/>
                  </a:lnTo>
                  <a:cubicBezTo>
                    <a:pt x="77460" y="54533"/>
                    <a:pt x="73742" y="71131"/>
                    <a:pt x="68653" y="79929"/>
                  </a:cubicBezTo>
                  <a:cubicBezTo>
                    <a:pt x="63578" y="88728"/>
                    <a:pt x="51068" y="100247"/>
                    <a:pt x="42275" y="95168"/>
                  </a:cubicBezTo>
                  <a:lnTo>
                    <a:pt x="5399" y="73882"/>
                  </a:lnTo>
                  <a:cubicBezTo>
                    <a:pt x="-2616" y="99499"/>
                    <a:pt x="-3637" y="129628"/>
                    <a:pt x="15868" y="140889"/>
                  </a:cubicBezTo>
                  <a:cubicBezTo>
                    <a:pt x="42260" y="156128"/>
                    <a:pt x="79807" y="121562"/>
                    <a:pt x="95045" y="95168"/>
                  </a:cubicBezTo>
                  <a:cubicBezTo>
                    <a:pt x="110283" y="68772"/>
                    <a:pt x="121437" y="18979"/>
                    <a:pt x="95045" y="3740"/>
                  </a:cubicBezTo>
                  <a:cubicBezTo>
                    <a:pt x="90931" y="1358"/>
                    <a:pt x="86527" y="193"/>
                    <a:pt x="81986" y="22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8820D6E7-BF16-48C7-98A7-B9118D3EBC78}"/>
                </a:ext>
              </a:extLst>
            </p:cNvPr>
            <p:cNvSpPr/>
            <p:nvPr/>
          </p:nvSpPr>
          <p:spPr>
            <a:xfrm>
              <a:off x="6290727" y="2636447"/>
              <a:ext cx="52800" cy="76194"/>
            </a:xfrm>
            <a:custGeom>
              <a:avLst/>
              <a:gdLst>
                <a:gd name="connsiteX0" fmla="*/ 52800 w 52800"/>
                <a:gd name="connsiteY0" fmla="*/ 30478 h 76194"/>
                <a:gd name="connsiteX1" fmla="*/ 0 w 52800"/>
                <a:gd name="connsiteY1" fmla="*/ 0 h 76194"/>
                <a:gd name="connsiteX2" fmla="*/ 0 w 52800"/>
                <a:gd name="connsiteY2" fmla="*/ 45717 h 76194"/>
                <a:gd name="connsiteX3" fmla="*/ 52800 w 52800"/>
                <a:gd name="connsiteY3" fmla="*/ 76195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00" h="76194">
                  <a:moveTo>
                    <a:pt x="52800" y="30478"/>
                  </a:moveTo>
                  <a:lnTo>
                    <a:pt x="0" y="0"/>
                  </a:lnTo>
                  <a:lnTo>
                    <a:pt x="0" y="45717"/>
                  </a:lnTo>
                  <a:lnTo>
                    <a:pt x="5280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6832E78-9A43-4950-AAA7-0B492F5DF070}"/>
                </a:ext>
              </a:extLst>
            </p:cNvPr>
            <p:cNvSpPr/>
            <p:nvPr/>
          </p:nvSpPr>
          <p:spPr>
            <a:xfrm>
              <a:off x="6295131" y="2649145"/>
              <a:ext cx="43992" cy="50797"/>
            </a:xfrm>
            <a:custGeom>
              <a:avLst/>
              <a:gdLst>
                <a:gd name="connsiteX0" fmla="*/ 0 w 43992"/>
                <a:gd name="connsiteY0" fmla="*/ 0 h 50797"/>
                <a:gd name="connsiteX1" fmla="*/ 0 w 43992"/>
                <a:gd name="connsiteY1" fmla="*/ 25399 h 50797"/>
                <a:gd name="connsiteX2" fmla="*/ 43993 w 43992"/>
                <a:gd name="connsiteY2" fmla="*/ 50798 h 50797"/>
                <a:gd name="connsiteX3" fmla="*/ 43993 w 43992"/>
                <a:gd name="connsiteY3" fmla="*/ 25399 h 5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92" h="50797">
                  <a:moveTo>
                    <a:pt x="0" y="0"/>
                  </a:moveTo>
                  <a:lnTo>
                    <a:pt x="0" y="25399"/>
                  </a:lnTo>
                  <a:lnTo>
                    <a:pt x="43993" y="50798"/>
                  </a:lnTo>
                  <a:lnTo>
                    <a:pt x="43993" y="25399"/>
                  </a:lnTo>
                  <a:close/>
                </a:path>
              </a:pathLst>
            </a:custGeom>
            <a:grpFill/>
            <a:ln w="6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F6BC6B2-E048-430A-A350-560489C10C83}"/>
                </a:ext>
              </a:extLst>
            </p:cNvPr>
            <p:cNvSpPr/>
            <p:nvPr/>
          </p:nvSpPr>
          <p:spPr>
            <a:xfrm>
              <a:off x="6343528" y="2644066"/>
              <a:ext cx="39588" cy="68575"/>
            </a:xfrm>
            <a:custGeom>
              <a:avLst/>
              <a:gdLst>
                <a:gd name="connsiteX0" fmla="*/ 0 w 39588"/>
                <a:gd name="connsiteY0" fmla="*/ 22858 h 68575"/>
                <a:gd name="connsiteX1" fmla="*/ 39589 w 39588"/>
                <a:gd name="connsiteY1" fmla="*/ 0 h 68575"/>
                <a:gd name="connsiteX2" fmla="*/ 39589 w 39588"/>
                <a:gd name="connsiteY2" fmla="*/ 45717 h 68575"/>
                <a:gd name="connsiteX3" fmla="*/ 0 w 39588"/>
                <a:gd name="connsiteY3" fmla="*/ 68575 h 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88" h="68575">
                  <a:moveTo>
                    <a:pt x="0" y="22858"/>
                  </a:moveTo>
                  <a:lnTo>
                    <a:pt x="39589" y="0"/>
                  </a:lnTo>
                  <a:lnTo>
                    <a:pt x="39589" y="45717"/>
                  </a:lnTo>
                  <a:lnTo>
                    <a:pt x="0" y="6857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2D99A841-DC57-403E-9FFC-B4473239EBCC}"/>
                </a:ext>
              </a:extLst>
            </p:cNvPr>
            <p:cNvSpPr/>
            <p:nvPr/>
          </p:nvSpPr>
          <p:spPr>
            <a:xfrm>
              <a:off x="6290727" y="2598350"/>
              <a:ext cx="92389" cy="68575"/>
            </a:xfrm>
            <a:custGeom>
              <a:avLst/>
              <a:gdLst>
                <a:gd name="connsiteX0" fmla="*/ 0 w 92389"/>
                <a:gd name="connsiteY0" fmla="*/ 38097 h 68575"/>
                <a:gd name="connsiteX1" fmla="*/ 13196 w 92389"/>
                <a:gd name="connsiteY1" fmla="*/ 0 h 68575"/>
                <a:gd name="connsiteX2" fmla="*/ 92389 w 92389"/>
                <a:gd name="connsiteY2" fmla="*/ 45717 h 68575"/>
                <a:gd name="connsiteX3" fmla="*/ 52800 w 92389"/>
                <a:gd name="connsiteY3" fmla="*/ 68575 h 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89" h="68575">
                  <a:moveTo>
                    <a:pt x="0" y="38097"/>
                  </a:moveTo>
                  <a:lnTo>
                    <a:pt x="13196" y="0"/>
                  </a:lnTo>
                  <a:lnTo>
                    <a:pt x="92389" y="45717"/>
                  </a:lnTo>
                  <a:lnTo>
                    <a:pt x="52800" y="6857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1CD89B9C-6FCD-4DE1-93EB-053AC09ACF52}"/>
                </a:ext>
              </a:extLst>
            </p:cNvPr>
            <p:cNvSpPr/>
            <p:nvPr/>
          </p:nvSpPr>
          <p:spPr>
            <a:xfrm>
              <a:off x="6222918" y="3026097"/>
              <a:ext cx="88853" cy="142493"/>
            </a:xfrm>
            <a:custGeom>
              <a:avLst/>
              <a:gdLst>
                <a:gd name="connsiteX0" fmla="*/ 0 w 88853"/>
                <a:gd name="connsiteY0" fmla="*/ 113996 h 142493"/>
                <a:gd name="connsiteX1" fmla="*/ 49356 w 88853"/>
                <a:gd name="connsiteY1" fmla="*/ 142493 h 142493"/>
                <a:gd name="connsiteX2" fmla="*/ 88854 w 88853"/>
                <a:gd name="connsiteY2" fmla="*/ 51300 h 142493"/>
                <a:gd name="connsiteX3" fmla="*/ 0 w 88853"/>
                <a:gd name="connsiteY3" fmla="*/ 0 h 14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53" h="142493">
                  <a:moveTo>
                    <a:pt x="0" y="113996"/>
                  </a:moveTo>
                  <a:lnTo>
                    <a:pt x="49356" y="142493"/>
                  </a:lnTo>
                  <a:lnTo>
                    <a:pt x="88854" y="5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0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AC803925-F4D4-443B-AE9F-7008214C0E50}"/>
                </a:ext>
              </a:extLst>
            </p:cNvPr>
            <p:cNvSpPr/>
            <p:nvPr/>
          </p:nvSpPr>
          <p:spPr>
            <a:xfrm>
              <a:off x="5979467" y="2883417"/>
              <a:ext cx="86924" cy="161720"/>
            </a:xfrm>
            <a:custGeom>
              <a:avLst/>
              <a:gdLst>
                <a:gd name="connsiteX0" fmla="*/ 86925 w 86924"/>
                <a:gd name="connsiteY0" fmla="*/ 161720 h 161720"/>
                <a:gd name="connsiteX1" fmla="*/ 38633 w 86924"/>
                <a:gd name="connsiteY1" fmla="*/ 133837 h 161720"/>
                <a:gd name="connsiteX2" fmla="*/ 0 w 86924"/>
                <a:gd name="connsiteY2" fmla="*/ 0 h 161720"/>
                <a:gd name="connsiteX3" fmla="*/ 86925 w 86924"/>
                <a:gd name="connsiteY3" fmla="*/ 50189 h 16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924" h="161720">
                  <a:moveTo>
                    <a:pt x="86925" y="161720"/>
                  </a:moveTo>
                  <a:lnTo>
                    <a:pt x="38633" y="133837"/>
                  </a:lnTo>
                  <a:lnTo>
                    <a:pt x="0" y="0"/>
                  </a:lnTo>
                  <a:lnTo>
                    <a:pt x="86925" y="50189"/>
                  </a:lnTo>
                  <a:close/>
                </a:path>
              </a:pathLst>
            </a:custGeom>
            <a:grpFill/>
            <a:ln w="294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363BB34F-35BF-49EE-AD73-E98C72886EB2}"/>
                </a:ext>
              </a:extLst>
            </p:cNvPr>
            <p:cNvSpPr/>
            <p:nvPr/>
          </p:nvSpPr>
          <p:spPr>
            <a:xfrm>
              <a:off x="5683689" y="2925987"/>
              <a:ext cx="527860" cy="380973"/>
            </a:xfrm>
            <a:custGeom>
              <a:avLst/>
              <a:gdLst>
                <a:gd name="connsiteX0" fmla="*/ 395898 w 527860"/>
                <a:gd name="connsiteY0" fmla="*/ 0 h 380973"/>
                <a:gd name="connsiteX1" fmla="*/ 0 w 527860"/>
                <a:gd name="connsiteY1" fmla="*/ 304779 h 380973"/>
                <a:gd name="connsiteX2" fmla="*/ 131966 w 527860"/>
                <a:gd name="connsiteY2" fmla="*/ 380973 h 380973"/>
                <a:gd name="connsiteX3" fmla="*/ 527860 w 527860"/>
                <a:gd name="connsiteY3" fmla="*/ 76195 h 3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860" h="380973">
                  <a:moveTo>
                    <a:pt x="395898" y="0"/>
                  </a:moveTo>
                  <a:lnTo>
                    <a:pt x="0" y="304779"/>
                  </a:lnTo>
                  <a:lnTo>
                    <a:pt x="131966" y="380973"/>
                  </a:lnTo>
                  <a:lnTo>
                    <a:pt x="52786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F7818C51-E5BA-47EE-8723-09E4F5C77C22}"/>
                </a:ext>
              </a:extLst>
            </p:cNvPr>
            <p:cNvSpPr/>
            <p:nvPr/>
          </p:nvSpPr>
          <p:spPr>
            <a:xfrm>
              <a:off x="6211550" y="3002183"/>
              <a:ext cx="118781" cy="190485"/>
            </a:xfrm>
            <a:custGeom>
              <a:avLst/>
              <a:gdLst>
                <a:gd name="connsiteX0" fmla="*/ 0 w 118781"/>
                <a:gd name="connsiteY0" fmla="*/ 0 h 190485"/>
                <a:gd name="connsiteX1" fmla="*/ 0 w 118781"/>
                <a:gd name="connsiteY1" fmla="*/ 152388 h 190485"/>
                <a:gd name="connsiteX2" fmla="*/ 65981 w 118781"/>
                <a:gd name="connsiteY2" fmla="*/ 190485 h 190485"/>
                <a:gd name="connsiteX3" fmla="*/ 118781 w 118781"/>
                <a:gd name="connsiteY3" fmla="*/ 68575 h 190485"/>
                <a:gd name="connsiteX4" fmla="*/ 11368 w 118781"/>
                <a:gd name="connsiteY4" fmla="*/ 23916 h 190485"/>
                <a:gd name="connsiteX5" fmla="*/ 100221 w 118781"/>
                <a:gd name="connsiteY5" fmla="*/ 75213 h 190485"/>
                <a:gd name="connsiteX6" fmla="*/ 60724 w 118781"/>
                <a:gd name="connsiteY6" fmla="*/ 166408 h 190485"/>
                <a:gd name="connsiteX7" fmla="*/ 11368 w 118781"/>
                <a:gd name="connsiteY7" fmla="*/ 137911 h 19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781" h="190485">
                  <a:moveTo>
                    <a:pt x="0" y="0"/>
                  </a:moveTo>
                  <a:lnTo>
                    <a:pt x="0" y="152388"/>
                  </a:lnTo>
                  <a:lnTo>
                    <a:pt x="65981" y="190485"/>
                  </a:lnTo>
                  <a:lnTo>
                    <a:pt x="118781" y="68575"/>
                  </a:lnTo>
                  <a:close/>
                  <a:moveTo>
                    <a:pt x="11368" y="23916"/>
                  </a:moveTo>
                  <a:lnTo>
                    <a:pt x="100221" y="75213"/>
                  </a:lnTo>
                  <a:lnTo>
                    <a:pt x="60724" y="166408"/>
                  </a:lnTo>
                  <a:lnTo>
                    <a:pt x="11368" y="13791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AB68F31E-919D-4467-9D3E-A7FDB3FDECE9}"/>
                </a:ext>
              </a:extLst>
            </p:cNvPr>
            <p:cNvSpPr/>
            <p:nvPr/>
          </p:nvSpPr>
          <p:spPr>
            <a:xfrm>
              <a:off x="6713023" y="2522155"/>
              <a:ext cx="92373" cy="160008"/>
            </a:xfrm>
            <a:custGeom>
              <a:avLst/>
              <a:gdLst>
                <a:gd name="connsiteX0" fmla="*/ 0 w 92373"/>
                <a:gd name="connsiteY0" fmla="*/ 160009 h 160008"/>
                <a:gd name="connsiteX1" fmla="*/ 92374 w 92373"/>
                <a:gd name="connsiteY1" fmla="*/ 0 h 16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373" h="160008">
                  <a:moveTo>
                    <a:pt x="0" y="160009"/>
                  </a:moveTo>
                  <a:lnTo>
                    <a:pt x="92374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1D8D902F-407C-47B3-8D3B-E3D25E5DF08B}"/>
                </a:ext>
              </a:extLst>
            </p:cNvPr>
            <p:cNvSpPr/>
            <p:nvPr/>
          </p:nvSpPr>
          <p:spPr>
            <a:xfrm>
              <a:off x="6633845" y="2484058"/>
              <a:ext cx="105569" cy="152389"/>
            </a:xfrm>
            <a:custGeom>
              <a:avLst/>
              <a:gdLst>
                <a:gd name="connsiteX0" fmla="*/ 0 w 105569"/>
                <a:gd name="connsiteY0" fmla="*/ 152389 h 152389"/>
                <a:gd name="connsiteX1" fmla="*/ 105570 w 105569"/>
                <a:gd name="connsiteY1" fmla="*/ 0 h 1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152389">
                  <a:moveTo>
                    <a:pt x="0" y="152389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A2A2A2">
                  <a:alpha val="93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9F6AD3EB-1E1D-4D8A-AE9A-9D92AB7EFA2A}"/>
                </a:ext>
              </a:extLst>
            </p:cNvPr>
            <p:cNvSpPr/>
            <p:nvPr/>
          </p:nvSpPr>
          <p:spPr>
            <a:xfrm>
              <a:off x="6409509" y="2430721"/>
              <a:ext cx="461883" cy="281920"/>
            </a:xfrm>
            <a:custGeom>
              <a:avLst/>
              <a:gdLst>
                <a:gd name="connsiteX0" fmla="*/ 0 w 461883"/>
                <a:gd name="connsiteY0" fmla="*/ 0 h 281920"/>
                <a:gd name="connsiteX1" fmla="*/ 0 w 461883"/>
                <a:gd name="connsiteY1" fmla="*/ 15239 h 281920"/>
                <a:gd name="connsiteX2" fmla="*/ 461884 w 461883"/>
                <a:gd name="connsiteY2" fmla="*/ 281920 h 281920"/>
                <a:gd name="connsiteX3" fmla="*/ 461884 w 461883"/>
                <a:gd name="connsiteY3" fmla="*/ 266681 h 28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883" h="281920">
                  <a:moveTo>
                    <a:pt x="0" y="0"/>
                  </a:moveTo>
                  <a:lnTo>
                    <a:pt x="0" y="15239"/>
                  </a:lnTo>
                  <a:lnTo>
                    <a:pt x="461884" y="281920"/>
                  </a:lnTo>
                  <a:lnTo>
                    <a:pt x="461884" y="26668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A7E22DA8-D24A-4D06-A917-2C7F6B3F3C96}"/>
                </a:ext>
              </a:extLst>
            </p:cNvPr>
            <p:cNvSpPr/>
            <p:nvPr/>
          </p:nvSpPr>
          <p:spPr>
            <a:xfrm>
              <a:off x="6409509" y="2354527"/>
              <a:ext cx="593846" cy="342875"/>
            </a:xfrm>
            <a:custGeom>
              <a:avLst/>
              <a:gdLst>
                <a:gd name="connsiteX0" fmla="*/ 0 w 593846"/>
                <a:gd name="connsiteY0" fmla="*/ 76195 h 342875"/>
                <a:gd name="connsiteX1" fmla="*/ 131962 w 593846"/>
                <a:gd name="connsiteY1" fmla="*/ 0 h 342875"/>
                <a:gd name="connsiteX2" fmla="*/ 593846 w 593846"/>
                <a:gd name="connsiteY2" fmla="*/ 266681 h 342875"/>
                <a:gd name="connsiteX3" fmla="*/ 461884 w 593846"/>
                <a:gd name="connsiteY3" fmla="*/ 342876 h 3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846" h="342875">
                  <a:moveTo>
                    <a:pt x="0" y="76195"/>
                  </a:moveTo>
                  <a:lnTo>
                    <a:pt x="131962" y="0"/>
                  </a:lnTo>
                  <a:lnTo>
                    <a:pt x="593846" y="266681"/>
                  </a:lnTo>
                  <a:lnTo>
                    <a:pt x="461884" y="34287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179A1981-E9BF-4D90-9F8F-8CC46346BA21}"/>
                </a:ext>
              </a:extLst>
            </p:cNvPr>
            <p:cNvSpPr/>
            <p:nvPr/>
          </p:nvSpPr>
          <p:spPr>
            <a:xfrm>
              <a:off x="6435901" y="2506916"/>
              <a:ext cx="105569" cy="91433"/>
            </a:xfrm>
            <a:custGeom>
              <a:avLst/>
              <a:gdLst>
                <a:gd name="connsiteX0" fmla="*/ 0 w 105569"/>
                <a:gd name="connsiteY0" fmla="*/ 91434 h 91433"/>
                <a:gd name="connsiteX1" fmla="*/ 105570 w 105569"/>
                <a:gd name="connsiteY1" fmla="*/ 0 h 9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91433">
                  <a:moveTo>
                    <a:pt x="0" y="91434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7C8B4E8D-341C-4CE2-9628-C8AAF2DCB64A}"/>
                </a:ext>
              </a:extLst>
            </p:cNvPr>
            <p:cNvSpPr/>
            <p:nvPr/>
          </p:nvSpPr>
          <p:spPr>
            <a:xfrm>
              <a:off x="6515079" y="2621208"/>
              <a:ext cx="224336" cy="22858"/>
            </a:xfrm>
            <a:custGeom>
              <a:avLst/>
              <a:gdLst>
                <a:gd name="connsiteX0" fmla="*/ 0 w 224336"/>
                <a:gd name="connsiteY0" fmla="*/ 22858 h 22858"/>
                <a:gd name="connsiteX1" fmla="*/ 224336 w 224336"/>
                <a:gd name="connsiteY1" fmla="*/ 0 h 2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336" h="22858">
                  <a:moveTo>
                    <a:pt x="0" y="22858"/>
                  </a:moveTo>
                  <a:lnTo>
                    <a:pt x="224336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1D6A0B36-6689-40CE-888C-6E7C68447F8E}"/>
                </a:ext>
              </a:extLst>
            </p:cNvPr>
            <p:cNvSpPr/>
            <p:nvPr/>
          </p:nvSpPr>
          <p:spPr>
            <a:xfrm>
              <a:off x="6501883" y="2613589"/>
              <a:ext cx="237532" cy="30477"/>
            </a:xfrm>
            <a:custGeom>
              <a:avLst/>
              <a:gdLst>
                <a:gd name="connsiteX0" fmla="*/ 13196 w 237532"/>
                <a:gd name="connsiteY0" fmla="*/ 30478 h 30477"/>
                <a:gd name="connsiteX1" fmla="*/ 0 w 237532"/>
                <a:gd name="connsiteY1" fmla="*/ 22858 h 30477"/>
                <a:gd name="connsiteX2" fmla="*/ 224336 w 237532"/>
                <a:gd name="connsiteY2" fmla="*/ 0 h 30477"/>
                <a:gd name="connsiteX3" fmla="*/ 237532 w 237532"/>
                <a:gd name="connsiteY3" fmla="*/ 7619 h 3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32" h="30477">
                  <a:moveTo>
                    <a:pt x="13196" y="30478"/>
                  </a:moveTo>
                  <a:lnTo>
                    <a:pt x="0" y="22858"/>
                  </a:lnTo>
                  <a:lnTo>
                    <a:pt x="224336" y="0"/>
                  </a:lnTo>
                  <a:lnTo>
                    <a:pt x="237532" y="7619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5D30D87E-D24F-4C74-8BE1-7167D33CE52A}"/>
                </a:ext>
              </a:extLst>
            </p:cNvPr>
            <p:cNvSpPr/>
            <p:nvPr/>
          </p:nvSpPr>
          <p:spPr>
            <a:xfrm>
              <a:off x="6435901" y="2506916"/>
              <a:ext cx="118766" cy="99053"/>
            </a:xfrm>
            <a:custGeom>
              <a:avLst/>
              <a:gdLst>
                <a:gd name="connsiteX0" fmla="*/ 0 w 118766"/>
                <a:gd name="connsiteY0" fmla="*/ 91434 h 99053"/>
                <a:gd name="connsiteX1" fmla="*/ 105570 w 118766"/>
                <a:gd name="connsiteY1" fmla="*/ 0 h 99053"/>
                <a:gd name="connsiteX2" fmla="*/ 118766 w 118766"/>
                <a:gd name="connsiteY2" fmla="*/ 7619 h 99053"/>
                <a:gd name="connsiteX3" fmla="*/ 13196 w 118766"/>
                <a:gd name="connsiteY3" fmla="*/ 99053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766" h="99053">
                  <a:moveTo>
                    <a:pt x="0" y="91434"/>
                  </a:moveTo>
                  <a:lnTo>
                    <a:pt x="105570" y="0"/>
                  </a:lnTo>
                  <a:lnTo>
                    <a:pt x="118766" y="7619"/>
                  </a:lnTo>
                  <a:lnTo>
                    <a:pt x="13196" y="9905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EC1ABCA6-FC9A-44DF-A216-6E5937DE6A87}"/>
                </a:ext>
              </a:extLst>
            </p:cNvPr>
            <p:cNvSpPr/>
            <p:nvPr/>
          </p:nvSpPr>
          <p:spPr>
            <a:xfrm>
              <a:off x="6858196" y="2598350"/>
              <a:ext cx="158354" cy="137150"/>
            </a:xfrm>
            <a:custGeom>
              <a:avLst/>
              <a:gdLst>
                <a:gd name="connsiteX0" fmla="*/ 158355 w 158354"/>
                <a:gd name="connsiteY0" fmla="*/ 45717 h 137150"/>
                <a:gd name="connsiteX1" fmla="*/ 158355 w 158354"/>
                <a:gd name="connsiteY1" fmla="*/ 0 h 137150"/>
                <a:gd name="connsiteX2" fmla="*/ 0 w 158354"/>
                <a:gd name="connsiteY2" fmla="*/ 91434 h 137150"/>
                <a:gd name="connsiteX3" fmla="*/ 0 w 158354"/>
                <a:gd name="connsiteY3" fmla="*/ 13715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4" h="137150">
                  <a:moveTo>
                    <a:pt x="158355" y="45717"/>
                  </a:moveTo>
                  <a:lnTo>
                    <a:pt x="158355" y="0"/>
                  </a:lnTo>
                  <a:lnTo>
                    <a:pt x="0" y="91434"/>
                  </a:lnTo>
                  <a:lnTo>
                    <a:pt x="0" y="13715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4166EACB-108E-475D-A866-12B280057827}"/>
                </a:ext>
              </a:extLst>
            </p:cNvPr>
            <p:cNvSpPr/>
            <p:nvPr/>
          </p:nvSpPr>
          <p:spPr>
            <a:xfrm>
              <a:off x="6396313" y="2331668"/>
              <a:ext cx="158355" cy="137150"/>
            </a:xfrm>
            <a:custGeom>
              <a:avLst/>
              <a:gdLst>
                <a:gd name="connsiteX0" fmla="*/ 0 w 158355"/>
                <a:gd name="connsiteY0" fmla="*/ 91434 h 137150"/>
                <a:gd name="connsiteX1" fmla="*/ 0 w 158355"/>
                <a:gd name="connsiteY1" fmla="*/ 137150 h 137150"/>
                <a:gd name="connsiteX2" fmla="*/ 26393 w 158355"/>
                <a:gd name="connsiteY2" fmla="*/ 121911 h 137150"/>
                <a:gd name="connsiteX3" fmla="*/ 13196 w 158355"/>
                <a:gd name="connsiteY3" fmla="*/ 114292 h 137150"/>
                <a:gd name="connsiteX4" fmla="*/ 13196 w 158355"/>
                <a:gd name="connsiteY4" fmla="*/ 99053 h 137150"/>
                <a:gd name="connsiteX5" fmla="*/ 145159 w 158355"/>
                <a:gd name="connsiteY5" fmla="*/ 22858 h 137150"/>
                <a:gd name="connsiteX6" fmla="*/ 158355 w 158355"/>
                <a:gd name="connsiteY6" fmla="*/ 30478 h 137150"/>
                <a:gd name="connsiteX7" fmla="*/ 158355 w 158355"/>
                <a:gd name="connsiteY7" fmla="*/ 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55" h="137150">
                  <a:moveTo>
                    <a:pt x="0" y="91434"/>
                  </a:moveTo>
                  <a:lnTo>
                    <a:pt x="0" y="137150"/>
                  </a:lnTo>
                  <a:lnTo>
                    <a:pt x="26393" y="121911"/>
                  </a:lnTo>
                  <a:lnTo>
                    <a:pt x="13196" y="114292"/>
                  </a:lnTo>
                  <a:lnTo>
                    <a:pt x="13196" y="99053"/>
                  </a:lnTo>
                  <a:lnTo>
                    <a:pt x="145159" y="22858"/>
                  </a:lnTo>
                  <a:lnTo>
                    <a:pt x="158355" y="30478"/>
                  </a:lnTo>
                  <a:lnTo>
                    <a:pt x="158355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F2A6F37C-E4CB-4E89-93A0-731021FF7EAF}"/>
                </a:ext>
              </a:extLst>
            </p:cNvPr>
            <p:cNvSpPr/>
            <p:nvPr/>
          </p:nvSpPr>
          <p:spPr>
            <a:xfrm>
              <a:off x="5327377" y="3215529"/>
              <a:ext cx="268333" cy="167624"/>
            </a:xfrm>
            <a:custGeom>
              <a:avLst/>
              <a:gdLst>
                <a:gd name="connsiteX0" fmla="*/ 65812 w 268333"/>
                <a:gd name="connsiteY0" fmla="*/ -310 h 167624"/>
                <a:gd name="connsiteX1" fmla="*/ -176 w 268333"/>
                <a:gd name="connsiteY1" fmla="*/ 37780 h 167624"/>
                <a:gd name="connsiteX2" fmla="*/ 224171 w 268333"/>
                <a:gd name="connsiteY2" fmla="*/ 167315 h 167624"/>
                <a:gd name="connsiteX3" fmla="*/ 268158 w 268333"/>
                <a:gd name="connsiteY3" fmla="*/ 116520 h 167624"/>
                <a:gd name="connsiteX4" fmla="*/ 65812 w 268333"/>
                <a:gd name="connsiteY4" fmla="*/ -310 h 167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333" h="167624">
                  <a:moveTo>
                    <a:pt x="65812" y="-310"/>
                  </a:moveTo>
                  <a:lnTo>
                    <a:pt x="-176" y="37780"/>
                  </a:lnTo>
                  <a:lnTo>
                    <a:pt x="224171" y="167315"/>
                  </a:lnTo>
                  <a:lnTo>
                    <a:pt x="268158" y="116520"/>
                  </a:lnTo>
                  <a:lnTo>
                    <a:pt x="65812" y="-31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4F5C2929-9A5F-49C2-9CED-3BBB74428FCA}"/>
                </a:ext>
              </a:extLst>
            </p:cNvPr>
            <p:cNvSpPr/>
            <p:nvPr/>
          </p:nvSpPr>
          <p:spPr>
            <a:xfrm>
              <a:off x="5894835" y="3527924"/>
              <a:ext cx="92376" cy="83814"/>
            </a:xfrm>
            <a:custGeom>
              <a:avLst/>
              <a:gdLst>
                <a:gd name="connsiteX0" fmla="*/ 0 w 92376"/>
                <a:gd name="connsiteY0" fmla="*/ 53336 h 83814"/>
                <a:gd name="connsiteX1" fmla="*/ 0 w 92376"/>
                <a:gd name="connsiteY1" fmla="*/ 83814 h 83814"/>
                <a:gd name="connsiteX2" fmla="*/ 92377 w 92376"/>
                <a:gd name="connsiteY2" fmla="*/ 30478 h 83814"/>
                <a:gd name="connsiteX3" fmla="*/ 92377 w 92376"/>
                <a:gd name="connsiteY3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76" h="83814">
                  <a:moveTo>
                    <a:pt x="0" y="53336"/>
                  </a:moveTo>
                  <a:lnTo>
                    <a:pt x="0" y="83814"/>
                  </a:lnTo>
                  <a:lnTo>
                    <a:pt x="92377" y="30478"/>
                  </a:lnTo>
                  <a:lnTo>
                    <a:pt x="92377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447FBB24-E388-47B1-B062-51D575E04F54}"/>
                </a:ext>
              </a:extLst>
            </p:cNvPr>
            <p:cNvSpPr/>
            <p:nvPr/>
          </p:nvSpPr>
          <p:spPr>
            <a:xfrm>
              <a:off x="5314184" y="3192668"/>
              <a:ext cx="92376" cy="83814"/>
            </a:xfrm>
            <a:custGeom>
              <a:avLst/>
              <a:gdLst>
                <a:gd name="connsiteX0" fmla="*/ 0 w 92376"/>
                <a:gd name="connsiteY0" fmla="*/ 53336 h 83814"/>
                <a:gd name="connsiteX1" fmla="*/ 0 w 92376"/>
                <a:gd name="connsiteY1" fmla="*/ 83814 h 83814"/>
                <a:gd name="connsiteX2" fmla="*/ 13196 w 92376"/>
                <a:gd name="connsiteY2" fmla="*/ 76195 h 83814"/>
                <a:gd name="connsiteX3" fmla="*/ 13196 w 92376"/>
                <a:gd name="connsiteY3" fmla="*/ 60956 h 83814"/>
                <a:gd name="connsiteX4" fmla="*/ 79179 w 92376"/>
                <a:gd name="connsiteY4" fmla="*/ 22858 h 83814"/>
                <a:gd name="connsiteX5" fmla="*/ 92377 w 92376"/>
                <a:gd name="connsiteY5" fmla="*/ 30478 h 83814"/>
                <a:gd name="connsiteX6" fmla="*/ 92377 w 92376"/>
                <a:gd name="connsiteY6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376" h="83814">
                  <a:moveTo>
                    <a:pt x="0" y="53336"/>
                  </a:moveTo>
                  <a:lnTo>
                    <a:pt x="0" y="83814"/>
                  </a:lnTo>
                  <a:lnTo>
                    <a:pt x="13196" y="76195"/>
                  </a:lnTo>
                  <a:lnTo>
                    <a:pt x="13196" y="60956"/>
                  </a:lnTo>
                  <a:lnTo>
                    <a:pt x="79179" y="22858"/>
                  </a:lnTo>
                  <a:lnTo>
                    <a:pt x="92377" y="30478"/>
                  </a:lnTo>
                  <a:lnTo>
                    <a:pt x="92377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DCE1F170-6764-4C42-938D-01FBC68A1E18}"/>
                </a:ext>
              </a:extLst>
            </p:cNvPr>
            <p:cNvSpPr/>
            <p:nvPr/>
          </p:nvSpPr>
          <p:spPr>
            <a:xfrm>
              <a:off x="5683689" y="3421252"/>
              <a:ext cx="277128" cy="160008"/>
            </a:xfrm>
            <a:custGeom>
              <a:avLst/>
              <a:gdLst>
                <a:gd name="connsiteX0" fmla="*/ 0 w 277128"/>
                <a:gd name="connsiteY0" fmla="*/ 38097 h 160008"/>
                <a:gd name="connsiteX1" fmla="*/ 211146 w 277128"/>
                <a:gd name="connsiteY1" fmla="*/ 160009 h 160008"/>
                <a:gd name="connsiteX2" fmla="*/ 277129 w 277128"/>
                <a:gd name="connsiteY2" fmla="*/ 121911 h 160008"/>
                <a:gd name="connsiteX3" fmla="*/ 65983 w 277128"/>
                <a:gd name="connsiteY3" fmla="*/ 0 h 16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28" h="160008">
                  <a:moveTo>
                    <a:pt x="0" y="38097"/>
                  </a:moveTo>
                  <a:lnTo>
                    <a:pt x="211146" y="160009"/>
                  </a:lnTo>
                  <a:lnTo>
                    <a:pt x="277129" y="121911"/>
                  </a:lnTo>
                  <a:lnTo>
                    <a:pt x="65983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832F093E-A56A-4A9C-95CB-774E6CAC4208}"/>
                </a:ext>
              </a:extLst>
            </p:cNvPr>
            <p:cNvSpPr/>
            <p:nvPr/>
          </p:nvSpPr>
          <p:spPr>
            <a:xfrm>
              <a:off x="5327380" y="3253624"/>
              <a:ext cx="237540" cy="152389"/>
            </a:xfrm>
            <a:custGeom>
              <a:avLst/>
              <a:gdLst>
                <a:gd name="connsiteX0" fmla="*/ 237540 w 237540"/>
                <a:gd name="connsiteY0" fmla="*/ 152389 h 152389"/>
                <a:gd name="connsiteX1" fmla="*/ 0 w 237540"/>
                <a:gd name="connsiteY1" fmla="*/ 15239 h 152389"/>
                <a:gd name="connsiteX2" fmla="*/ 0 w 237540"/>
                <a:gd name="connsiteY2" fmla="*/ 0 h 152389"/>
                <a:gd name="connsiteX3" fmla="*/ 224342 w 237540"/>
                <a:gd name="connsiteY3" fmla="*/ 129531 h 1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40" h="152389">
                  <a:moveTo>
                    <a:pt x="237540" y="152389"/>
                  </a:moveTo>
                  <a:lnTo>
                    <a:pt x="0" y="15239"/>
                  </a:lnTo>
                  <a:lnTo>
                    <a:pt x="0" y="0"/>
                  </a:lnTo>
                  <a:lnTo>
                    <a:pt x="224342" y="12953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F23739A2-1BBF-4E9E-B365-AA0FCBE6B50C}"/>
                </a:ext>
              </a:extLst>
            </p:cNvPr>
            <p:cNvSpPr/>
            <p:nvPr/>
          </p:nvSpPr>
          <p:spPr>
            <a:xfrm>
              <a:off x="5670493" y="3459349"/>
              <a:ext cx="224342" cy="137150"/>
            </a:xfrm>
            <a:custGeom>
              <a:avLst/>
              <a:gdLst>
                <a:gd name="connsiteX0" fmla="*/ 0 w 224342"/>
                <a:gd name="connsiteY0" fmla="*/ 7619 h 137150"/>
                <a:gd name="connsiteX1" fmla="*/ 224342 w 224342"/>
                <a:gd name="connsiteY1" fmla="*/ 137150 h 137150"/>
                <a:gd name="connsiteX2" fmla="*/ 224342 w 224342"/>
                <a:gd name="connsiteY2" fmla="*/ 121911 h 137150"/>
                <a:gd name="connsiteX3" fmla="*/ 13196 w 224342"/>
                <a:gd name="connsiteY3" fmla="*/ 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42" h="137150">
                  <a:moveTo>
                    <a:pt x="0" y="7619"/>
                  </a:moveTo>
                  <a:lnTo>
                    <a:pt x="224342" y="137150"/>
                  </a:lnTo>
                  <a:lnTo>
                    <a:pt x="224342" y="121911"/>
                  </a:lnTo>
                  <a:lnTo>
                    <a:pt x="13196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5174F780-08F1-4866-A64B-6C40A95414D5}"/>
                </a:ext>
              </a:extLst>
            </p:cNvPr>
            <p:cNvSpPr/>
            <p:nvPr/>
          </p:nvSpPr>
          <p:spPr>
            <a:xfrm>
              <a:off x="6145569" y="2933606"/>
              <a:ext cx="26392" cy="15238"/>
            </a:xfrm>
            <a:custGeom>
              <a:avLst/>
              <a:gdLst>
                <a:gd name="connsiteX0" fmla="*/ 26393 w 26392"/>
                <a:gd name="connsiteY0" fmla="*/ 0 h 15238"/>
                <a:gd name="connsiteX1" fmla="*/ 0 w 26392"/>
                <a:gd name="connsiteY1" fmla="*/ 15239 h 1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392" h="15238">
                  <a:moveTo>
                    <a:pt x="26393" y="0"/>
                  </a:moveTo>
                  <a:lnTo>
                    <a:pt x="0" y="15239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9C4B43A8-EBA4-49B3-AFE0-D4DD8AC2B70D}"/>
                </a:ext>
              </a:extLst>
            </p:cNvPr>
            <p:cNvSpPr/>
            <p:nvPr/>
          </p:nvSpPr>
          <p:spPr>
            <a:xfrm>
              <a:off x="6185157" y="2895509"/>
              <a:ext cx="105569" cy="76194"/>
            </a:xfrm>
            <a:custGeom>
              <a:avLst/>
              <a:gdLst>
                <a:gd name="connsiteX0" fmla="*/ 0 w 105569"/>
                <a:gd name="connsiteY0" fmla="*/ 76195 h 76194"/>
                <a:gd name="connsiteX1" fmla="*/ 105570 w 105569"/>
                <a:gd name="connsiteY1" fmla="*/ 0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76194">
                  <a:moveTo>
                    <a:pt x="0" y="76195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70B7EF5C-8599-422B-B3E4-8C6B1B53456A}"/>
                </a:ext>
              </a:extLst>
            </p:cNvPr>
            <p:cNvSpPr/>
            <p:nvPr/>
          </p:nvSpPr>
          <p:spPr>
            <a:xfrm>
              <a:off x="6224746" y="2812541"/>
              <a:ext cx="118781" cy="121064"/>
            </a:xfrm>
            <a:custGeom>
              <a:avLst/>
              <a:gdLst>
                <a:gd name="connsiteX0" fmla="*/ 13196 w 118781"/>
                <a:gd name="connsiteY0" fmla="*/ 6773 h 121064"/>
                <a:gd name="connsiteX1" fmla="*/ 118782 w 118781"/>
                <a:gd name="connsiteY1" fmla="*/ 6773 h 121064"/>
                <a:gd name="connsiteX2" fmla="*/ 105585 w 118781"/>
                <a:gd name="connsiteY2" fmla="*/ 90587 h 121064"/>
                <a:gd name="connsiteX3" fmla="*/ 52785 w 118781"/>
                <a:gd name="connsiteY3" fmla="*/ 121065 h 121064"/>
                <a:gd name="connsiteX4" fmla="*/ 0 w 118781"/>
                <a:gd name="connsiteY4" fmla="*/ 105826 h 12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81" h="121064">
                  <a:moveTo>
                    <a:pt x="13196" y="6773"/>
                  </a:moveTo>
                  <a:cubicBezTo>
                    <a:pt x="65981" y="-8466"/>
                    <a:pt x="118782" y="6773"/>
                    <a:pt x="118782" y="6773"/>
                  </a:cubicBezTo>
                  <a:lnTo>
                    <a:pt x="105585" y="90587"/>
                  </a:lnTo>
                  <a:lnTo>
                    <a:pt x="52785" y="121065"/>
                  </a:lnTo>
                  <a:lnTo>
                    <a:pt x="0" y="10582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A3F1037F-EED0-435C-87AE-60E813635976}"/>
                </a:ext>
              </a:extLst>
            </p:cNvPr>
            <p:cNvSpPr/>
            <p:nvPr/>
          </p:nvSpPr>
          <p:spPr>
            <a:xfrm>
              <a:off x="6231663" y="2726150"/>
              <a:ext cx="100574" cy="96326"/>
            </a:xfrm>
            <a:custGeom>
              <a:avLst/>
              <a:gdLst>
                <a:gd name="connsiteX0" fmla="*/ 100575 w 100574"/>
                <a:gd name="connsiteY0" fmla="*/ 48163 h 96326"/>
                <a:gd name="connsiteX1" fmla="*/ 50287 w 100574"/>
                <a:gd name="connsiteY1" fmla="*/ 96326 h 96326"/>
                <a:gd name="connsiteX2" fmla="*/ 0 w 100574"/>
                <a:gd name="connsiteY2" fmla="*/ 48163 h 96326"/>
                <a:gd name="connsiteX3" fmla="*/ 50287 w 100574"/>
                <a:gd name="connsiteY3" fmla="*/ 0 h 96326"/>
                <a:gd name="connsiteX4" fmla="*/ 100575 w 100574"/>
                <a:gd name="connsiteY4" fmla="*/ 48163 h 96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4" h="96326">
                  <a:moveTo>
                    <a:pt x="100575" y="48163"/>
                  </a:moveTo>
                  <a:cubicBezTo>
                    <a:pt x="100575" y="74763"/>
                    <a:pt x="78060" y="96326"/>
                    <a:pt x="50287" y="96326"/>
                  </a:cubicBezTo>
                  <a:cubicBezTo>
                    <a:pt x="22514" y="96326"/>
                    <a:pt x="0" y="74763"/>
                    <a:pt x="0" y="48163"/>
                  </a:cubicBezTo>
                  <a:cubicBezTo>
                    <a:pt x="0" y="21563"/>
                    <a:pt x="22514" y="0"/>
                    <a:pt x="50287" y="0"/>
                  </a:cubicBezTo>
                  <a:cubicBezTo>
                    <a:pt x="78060" y="0"/>
                    <a:pt x="100575" y="21563"/>
                    <a:pt x="100575" y="48163"/>
                  </a:cubicBezTo>
                  <a:close/>
                </a:path>
              </a:pathLst>
            </a:custGeom>
            <a:grpFill/>
            <a:ln w="6987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1A234222-A041-46CA-8716-A1BEBE8CB842}"/>
                </a:ext>
              </a:extLst>
            </p:cNvPr>
            <p:cNvSpPr/>
            <p:nvPr/>
          </p:nvSpPr>
          <p:spPr>
            <a:xfrm>
              <a:off x="6231785" y="2765732"/>
              <a:ext cx="70463" cy="38614"/>
            </a:xfrm>
            <a:custGeom>
              <a:avLst/>
              <a:gdLst>
                <a:gd name="connsiteX0" fmla="*/ 70464 w 70463"/>
                <a:gd name="connsiteY0" fmla="*/ 19307 h 38614"/>
                <a:gd name="connsiteX1" fmla="*/ 35232 w 70463"/>
                <a:gd name="connsiteY1" fmla="*/ 38614 h 38614"/>
                <a:gd name="connsiteX2" fmla="*/ 0 w 70463"/>
                <a:gd name="connsiteY2" fmla="*/ 19307 h 38614"/>
                <a:gd name="connsiteX3" fmla="*/ 35232 w 70463"/>
                <a:gd name="connsiteY3" fmla="*/ 0 h 38614"/>
                <a:gd name="connsiteX4" fmla="*/ 70464 w 70463"/>
                <a:gd name="connsiteY4" fmla="*/ 19307 h 3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3" h="38614">
                  <a:moveTo>
                    <a:pt x="70464" y="19307"/>
                  </a:moveTo>
                  <a:cubicBezTo>
                    <a:pt x="70464" y="29970"/>
                    <a:pt x="54690" y="38614"/>
                    <a:pt x="35232" y="38614"/>
                  </a:cubicBezTo>
                  <a:cubicBezTo>
                    <a:pt x="15774" y="38614"/>
                    <a:pt x="0" y="29970"/>
                    <a:pt x="0" y="19307"/>
                  </a:cubicBezTo>
                  <a:cubicBezTo>
                    <a:pt x="0" y="8644"/>
                    <a:pt x="15774" y="0"/>
                    <a:pt x="35232" y="0"/>
                  </a:cubicBezTo>
                  <a:cubicBezTo>
                    <a:pt x="54690" y="0"/>
                    <a:pt x="70464" y="8644"/>
                    <a:pt x="70464" y="19307"/>
                  </a:cubicBezTo>
                  <a:close/>
                </a:path>
              </a:pathLst>
            </a:custGeom>
            <a:grpFill/>
            <a:ln w="6982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A3D21AB3-855C-4DA5-ABEF-FD18D9115F1A}"/>
                </a:ext>
              </a:extLst>
            </p:cNvPr>
            <p:cNvSpPr/>
            <p:nvPr/>
          </p:nvSpPr>
          <p:spPr>
            <a:xfrm>
              <a:off x="6127082" y="2891770"/>
              <a:ext cx="89769" cy="83672"/>
            </a:xfrm>
            <a:custGeom>
              <a:avLst/>
              <a:gdLst>
                <a:gd name="connsiteX0" fmla="*/ 5290 w 89769"/>
                <a:gd name="connsiteY0" fmla="*/ 34217 h 83672"/>
                <a:gd name="connsiteX1" fmla="*/ 5290 w 89769"/>
                <a:gd name="connsiteY1" fmla="*/ 3739 h 83672"/>
                <a:gd name="connsiteX2" fmla="*/ 84468 w 89769"/>
                <a:gd name="connsiteY2" fmla="*/ 49456 h 83672"/>
                <a:gd name="connsiteX3" fmla="*/ 84468 w 89769"/>
                <a:gd name="connsiteY3" fmla="*/ 79934 h 83672"/>
                <a:gd name="connsiteX4" fmla="*/ 5290 w 89769"/>
                <a:gd name="connsiteY4" fmla="*/ 34217 h 8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769" h="83672">
                  <a:moveTo>
                    <a:pt x="5290" y="34217"/>
                  </a:moveTo>
                  <a:cubicBezTo>
                    <a:pt x="216" y="25419"/>
                    <a:pt x="-3502" y="8818"/>
                    <a:pt x="5290" y="3739"/>
                  </a:cubicBezTo>
                  <a:cubicBezTo>
                    <a:pt x="31683" y="-11500"/>
                    <a:pt x="69230" y="23062"/>
                    <a:pt x="84468" y="49456"/>
                  </a:cubicBezTo>
                  <a:cubicBezTo>
                    <a:pt x="89557" y="58255"/>
                    <a:pt x="93276" y="74854"/>
                    <a:pt x="84468" y="79934"/>
                  </a:cubicBezTo>
                  <a:cubicBezTo>
                    <a:pt x="58075" y="95173"/>
                    <a:pt x="20529" y="60612"/>
                    <a:pt x="5290" y="34217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</p:grpSp>
      <p:sp>
        <p:nvSpPr>
          <p:cNvPr id="296" name="Oval 295">
            <a:extLst>
              <a:ext uri="{FF2B5EF4-FFF2-40B4-BE49-F238E27FC236}">
                <a16:creationId xmlns:a16="http://schemas.microsoft.com/office/drawing/2014/main" id="{599C68F7-16F8-449D-9733-F61F35E1E5BA}"/>
              </a:ext>
            </a:extLst>
          </p:cNvPr>
          <p:cNvSpPr/>
          <p:nvPr/>
        </p:nvSpPr>
        <p:spPr>
          <a:xfrm>
            <a:off x="8846405" y="1540964"/>
            <a:ext cx="2340000" cy="2340000"/>
          </a:xfrm>
          <a:prstGeom prst="ellipse">
            <a:avLst/>
          </a:prstGeom>
          <a:solidFill>
            <a:srgbClr val="FFC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97" name="Content Placeholder 4">
            <a:extLst>
              <a:ext uri="{FF2B5EF4-FFF2-40B4-BE49-F238E27FC236}">
                <a16:creationId xmlns:a16="http://schemas.microsoft.com/office/drawing/2014/main" id="{5BA9E7F8-2E9B-45A6-8690-03B448B24A97}"/>
              </a:ext>
            </a:extLst>
          </p:cNvPr>
          <p:cNvGrpSpPr/>
          <p:nvPr/>
        </p:nvGrpSpPr>
        <p:grpSpPr>
          <a:xfrm>
            <a:off x="8895509" y="1878191"/>
            <a:ext cx="2114324" cy="1589835"/>
            <a:chOff x="5314184" y="2331668"/>
            <a:chExt cx="1702367" cy="1280070"/>
          </a:xfrm>
          <a:solidFill>
            <a:srgbClr val="FFEFBD">
              <a:alpha val="30000"/>
            </a:srgbClr>
          </a:solidFill>
        </p:grpSpPr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146817C9-3F12-4D01-9822-2955701D67B4}"/>
                </a:ext>
              </a:extLst>
            </p:cNvPr>
            <p:cNvSpPr/>
            <p:nvPr/>
          </p:nvSpPr>
          <p:spPr>
            <a:xfrm>
              <a:off x="6277531" y="2826934"/>
              <a:ext cx="105585" cy="91433"/>
            </a:xfrm>
            <a:custGeom>
              <a:avLst/>
              <a:gdLst>
                <a:gd name="connsiteX0" fmla="*/ 0 w 105585"/>
                <a:gd name="connsiteY0" fmla="*/ 60956 h 91433"/>
                <a:gd name="connsiteX1" fmla="*/ 0 w 105585"/>
                <a:gd name="connsiteY1" fmla="*/ 0 h 91433"/>
                <a:gd name="connsiteX2" fmla="*/ 105585 w 105585"/>
                <a:gd name="connsiteY2" fmla="*/ 60956 h 91433"/>
                <a:gd name="connsiteX3" fmla="*/ 52800 w 105585"/>
                <a:gd name="connsiteY3" fmla="*/ 91434 h 9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585" h="91433">
                  <a:moveTo>
                    <a:pt x="0" y="60956"/>
                  </a:moveTo>
                  <a:lnTo>
                    <a:pt x="0" y="0"/>
                  </a:lnTo>
                  <a:lnTo>
                    <a:pt x="105585" y="60956"/>
                  </a:lnTo>
                  <a:lnTo>
                    <a:pt x="52800" y="91434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8315C1B8-EF89-4DEC-9190-E172772F8FEF}"/>
                </a:ext>
              </a:extLst>
            </p:cNvPr>
            <p:cNvSpPr/>
            <p:nvPr/>
          </p:nvSpPr>
          <p:spPr>
            <a:xfrm>
              <a:off x="6158765" y="2887889"/>
              <a:ext cx="171566" cy="99053"/>
            </a:xfrm>
            <a:custGeom>
              <a:avLst/>
              <a:gdLst>
                <a:gd name="connsiteX0" fmla="*/ 0 w 171566"/>
                <a:gd name="connsiteY0" fmla="*/ 68575 h 99053"/>
                <a:gd name="connsiteX1" fmla="*/ 118766 w 171566"/>
                <a:gd name="connsiteY1" fmla="*/ 0 h 99053"/>
                <a:gd name="connsiteX2" fmla="*/ 171566 w 171566"/>
                <a:gd name="connsiteY2" fmla="*/ 30478 h 99053"/>
                <a:gd name="connsiteX3" fmla="*/ 52785 w 171566"/>
                <a:gd name="connsiteY3" fmla="*/ 99053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6" h="99053">
                  <a:moveTo>
                    <a:pt x="0" y="68575"/>
                  </a:moveTo>
                  <a:lnTo>
                    <a:pt x="118766" y="0"/>
                  </a:lnTo>
                  <a:lnTo>
                    <a:pt x="171566" y="30478"/>
                  </a:lnTo>
                  <a:lnTo>
                    <a:pt x="52785" y="9905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98BCC3A9-96AA-4CC0-9F3B-11FFBC6410B3}"/>
                </a:ext>
              </a:extLst>
            </p:cNvPr>
            <p:cNvSpPr/>
            <p:nvPr/>
          </p:nvSpPr>
          <p:spPr>
            <a:xfrm>
              <a:off x="6105980" y="2826934"/>
              <a:ext cx="171551" cy="129530"/>
            </a:xfrm>
            <a:custGeom>
              <a:avLst/>
              <a:gdLst>
                <a:gd name="connsiteX0" fmla="*/ 0 w 171551"/>
                <a:gd name="connsiteY0" fmla="*/ 99053 h 129530"/>
                <a:gd name="connsiteX1" fmla="*/ 52785 w 171551"/>
                <a:gd name="connsiteY1" fmla="*/ 129531 h 129530"/>
                <a:gd name="connsiteX2" fmla="*/ 171551 w 171551"/>
                <a:gd name="connsiteY2" fmla="*/ 60956 h 129530"/>
                <a:gd name="connsiteX3" fmla="*/ 171551 w 171551"/>
                <a:gd name="connsiteY3" fmla="*/ 0 h 12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51" h="129530">
                  <a:moveTo>
                    <a:pt x="0" y="99053"/>
                  </a:moveTo>
                  <a:lnTo>
                    <a:pt x="52785" y="129531"/>
                  </a:lnTo>
                  <a:lnTo>
                    <a:pt x="171551" y="60956"/>
                  </a:lnTo>
                  <a:lnTo>
                    <a:pt x="171551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F83FC0C6-599B-436D-99C4-9E3051E4D0D6}"/>
                </a:ext>
              </a:extLst>
            </p:cNvPr>
            <p:cNvSpPr/>
            <p:nvPr/>
          </p:nvSpPr>
          <p:spPr>
            <a:xfrm>
              <a:off x="5960818" y="2857411"/>
              <a:ext cx="118769" cy="220963"/>
            </a:xfrm>
            <a:custGeom>
              <a:avLst/>
              <a:gdLst>
                <a:gd name="connsiteX0" fmla="*/ 0 w 118769"/>
                <a:gd name="connsiteY0" fmla="*/ 0 h 220963"/>
                <a:gd name="connsiteX1" fmla="*/ 52783 w 118769"/>
                <a:gd name="connsiteY1" fmla="*/ 182872 h 220963"/>
                <a:gd name="connsiteX2" fmla="*/ 118769 w 118769"/>
                <a:gd name="connsiteY2" fmla="*/ 220963 h 220963"/>
                <a:gd name="connsiteX3" fmla="*/ 118769 w 118769"/>
                <a:gd name="connsiteY3" fmla="*/ 68575 h 220963"/>
                <a:gd name="connsiteX4" fmla="*/ 18647 w 118769"/>
                <a:gd name="connsiteY4" fmla="*/ 26011 h 220963"/>
                <a:gd name="connsiteX5" fmla="*/ 105573 w 118769"/>
                <a:gd name="connsiteY5" fmla="*/ 76198 h 220963"/>
                <a:gd name="connsiteX6" fmla="*/ 105573 w 118769"/>
                <a:gd name="connsiteY6" fmla="*/ 187730 h 220963"/>
                <a:gd name="connsiteX7" fmla="*/ 57280 w 118769"/>
                <a:gd name="connsiteY7" fmla="*/ 159846 h 22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769" h="220963">
                  <a:moveTo>
                    <a:pt x="0" y="0"/>
                  </a:moveTo>
                  <a:lnTo>
                    <a:pt x="52783" y="182872"/>
                  </a:lnTo>
                  <a:lnTo>
                    <a:pt x="118769" y="220963"/>
                  </a:lnTo>
                  <a:lnTo>
                    <a:pt x="118769" y="68575"/>
                  </a:lnTo>
                  <a:close/>
                  <a:moveTo>
                    <a:pt x="18647" y="26011"/>
                  </a:moveTo>
                  <a:lnTo>
                    <a:pt x="105573" y="76198"/>
                  </a:lnTo>
                  <a:lnTo>
                    <a:pt x="105573" y="187730"/>
                  </a:lnTo>
                  <a:lnTo>
                    <a:pt x="57280" y="15984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0C7CC660-296C-4B23-9C04-ADF7C0BF5584}"/>
                </a:ext>
              </a:extLst>
            </p:cNvPr>
            <p:cNvSpPr/>
            <p:nvPr/>
          </p:nvSpPr>
          <p:spPr>
            <a:xfrm>
              <a:off x="6620648" y="2750736"/>
              <a:ext cx="277130" cy="190485"/>
            </a:xfrm>
            <a:custGeom>
              <a:avLst/>
              <a:gdLst>
                <a:gd name="connsiteX0" fmla="*/ 25975 w 277130"/>
                <a:gd name="connsiteY0" fmla="*/ -227 h 190485"/>
                <a:gd name="connsiteX1" fmla="*/ -413 w 277130"/>
                <a:gd name="connsiteY1" fmla="*/ 15018 h 190485"/>
                <a:gd name="connsiteX2" fmla="*/ -413 w 277130"/>
                <a:gd name="connsiteY2" fmla="*/ 45491 h 190485"/>
                <a:gd name="connsiteX3" fmla="*/ 250322 w 277130"/>
                <a:gd name="connsiteY3" fmla="*/ 190259 h 190485"/>
                <a:gd name="connsiteX4" fmla="*/ 250322 w 277130"/>
                <a:gd name="connsiteY4" fmla="*/ 159781 h 190485"/>
                <a:gd name="connsiteX5" fmla="*/ 276718 w 277130"/>
                <a:gd name="connsiteY5" fmla="*/ 144544 h 190485"/>
                <a:gd name="connsiteX6" fmla="*/ 25975 w 277130"/>
                <a:gd name="connsiteY6" fmla="*/ -227 h 19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130" h="190485">
                  <a:moveTo>
                    <a:pt x="25975" y="-227"/>
                  </a:moveTo>
                  <a:lnTo>
                    <a:pt x="-413" y="15018"/>
                  </a:lnTo>
                  <a:lnTo>
                    <a:pt x="-413" y="45491"/>
                  </a:lnTo>
                  <a:lnTo>
                    <a:pt x="250322" y="190259"/>
                  </a:lnTo>
                  <a:lnTo>
                    <a:pt x="250322" y="159781"/>
                  </a:lnTo>
                  <a:lnTo>
                    <a:pt x="276718" y="144544"/>
                  </a:lnTo>
                  <a:lnTo>
                    <a:pt x="25975" y="-22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2D42D768-59DD-4291-9592-9EBDC4102AAA}"/>
                </a:ext>
              </a:extLst>
            </p:cNvPr>
            <p:cNvSpPr/>
            <p:nvPr/>
          </p:nvSpPr>
          <p:spPr>
            <a:xfrm>
              <a:off x="6317051" y="2523547"/>
              <a:ext cx="277278" cy="294379"/>
            </a:xfrm>
            <a:custGeom>
              <a:avLst/>
              <a:gdLst>
                <a:gd name="connsiteX0" fmla="*/ 136308 w 277278"/>
                <a:gd name="connsiteY0" fmla="*/ -158 h 294379"/>
                <a:gd name="connsiteX1" fmla="*/ 26112 w 277278"/>
                <a:gd name="connsiteY1" fmla="*/ 82227 h 294379"/>
                <a:gd name="connsiteX2" fmla="*/ 26112 w 277278"/>
                <a:gd name="connsiteY2" fmla="*/ 234615 h 294379"/>
                <a:gd name="connsiteX3" fmla="*/ 118488 w 277278"/>
                <a:gd name="connsiteY3" fmla="*/ 287953 h 294379"/>
                <a:gd name="connsiteX4" fmla="*/ 250452 w 277278"/>
                <a:gd name="connsiteY4" fmla="*/ 211753 h 294379"/>
                <a:gd name="connsiteX5" fmla="*/ 250452 w 277278"/>
                <a:gd name="connsiteY5" fmla="*/ 59365 h 294379"/>
                <a:gd name="connsiteX6" fmla="*/ 158076 w 277278"/>
                <a:gd name="connsiteY6" fmla="*/ 6031 h 294379"/>
                <a:gd name="connsiteX7" fmla="*/ 136308 w 277278"/>
                <a:gd name="connsiteY7" fmla="*/ -158 h 2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278" h="294379">
                  <a:moveTo>
                    <a:pt x="136308" y="-158"/>
                  </a:moveTo>
                  <a:cubicBezTo>
                    <a:pt x="95438" y="-1695"/>
                    <a:pt x="47541" y="45108"/>
                    <a:pt x="26112" y="82227"/>
                  </a:cubicBezTo>
                  <a:cubicBezTo>
                    <a:pt x="716" y="126219"/>
                    <a:pt x="-17874" y="209217"/>
                    <a:pt x="26112" y="234615"/>
                  </a:cubicBezTo>
                  <a:lnTo>
                    <a:pt x="118488" y="287953"/>
                  </a:lnTo>
                  <a:cubicBezTo>
                    <a:pt x="162478" y="313351"/>
                    <a:pt x="225051" y="255746"/>
                    <a:pt x="250452" y="211753"/>
                  </a:cubicBezTo>
                  <a:cubicBezTo>
                    <a:pt x="275847" y="167765"/>
                    <a:pt x="294438" y="84767"/>
                    <a:pt x="250452" y="59365"/>
                  </a:cubicBezTo>
                  <a:lnTo>
                    <a:pt x="158076" y="6031"/>
                  </a:lnTo>
                  <a:cubicBezTo>
                    <a:pt x="151202" y="2063"/>
                    <a:pt x="143876" y="124"/>
                    <a:pt x="136308" y="-158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92C50038-146C-4BC2-8D5C-0152426C52B9}"/>
                </a:ext>
              </a:extLst>
            </p:cNvPr>
            <p:cNvSpPr/>
            <p:nvPr/>
          </p:nvSpPr>
          <p:spPr>
            <a:xfrm>
              <a:off x="6409427" y="2576879"/>
              <a:ext cx="184911" cy="241047"/>
            </a:xfrm>
            <a:custGeom>
              <a:avLst/>
              <a:gdLst>
                <a:gd name="connsiteX0" fmla="*/ 158437 w 184911"/>
                <a:gd name="connsiteY0" fmla="*/ 158621 h 241047"/>
                <a:gd name="connsiteX1" fmla="*/ 26474 w 184911"/>
                <a:gd name="connsiteY1" fmla="*/ 234816 h 241047"/>
                <a:gd name="connsiteX2" fmla="*/ 26474 w 184911"/>
                <a:gd name="connsiteY2" fmla="*/ 82426 h 241047"/>
                <a:gd name="connsiteX3" fmla="*/ 158437 w 184911"/>
                <a:gd name="connsiteY3" fmla="*/ 6232 h 241047"/>
                <a:gd name="connsiteX4" fmla="*/ 158437 w 184911"/>
                <a:gd name="connsiteY4" fmla="*/ 158621 h 24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11" h="241047">
                  <a:moveTo>
                    <a:pt x="158437" y="158621"/>
                  </a:moveTo>
                  <a:cubicBezTo>
                    <a:pt x="133035" y="202611"/>
                    <a:pt x="70452" y="260215"/>
                    <a:pt x="26474" y="234816"/>
                  </a:cubicBezTo>
                  <a:cubicBezTo>
                    <a:pt x="-17518" y="209417"/>
                    <a:pt x="1072" y="126417"/>
                    <a:pt x="26474" y="82426"/>
                  </a:cubicBezTo>
                  <a:cubicBezTo>
                    <a:pt x="51861" y="38436"/>
                    <a:pt x="114444" y="-19167"/>
                    <a:pt x="158437" y="6232"/>
                  </a:cubicBezTo>
                  <a:cubicBezTo>
                    <a:pt x="202429" y="31631"/>
                    <a:pt x="183839" y="114631"/>
                    <a:pt x="158437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8D7DB42C-3DBB-4639-89B0-859638B87D7C}"/>
                </a:ext>
              </a:extLst>
            </p:cNvPr>
            <p:cNvSpPr/>
            <p:nvPr/>
          </p:nvSpPr>
          <p:spPr>
            <a:xfrm>
              <a:off x="5512054" y="2988331"/>
              <a:ext cx="250891" cy="279143"/>
            </a:xfrm>
            <a:custGeom>
              <a:avLst/>
              <a:gdLst>
                <a:gd name="connsiteX0" fmla="*/ 136458 w 250891"/>
                <a:gd name="connsiteY0" fmla="*/ -242 h 279143"/>
                <a:gd name="connsiteX1" fmla="*/ 26262 w 250891"/>
                <a:gd name="connsiteY1" fmla="*/ 82147 h 279143"/>
                <a:gd name="connsiteX2" fmla="*/ 26262 w 250891"/>
                <a:gd name="connsiteY2" fmla="*/ 234535 h 279143"/>
                <a:gd name="connsiteX3" fmla="*/ 92241 w 250891"/>
                <a:gd name="connsiteY3" fmla="*/ 272633 h 279143"/>
                <a:gd name="connsiteX4" fmla="*/ 224213 w 250891"/>
                <a:gd name="connsiteY4" fmla="*/ 196433 h 279143"/>
                <a:gd name="connsiteX5" fmla="*/ 224213 w 250891"/>
                <a:gd name="connsiteY5" fmla="*/ 44045 h 279143"/>
                <a:gd name="connsiteX6" fmla="*/ 158233 w 250891"/>
                <a:gd name="connsiteY6" fmla="*/ 5947 h 279143"/>
                <a:gd name="connsiteX7" fmla="*/ 136458 w 250891"/>
                <a:gd name="connsiteY7" fmla="*/ -242 h 27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91" h="279143">
                  <a:moveTo>
                    <a:pt x="136458" y="-242"/>
                  </a:moveTo>
                  <a:cubicBezTo>
                    <a:pt x="95588" y="-1778"/>
                    <a:pt x="47690" y="45029"/>
                    <a:pt x="26262" y="82147"/>
                  </a:cubicBezTo>
                  <a:cubicBezTo>
                    <a:pt x="866" y="126136"/>
                    <a:pt x="-17725" y="209134"/>
                    <a:pt x="26262" y="234535"/>
                  </a:cubicBezTo>
                  <a:lnTo>
                    <a:pt x="92241" y="272633"/>
                  </a:lnTo>
                  <a:cubicBezTo>
                    <a:pt x="136232" y="298031"/>
                    <a:pt x="198817" y="240426"/>
                    <a:pt x="224213" y="196433"/>
                  </a:cubicBezTo>
                  <a:cubicBezTo>
                    <a:pt x="249609" y="152445"/>
                    <a:pt x="268199" y="69447"/>
                    <a:pt x="224213" y="44045"/>
                  </a:cubicBezTo>
                  <a:lnTo>
                    <a:pt x="158233" y="5947"/>
                  </a:lnTo>
                  <a:cubicBezTo>
                    <a:pt x="151359" y="1980"/>
                    <a:pt x="144025" y="45"/>
                    <a:pt x="136458" y="-242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906DC8B9-E564-492B-A305-E2A53190C3C6}"/>
                </a:ext>
              </a:extLst>
            </p:cNvPr>
            <p:cNvSpPr/>
            <p:nvPr/>
          </p:nvSpPr>
          <p:spPr>
            <a:xfrm>
              <a:off x="5578039" y="3026427"/>
              <a:ext cx="184908" cy="241049"/>
            </a:xfrm>
            <a:custGeom>
              <a:avLst/>
              <a:gdLst>
                <a:gd name="connsiteX0" fmla="*/ 158438 w 184908"/>
                <a:gd name="connsiteY0" fmla="*/ 158621 h 241049"/>
                <a:gd name="connsiteX1" fmla="*/ 26471 w 184908"/>
                <a:gd name="connsiteY1" fmla="*/ 234816 h 241049"/>
                <a:gd name="connsiteX2" fmla="*/ 26471 w 184908"/>
                <a:gd name="connsiteY2" fmla="*/ 82426 h 241049"/>
                <a:gd name="connsiteX3" fmla="*/ 158438 w 184908"/>
                <a:gd name="connsiteY3" fmla="*/ 6232 h 241049"/>
                <a:gd name="connsiteX4" fmla="*/ 158438 w 184908"/>
                <a:gd name="connsiteY4" fmla="*/ 158621 h 24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8" h="241049">
                  <a:moveTo>
                    <a:pt x="158438" y="158621"/>
                  </a:moveTo>
                  <a:cubicBezTo>
                    <a:pt x="133040" y="202616"/>
                    <a:pt x="70460" y="260219"/>
                    <a:pt x="26471" y="234816"/>
                  </a:cubicBezTo>
                  <a:cubicBezTo>
                    <a:pt x="-17518" y="209412"/>
                    <a:pt x="1075" y="126421"/>
                    <a:pt x="26471" y="82426"/>
                  </a:cubicBezTo>
                  <a:cubicBezTo>
                    <a:pt x="51868" y="38436"/>
                    <a:pt x="114448" y="-19167"/>
                    <a:pt x="158438" y="6232"/>
                  </a:cubicBezTo>
                  <a:cubicBezTo>
                    <a:pt x="202425" y="31631"/>
                    <a:pt x="183835" y="114626"/>
                    <a:pt x="158438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6CB96142-005B-405E-8762-B51823B9F3DC}"/>
                </a:ext>
              </a:extLst>
            </p:cNvPr>
            <p:cNvSpPr/>
            <p:nvPr/>
          </p:nvSpPr>
          <p:spPr>
            <a:xfrm>
              <a:off x="5551722" y="3383155"/>
              <a:ext cx="131967" cy="114291"/>
            </a:xfrm>
            <a:custGeom>
              <a:avLst/>
              <a:gdLst>
                <a:gd name="connsiteX0" fmla="*/ 65984 w 131967"/>
                <a:gd name="connsiteY0" fmla="*/ 114292 h 114291"/>
                <a:gd name="connsiteX1" fmla="*/ 0 w 131967"/>
                <a:gd name="connsiteY1" fmla="*/ 0 h 114291"/>
                <a:gd name="connsiteX2" fmla="*/ 131967 w 131967"/>
                <a:gd name="connsiteY2" fmla="*/ 76195 h 11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967" h="114291">
                  <a:moveTo>
                    <a:pt x="65984" y="114292"/>
                  </a:moveTo>
                  <a:lnTo>
                    <a:pt x="0" y="0"/>
                  </a:lnTo>
                  <a:lnTo>
                    <a:pt x="131967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B8A7DE4-638B-4DC0-987C-CD53631DB645}"/>
                </a:ext>
              </a:extLst>
            </p:cNvPr>
            <p:cNvSpPr/>
            <p:nvPr/>
          </p:nvSpPr>
          <p:spPr>
            <a:xfrm>
              <a:off x="5551722" y="3230765"/>
              <a:ext cx="263932" cy="228583"/>
            </a:xfrm>
            <a:custGeom>
              <a:avLst/>
              <a:gdLst>
                <a:gd name="connsiteX0" fmla="*/ 131967 w 263932"/>
                <a:gd name="connsiteY0" fmla="*/ 0 h 228583"/>
                <a:gd name="connsiteX1" fmla="*/ 0 w 263932"/>
                <a:gd name="connsiteY1" fmla="*/ 152389 h 228583"/>
                <a:gd name="connsiteX2" fmla="*/ 131967 w 263932"/>
                <a:gd name="connsiteY2" fmla="*/ 228584 h 228583"/>
                <a:gd name="connsiteX3" fmla="*/ 263933 w 263932"/>
                <a:gd name="connsiteY3" fmla="*/ 76195 h 22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32" h="228583">
                  <a:moveTo>
                    <a:pt x="131967" y="0"/>
                  </a:moveTo>
                  <a:lnTo>
                    <a:pt x="0" y="152389"/>
                  </a:lnTo>
                  <a:lnTo>
                    <a:pt x="131967" y="228584"/>
                  </a:lnTo>
                  <a:lnTo>
                    <a:pt x="263933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AFAC2FE0-65AC-452D-8F60-B0FB81654528}"/>
                </a:ext>
              </a:extLst>
            </p:cNvPr>
            <p:cNvSpPr/>
            <p:nvPr/>
          </p:nvSpPr>
          <p:spPr>
            <a:xfrm>
              <a:off x="5683692" y="3002181"/>
              <a:ext cx="527861" cy="457163"/>
            </a:xfrm>
            <a:custGeom>
              <a:avLst/>
              <a:gdLst>
                <a:gd name="connsiteX0" fmla="*/ 527597 w 527861"/>
                <a:gd name="connsiteY0" fmla="*/ -297 h 457163"/>
                <a:gd name="connsiteX1" fmla="*/ 131695 w 527861"/>
                <a:gd name="connsiteY1" fmla="*/ 304479 h 457163"/>
                <a:gd name="connsiteX2" fmla="*/ -265 w 527861"/>
                <a:gd name="connsiteY2" fmla="*/ 456867 h 457163"/>
                <a:gd name="connsiteX3" fmla="*/ 131695 w 527861"/>
                <a:gd name="connsiteY3" fmla="*/ 380675 h 457163"/>
                <a:gd name="connsiteX4" fmla="*/ 527597 w 527861"/>
                <a:gd name="connsiteY4" fmla="*/ 152091 h 457163"/>
                <a:gd name="connsiteX5" fmla="*/ 527597 w 527861"/>
                <a:gd name="connsiteY5" fmla="*/ -297 h 4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7861" h="457163">
                  <a:moveTo>
                    <a:pt x="527597" y="-297"/>
                  </a:moveTo>
                  <a:lnTo>
                    <a:pt x="131695" y="304479"/>
                  </a:lnTo>
                  <a:lnTo>
                    <a:pt x="-265" y="456867"/>
                  </a:lnTo>
                  <a:lnTo>
                    <a:pt x="131695" y="380675"/>
                  </a:lnTo>
                  <a:lnTo>
                    <a:pt x="527597" y="152091"/>
                  </a:lnTo>
                  <a:lnTo>
                    <a:pt x="527597" y="-29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D9BC8F91-747E-4D58-A518-147CCE6CFF4C}"/>
                </a:ext>
              </a:extLst>
            </p:cNvPr>
            <p:cNvSpPr/>
            <p:nvPr/>
          </p:nvSpPr>
          <p:spPr>
            <a:xfrm>
              <a:off x="5921151" y="3224531"/>
              <a:ext cx="250891" cy="279143"/>
            </a:xfrm>
            <a:custGeom>
              <a:avLst/>
              <a:gdLst>
                <a:gd name="connsiteX0" fmla="*/ 136385 w 250891"/>
                <a:gd name="connsiteY0" fmla="*/ -285 h 279143"/>
                <a:gd name="connsiteX1" fmla="*/ 26189 w 250891"/>
                <a:gd name="connsiteY1" fmla="*/ 82104 h 279143"/>
                <a:gd name="connsiteX2" fmla="*/ 26189 w 250891"/>
                <a:gd name="connsiteY2" fmla="*/ 234492 h 279143"/>
                <a:gd name="connsiteX3" fmla="*/ 92168 w 250891"/>
                <a:gd name="connsiteY3" fmla="*/ 272590 h 279143"/>
                <a:gd name="connsiteX4" fmla="*/ 224136 w 250891"/>
                <a:gd name="connsiteY4" fmla="*/ 196398 h 279143"/>
                <a:gd name="connsiteX5" fmla="*/ 224136 w 250891"/>
                <a:gd name="connsiteY5" fmla="*/ 44002 h 279143"/>
                <a:gd name="connsiteX6" fmla="*/ 158148 w 250891"/>
                <a:gd name="connsiteY6" fmla="*/ 5912 h 279143"/>
                <a:gd name="connsiteX7" fmla="*/ 136385 w 250891"/>
                <a:gd name="connsiteY7" fmla="*/ -285 h 27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91" h="279143">
                  <a:moveTo>
                    <a:pt x="136385" y="-285"/>
                  </a:moveTo>
                  <a:cubicBezTo>
                    <a:pt x="95515" y="-1821"/>
                    <a:pt x="47618" y="44986"/>
                    <a:pt x="26189" y="82104"/>
                  </a:cubicBezTo>
                  <a:cubicBezTo>
                    <a:pt x="793" y="126093"/>
                    <a:pt x="-17802" y="209091"/>
                    <a:pt x="26189" y="234492"/>
                  </a:cubicBezTo>
                  <a:lnTo>
                    <a:pt x="92168" y="272590"/>
                  </a:lnTo>
                  <a:cubicBezTo>
                    <a:pt x="136159" y="297988"/>
                    <a:pt x="198740" y="240391"/>
                    <a:pt x="224136" y="196398"/>
                  </a:cubicBezTo>
                  <a:cubicBezTo>
                    <a:pt x="249536" y="152410"/>
                    <a:pt x="268126" y="69404"/>
                    <a:pt x="224136" y="44002"/>
                  </a:cubicBezTo>
                  <a:lnTo>
                    <a:pt x="158148" y="5912"/>
                  </a:lnTo>
                  <a:cubicBezTo>
                    <a:pt x="151278" y="1945"/>
                    <a:pt x="143952" y="1"/>
                    <a:pt x="136385" y="-285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88AB2610-2EBD-4CE4-A842-1F44BA52F16B}"/>
                </a:ext>
              </a:extLst>
            </p:cNvPr>
            <p:cNvSpPr/>
            <p:nvPr/>
          </p:nvSpPr>
          <p:spPr>
            <a:xfrm>
              <a:off x="6029613" y="3339064"/>
              <a:ext cx="68463" cy="68189"/>
            </a:xfrm>
            <a:custGeom>
              <a:avLst/>
              <a:gdLst>
                <a:gd name="connsiteX0" fmla="*/ 26102 w 68463"/>
                <a:gd name="connsiteY0" fmla="*/ -323 h 68189"/>
                <a:gd name="connsiteX1" fmla="*/ 25187 w 68463"/>
                <a:gd name="connsiteY1" fmla="*/ 487 h 68189"/>
                <a:gd name="connsiteX2" fmla="*/ 10100 w 68463"/>
                <a:gd name="connsiteY2" fmla="*/ 20905 h 68189"/>
                <a:gd name="connsiteX3" fmla="*/ -44 w 68463"/>
                <a:gd name="connsiteY3" fmla="*/ 44185 h 68189"/>
                <a:gd name="connsiteX4" fmla="*/ -286 w 68463"/>
                <a:gd name="connsiteY4" fmla="*/ 45379 h 68189"/>
                <a:gd name="connsiteX5" fmla="*/ 36496 w 68463"/>
                <a:gd name="connsiteY5" fmla="*/ 66619 h 68189"/>
                <a:gd name="connsiteX6" fmla="*/ 62884 w 68463"/>
                <a:gd name="connsiteY6" fmla="*/ 51383 h 68189"/>
                <a:gd name="connsiteX7" fmla="*/ 62884 w 68463"/>
                <a:gd name="connsiteY7" fmla="*/ 20905 h 68189"/>
                <a:gd name="connsiteX8" fmla="*/ 26102 w 68463"/>
                <a:gd name="connsiteY8" fmla="*/ -323 h 6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463" h="68189">
                  <a:moveTo>
                    <a:pt x="26102" y="-323"/>
                  </a:moveTo>
                  <a:cubicBezTo>
                    <a:pt x="25824" y="-25"/>
                    <a:pt x="25461" y="185"/>
                    <a:pt x="25187" y="487"/>
                  </a:cubicBezTo>
                  <a:cubicBezTo>
                    <a:pt x="19111" y="7200"/>
                    <a:pt x="13910" y="14309"/>
                    <a:pt x="10100" y="20905"/>
                  </a:cubicBezTo>
                  <a:cubicBezTo>
                    <a:pt x="6290" y="27505"/>
                    <a:pt x="2734" y="35565"/>
                    <a:pt x="-44" y="44185"/>
                  </a:cubicBezTo>
                  <a:cubicBezTo>
                    <a:pt x="-169" y="44573"/>
                    <a:pt x="-165" y="44992"/>
                    <a:pt x="-286" y="45379"/>
                  </a:cubicBezTo>
                  <a:lnTo>
                    <a:pt x="36496" y="66619"/>
                  </a:lnTo>
                  <a:cubicBezTo>
                    <a:pt x="45293" y="71700"/>
                    <a:pt x="57804" y="60180"/>
                    <a:pt x="62884" y="51383"/>
                  </a:cubicBezTo>
                  <a:cubicBezTo>
                    <a:pt x="67964" y="42585"/>
                    <a:pt x="71681" y="25985"/>
                    <a:pt x="62884" y="20905"/>
                  </a:cubicBezTo>
                  <a:lnTo>
                    <a:pt x="26102" y="-32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6775D968-10CF-45CB-B88A-738FE51E9F2A}"/>
                </a:ext>
              </a:extLst>
            </p:cNvPr>
            <p:cNvSpPr/>
            <p:nvPr/>
          </p:nvSpPr>
          <p:spPr>
            <a:xfrm>
              <a:off x="6277531" y="2994562"/>
              <a:ext cx="184762" cy="198106"/>
            </a:xfrm>
            <a:custGeom>
              <a:avLst/>
              <a:gdLst>
                <a:gd name="connsiteX0" fmla="*/ 0 w 184762"/>
                <a:gd name="connsiteY0" fmla="*/ 198106 h 198106"/>
                <a:gd name="connsiteX1" fmla="*/ 131978 w 184762"/>
                <a:gd name="connsiteY1" fmla="*/ 121911 h 198106"/>
                <a:gd name="connsiteX2" fmla="*/ 184763 w 184762"/>
                <a:gd name="connsiteY2" fmla="*/ 0 h 198106"/>
                <a:gd name="connsiteX3" fmla="*/ 52800 w 184762"/>
                <a:gd name="connsiteY3" fmla="*/ 76195 h 19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762" h="198106">
                  <a:moveTo>
                    <a:pt x="0" y="198106"/>
                  </a:moveTo>
                  <a:lnTo>
                    <a:pt x="131978" y="121911"/>
                  </a:lnTo>
                  <a:lnTo>
                    <a:pt x="184763" y="0"/>
                  </a:lnTo>
                  <a:lnTo>
                    <a:pt x="5280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355BB79D-D4D8-4CF2-9401-7F6DC18D2061}"/>
                </a:ext>
              </a:extLst>
            </p:cNvPr>
            <p:cNvSpPr/>
            <p:nvPr/>
          </p:nvSpPr>
          <p:spPr>
            <a:xfrm>
              <a:off x="6303924" y="2598350"/>
              <a:ext cx="79192" cy="121911"/>
            </a:xfrm>
            <a:custGeom>
              <a:avLst/>
              <a:gdLst>
                <a:gd name="connsiteX0" fmla="*/ 79193 w 79192"/>
                <a:gd name="connsiteY0" fmla="*/ 121911 h 121911"/>
                <a:gd name="connsiteX1" fmla="*/ 79193 w 79192"/>
                <a:gd name="connsiteY1" fmla="*/ 45717 h 121911"/>
                <a:gd name="connsiteX2" fmla="*/ 0 w 79192"/>
                <a:gd name="connsiteY2" fmla="*/ 0 h 121911"/>
                <a:gd name="connsiteX3" fmla="*/ 0 w 79192"/>
                <a:gd name="connsiteY3" fmla="*/ 76195 h 121911"/>
                <a:gd name="connsiteX4" fmla="*/ 79193 w 79192"/>
                <a:gd name="connsiteY4" fmla="*/ 121911 h 12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192" h="121911">
                  <a:moveTo>
                    <a:pt x="79193" y="121911"/>
                  </a:moveTo>
                  <a:lnTo>
                    <a:pt x="79193" y="45717"/>
                  </a:lnTo>
                  <a:lnTo>
                    <a:pt x="0" y="0"/>
                  </a:lnTo>
                  <a:lnTo>
                    <a:pt x="0" y="76195"/>
                  </a:lnTo>
                  <a:lnTo>
                    <a:pt x="79193" y="121911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7462BCDF-24BB-426E-9E19-E0443D04B3E6}"/>
                </a:ext>
              </a:extLst>
            </p:cNvPr>
            <p:cNvSpPr/>
            <p:nvPr/>
          </p:nvSpPr>
          <p:spPr>
            <a:xfrm>
              <a:off x="6383116" y="2644066"/>
              <a:ext cx="158354" cy="243822"/>
            </a:xfrm>
            <a:custGeom>
              <a:avLst/>
              <a:gdLst>
                <a:gd name="connsiteX0" fmla="*/ 0 w 158354"/>
                <a:gd name="connsiteY0" fmla="*/ 76195 h 243822"/>
                <a:gd name="connsiteX1" fmla="*/ 131962 w 158354"/>
                <a:gd name="connsiteY1" fmla="*/ 0 h 243822"/>
                <a:gd name="connsiteX2" fmla="*/ 158355 w 158354"/>
                <a:gd name="connsiteY2" fmla="*/ 167628 h 243822"/>
                <a:gd name="connsiteX3" fmla="*/ 26392 w 158354"/>
                <a:gd name="connsiteY3" fmla="*/ 243823 h 243822"/>
                <a:gd name="connsiteX4" fmla="*/ 0 w 158354"/>
                <a:gd name="connsiteY4" fmla="*/ 76195 h 2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43822">
                  <a:moveTo>
                    <a:pt x="0" y="76195"/>
                  </a:moveTo>
                  <a:lnTo>
                    <a:pt x="131962" y="0"/>
                  </a:lnTo>
                  <a:lnTo>
                    <a:pt x="158355" y="167628"/>
                  </a:lnTo>
                  <a:lnTo>
                    <a:pt x="26392" y="243823"/>
                  </a:lnTo>
                  <a:lnTo>
                    <a:pt x="0" y="76195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104BAFF9-BE18-47B9-87C7-122F2BF31D84}"/>
                </a:ext>
              </a:extLst>
            </p:cNvPr>
            <p:cNvSpPr/>
            <p:nvPr/>
          </p:nvSpPr>
          <p:spPr>
            <a:xfrm>
              <a:off x="6515079" y="2644066"/>
              <a:ext cx="197943" cy="167628"/>
            </a:xfrm>
            <a:custGeom>
              <a:avLst/>
              <a:gdLst>
                <a:gd name="connsiteX0" fmla="*/ 0 w 197943"/>
                <a:gd name="connsiteY0" fmla="*/ 0 h 167628"/>
                <a:gd name="connsiteX1" fmla="*/ 197944 w 197943"/>
                <a:gd name="connsiteY1" fmla="*/ 38097 h 167628"/>
                <a:gd name="connsiteX2" fmla="*/ 26392 w 197943"/>
                <a:gd name="connsiteY2" fmla="*/ 167628 h 16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943" h="167628">
                  <a:moveTo>
                    <a:pt x="0" y="0"/>
                  </a:moveTo>
                  <a:lnTo>
                    <a:pt x="197944" y="38097"/>
                  </a:lnTo>
                  <a:lnTo>
                    <a:pt x="26392" y="167628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FF676283-C25C-48F4-BF61-C9CA15F59251}"/>
                </a:ext>
              </a:extLst>
            </p:cNvPr>
            <p:cNvSpPr/>
            <p:nvPr/>
          </p:nvSpPr>
          <p:spPr>
            <a:xfrm>
              <a:off x="6435901" y="2598350"/>
              <a:ext cx="277121" cy="83814"/>
            </a:xfrm>
            <a:custGeom>
              <a:avLst/>
              <a:gdLst>
                <a:gd name="connsiteX0" fmla="*/ 197944 w 277121"/>
                <a:gd name="connsiteY0" fmla="*/ 38097 h 83814"/>
                <a:gd name="connsiteX1" fmla="*/ 277121 w 277121"/>
                <a:gd name="connsiteY1" fmla="*/ 83814 h 83814"/>
                <a:gd name="connsiteX2" fmla="*/ 79177 w 277121"/>
                <a:gd name="connsiteY2" fmla="*/ 45717 h 83814"/>
                <a:gd name="connsiteX3" fmla="*/ 0 w 277121"/>
                <a:gd name="connsiteY3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21" h="83814">
                  <a:moveTo>
                    <a:pt x="197944" y="38097"/>
                  </a:moveTo>
                  <a:lnTo>
                    <a:pt x="277121" y="83814"/>
                  </a:lnTo>
                  <a:lnTo>
                    <a:pt x="79177" y="457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AC21F152-DC64-436B-8340-09A4DC700AFD}"/>
                </a:ext>
              </a:extLst>
            </p:cNvPr>
            <p:cNvSpPr/>
            <p:nvPr/>
          </p:nvSpPr>
          <p:spPr>
            <a:xfrm>
              <a:off x="6303924" y="2598350"/>
              <a:ext cx="211155" cy="45716"/>
            </a:xfrm>
            <a:custGeom>
              <a:avLst/>
              <a:gdLst>
                <a:gd name="connsiteX0" fmla="*/ 79193 w 211155"/>
                <a:gd name="connsiteY0" fmla="*/ 45717 h 45716"/>
                <a:gd name="connsiteX1" fmla="*/ 211155 w 211155"/>
                <a:gd name="connsiteY1" fmla="*/ 45717 h 45716"/>
                <a:gd name="connsiteX2" fmla="*/ 131978 w 211155"/>
                <a:gd name="connsiteY2" fmla="*/ 0 h 45716"/>
                <a:gd name="connsiteX3" fmla="*/ 0 w 211155"/>
                <a:gd name="connsiteY3" fmla="*/ 0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155" h="45716">
                  <a:moveTo>
                    <a:pt x="79193" y="45717"/>
                  </a:moveTo>
                  <a:lnTo>
                    <a:pt x="211155" y="45717"/>
                  </a:lnTo>
                  <a:lnTo>
                    <a:pt x="1319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11A3BE8C-BB54-4E88-A7C0-D502DBF8D4B8}"/>
                </a:ext>
              </a:extLst>
            </p:cNvPr>
            <p:cNvSpPr/>
            <p:nvPr/>
          </p:nvSpPr>
          <p:spPr>
            <a:xfrm>
              <a:off x="6409509" y="2849792"/>
              <a:ext cx="197943" cy="266681"/>
            </a:xfrm>
            <a:custGeom>
              <a:avLst/>
              <a:gdLst>
                <a:gd name="connsiteX0" fmla="*/ 0 w 197943"/>
                <a:gd name="connsiteY0" fmla="*/ 266681 h 266681"/>
                <a:gd name="connsiteX1" fmla="*/ 52785 w 197943"/>
                <a:gd name="connsiteY1" fmla="*/ 144770 h 266681"/>
                <a:gd name="connsiteX2" fmla="*/ 197944 w 197943"/>
                <a:gd name="connsiteY2" fmla="*/ 0 h 266681"/>
                <a:gd name="connsiteX3" fmla="*/ 145159 w 197943"/>
                <a:gd name="connsiteY3" fmla="*/ 121911 h 266681"/>
                <a:gd name="connsiteX4" fmla="*/ 0 w 197943"/>
                <a:gd name="connsiteY4" fmla="*/ 266681 h 26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43" h="266681">
                  <a:moveTo>
                    <a:pt x="0" y="266681"/>
                  </a:moveTo>
                  <a:lnTo>
                    <a:pt x="52785" y="144770"/>
                  </a:lnTo>
                  <a:lnTo>
                    <a:pt x="197944" y="0"/>
                  </a:lnTo>
                  <a:lnTo>
                    <a:pt x="145159" y="121911"/>
                  </a:lnTo>
                  <a:lnTo>
                    <a:pt x="0" y="266681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9FCA7BF6-B1D7-41B7-B02C-EA23DE65B0A6}"/>
                </a:ext>
              </a:extLst>
            </p:cNvPr>
            <p:cNvSpPr/>
            <p:nvPr/>
          </p:nvSpPr>
          <p:spPr>
            <a:xfrm>
              <a:off x="6554668" y="2682164"/>
              <a:ext cx="158354" cy="289539"/>
            </a:xfrm>
            <a:custGeom>
              <a:avLst/>
              <a:gdLst>
                <a:gd name="connsiteX0" fmla="*/ 52785 w 158354"/>
                <a:gd name="connsiteY0" fmla="*/ 167628 h 289539"/>
                <a:gd name="connsiteX1" fmla="*/ 0 w 158354"/>
                <a:gd name="connsiteY1" fmla="*/ 289540 h 289539"/>
                <a:gd name="connsiteX2" fmla="*/ 105570 w 158354"/>
                <a:gd name="connsiteY2" fmla="*/ 121911 h 289539"/>
                <a:gd name="connsiteX3" fmla="*/ 158355 w 158354"/>
                <a:gd name="connsiteY3" fmla="*/ 0 h 289539"/>
                <a:gd name="connsiteX4" fmla="*/ 52785 w 158354"/>
                <a:gd name="connsiteY4" fmla="*/ 167628 h 28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89539">
                  <a:moveTo>
                    <a:pt x="52785" y="167628"/>
                  </a:moveTo>
                  <a:lnTo>
                    <a:pt x="0" y="289540"/>
                  </a:lnTo>
                  <a:lnTo>
                    <a:pt x="105570" y="121911"/>
                  </a:lnTo>
                  <a:lnTo>
                    <a:pt x="158355" y="0"/>
                  </a:lnTo>
                  <a:lnTo>
                    <a:pt x="52785" y="167628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193EA434-15FD-4820-A5BB-86EE32066278}"/>
                </a:ext>
              </a:extLst>
            </p:cNvPr>
            <p:cNvSpPr/>
            <p:nvPr/>
          </p:nvSpPr>
          <p:spPr>
            <a:xfrm>
              <a:off x="6277531" y="2674544"/>
              <a:ext cx="131977" cy="213345"/>
            </a:xfrm>
            <a:custGeom>
              <a:avLst/>
              <a:gdLst>
                <a:gd name="connsiteX0" fmla="*/ 131978 w 131977"/>
                <a:gd name="connsiteY0" fmla="*/ 213345 h 213345"/>
                <a:gd name="connsiteX1" fmla="*/ 105585 w 131977"/>
                <a:gd name="connsiteY1" fmla="*/ 45717 h 213345"/>
                <a:gd name="connsiteX2" fmla="*/ 26392 w 131977"/>
                <a:gd name="connsiteY2" fmla="*/ 0 h 213345"/>
                <a:gd name="connsiteX3" fmla="*/ 0 w 131977"/>
                <a:gd name="connsiteY3" fmla="*/ 137150 h 21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977" h="213345">
                  <a:moveTo>
                    <a:pt x="131978" y="213345"/>
                  </a:moveTo>
                  <a:lnTo>
                    <a:pt x="105585" y="45717"/>
                  </a:lnTo>
                  <a:lnTo>
                    <a:pt x="26392" y="0"/>
                  </a:lnTo>
                  <a:lnTo>
                    <a:pt x="0" y="13715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3FDE1BC4-3D84-4B2B-B730-425AAA66FF23}"/>
                </a:ext>
              </a:extLst>
            </p:cNvPr>
            <p:cNvSpPr/>
            <p:nvPr/>
          </p:nvSpPr>
          <p:spPr>
            <a:xfrm>
              <a:off x="5960819" y="2682161"/>
              <a:ext cx="752209" cy="388596"/>
            </a:xfrm>
            <a:custGeom>
              <a:avLst/>
              <a:gdLst>
                <a:gd name="connsiteX0" fmla="*/ 751873 w 752209"/>
                <a:gd name="connsiteY0" fmla="*/ -233 h 388596"/>
                <a:gd name="connsiteX1" fmla="*/ 580318 w 752209"/>
                <a:gd name="connsiteY1" fmla="*/ 129302 h 388596"/>
                <a:gd name="connsiteX2" fmla="*/ 448346 w 752209"/>
                <a:gd name="connsiteY2" fmla="*/ 205490 h 388596"/>
                <a:gd name="connsiteX3" fmla="*/ 316379 w 752209"/>
                <a:gd name="connsiteY3" fmla="*/ 129302 h 388596"/>
                <a:gd name="connsiteX4" fmla="*/ 335348 w 752209"/>
                <a:gd name="connsiteY4" fmla="*/ 30729 h 388596"/>
                <a:gd name="connsiteX5" fmla="*/ 131628 w 752209"/>
                <a:gd name="connsiteY5" fmla="*/ 98824 h 388596"/>
                <a:gd name="connsiteX6" fmla="*/ -336 w 752209"/>
                <a:gd name="connsiteY6" fmla="*/ 175016 h 388596"/>
                <a:gd name="connsiteX7" fmla="*/ 118428 w 752209"/>
                <a:gd name="connsiteY7" fmla="*/ 243588 h 388596"/>
                <a:gd name="connsiteX8" fmla="*/ 250399 w 752209"/>
                <a:gd name="connsiteY8" fmla="*/ 319788 h 388596"/>
                <a:gd name="connsiteX9" fmla="*/ 369171 w 752209"/>
                <a:gd name="connsiteY9" fmla="*/ 388364 h 388596"/>
                <a:gd name="connsiteX10" fmla="*/ 501130 w 752209"/>
                <a:gd name="connsiteY10" fmla="*/ 312164 h 388596"/>
                <a:gd name="connsiteX11" fmla="*/ 646298 w 752209"/>
                <a:gd name="connsiteY11" fmla="*/ 167400 h 388596"/>
                <a:gd name="connsiteX12" fmla="*/ 751873 w 752209"/>
                <a:gd name="connsiteY12" fmla="*/ -233 h 388596"/>
                <a:gd name="connsiteX13" fmla="*/ 316379 w 752209"/>
                <a:gd name="connsiteY13" fmla="*/ 144539 h 388596"/>
                <a:gd name="connsiteX14" fmla="*/ 421955 w 752209"/>
                <a:gd name="connsiteY14" fmla="*/ 205490 h 388596"/>
                <a:gd name="connsiteX15" fmla="*/ 250399 w 752209"/>
                <a:gd name="connsiteY15" fmla="*/ 304551 h 388596"/>
                <a:gd name="connsiteX16" fmla="*/ 144824 w 752209"/>
                <a:gd name="connsiteY16" fmla="*/ 243588 h 388596"/>
                <a:gd name="connsiteX17" fmla="*/ 316379 w 752209"/>
                <a:gd name="connsiteY17" fmla="*/ 144539 h 3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2209" h="388596">
                  <a:moveTo>
                    <a:pt x="751873" y="-233"/>
                  </a:moveTo>
                  <a:lnTo>
                    <a:pt x="580318" y="129302"/>
                  </a:lnTo>
                  <a:lnTo>
                    <a:pt x="448346" y="205490"/>
                  </a:lnTo>
                  <a:lnTo>
                    <a:pt x="316379" y="129302"/>
                  </a:lnTo>
                  <a:lnTo>
                    <a:pt x="335348" y="30729"/>
                  </a:lnTo>
                  <a:lnTo>
                    <a:pt x="131628" y="98824"/>
                  </a:lnTo>
                  <a:lnTo>
                    <a:pt x="-336" y="175016"/>
                  </a:lnTo>
                  <a:lnTo>
                    <a:pt x="118428" y="243588"/>
                  </a:lnTo>
                  <a:lnTo>
                    <a:pt x="250399" y="319788"/>
                  </a:lnTo>
                  <a:lnTo>
                    <a:pt x="369171" y="388364"/>
                  </a:lnTo>
                  <a:lnTo>
                    <a:pt x="501130" y="312164"/>
                  </a:lnTo>
                  <a:lnTo>
                    <a:pt x="646298" y="167400"/>
                  </a:lnTo>
                  <a:lnTo>
                    <a:pt x="751873" y="-233"/>
                  </a:lnTo>
                  <a:close/>
                  <a:moveTo>
                    <a:pt x="316379" y="144539"/>
                  </a:moveTo>
                  <a:lnTo>
                    <a:pt x="421955" y="205490"/>
                  </a:lnTo>
                  <a:lnTo>
                    <a:pt x="250399" y="304551"/>
                  </a:lnTo>
                  <a:lnTo>
                    <a:pt x="144824" y="243588"/>
                  </a:lnTo>
                  <a:lnTo>
                    <a:pt x="316379" y="144539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FEAB287F-930D-43DC-8F39-18F9D4E01456}"/>
                </a:ext>
              </a:extLst>
            </p:cNvPr>
            <p:cNvSpPr/>
            <p:nvPr/>
          </p:nvSpPr>
          <p:spPr>
            <a:xfrm>
              <a:off x="5762868" y="3185048"/>
              <a:ext cx="26394" cy="45716"/>
            </a:xfrm>
            <a:custGeom>
              <a:avLst/>
              <a:gdLst>
                <a:gd name="connsiteX0" fmla="*/ 0 w 26394"/>
                <a:gd name="connsiteY0" fmla="*/ 45717 h 45716"/>
                <a:gd name="connsiteX1" fmla="*/ 0 w 26394"/>
                <a:gd name="connsiteY1" fmla="*/ 15239 h 45716"/>
                <a:gd name="connsiteX2" fmla="*/ 26394 w 26394"/>
                <a:gd name="connsiteY2" fmla="*/ 0 h 45716"/>
                <a:gd name="connsiteX3" fmla="*/ 26394 w 26394"/>
                <a:gd name="connsiteY3" fmla="*/ 30478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4" h="45716">
                  <a:moveTo>
                    <a:pt x="0" y="45717"/>
                  </a:moveTo>
                  <a:lnTo>
                    <a:pt x="0" y="15239"/>
                  </a:lnTo>
                  <a:lnTo>
                    <a:pt x="26394" y="0"/>
                  </a:lnTo>
                  <a:lnTo>
                    <a:pt x="26394" y="30478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61FE37E3-4132-47F9-8874-CA18D700906D}"/>
                </a:ext>
              </a:extLst>
            </p:cNvPr>
            <p:cNvSpPr/>
            <p:nvPr/>
          </p:nvSpPr>
          <p:spPr>
            <a:xfrm>
              <a:off x="6871393" y="2895509"/>
              <a:ext cx="26392" cy="45716"/>
            </a:xfrm>
            <a:custGeom>
              <a:avLst/>
              <a:gdLst>
                <a:gd name="connsiteX0" fmla="*/ 0 w 26392"/>
                <a:gd name="connsiteY0" fmla="*/ 15239 h 45716"/>
                <a:gd name="connsiteX1" fmla="*/ 26393 w 26392"/>
                <a:gd name="connsiteY1" fmla="*/ 0 h 45716"/>
                <a:gd name="connsiteX2" fmla="*/ 26393 w 26392"/>
                <a:gd name="connsiteY2" fmla="*/ 30478 h 45716"/>
                <a:gd name="connsiteX3" fmla="*/ 0 w 26392"/>
                <a:gd name="connsiteY3" fmla="*/ 45717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2" h="45716">
                  <a:moveTo>
                    <a:pt x="0" y="15239"/>
                  </a:moveTo>
                  <a:lnTo>
                    <a:pt x="26393" y="0"/>
                  </a:lnTo>
                  <a:lnTo>
                    <a:pt x="26393" y="30478"/>
                  </a:lnTo>
                  <a:lnTo>
                    <a:pt x="0" y="4571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179A49F1-6BD0-4075-9F90-D95478106EC9}"/>
                </a:ext>
              </a:extLst>
            </p:cNvPr>
            <p:cNvSpPr/>
            <p:nvPr/>
          </p:nvSpPr>
          <p:spPr>
            <a:xfrm>
              <a:off x="6829111" y="2846053"/>
              <a:ext cx="110948" cy="144628"/>
            </a:xfrm>
            <a:custGeom>
              <a:avLst/>
              <a:gdLst>
                <a:gd name="connsiteX0" fmla="*/ 95066 w 110948"/>
                <a:gd name="connsiteY0" fmla="*/ 95173 h 144628"/>
                <a:gd name="connsiteX1" fmla="*/ 15889 w 110948"/>
                <a:gd name="connsiteY1" fmla="*/ 140889 h 144628"/>
                <a:gd name="connsiteX2" fmla="*/ 15889 w 110948"/>
                <a:gd name="connsiteY2" fmla="*/ 49456 h 144628"/>
                <a:gd name="connsiteX3" fmla="*/ 95066 w 110948"/>
                <a:gd name="connsiteY3" fmla="*/ 3739 h 144628"/>
                <a:gd name="connsiteX4" fmla="*/ 95066 w 110948"/>
                <a:gd name="connsiteY4" fmla="*/ 95173 h 1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8" h="144628">
                  <a:moveTo>
                    <a:pt x="95066" y="95173"/>
                  </a:moveTo>
                  <a:cubicBezTo>
                    <a:pt x="79828" y="121566"/>
                    <a:pt x="42281" y="156128"/>
                    <a:pt x="15889" y="140889"/>
                  </a:cubicBezTo>
                  <a:cubicBezTo>
                    <a:pt x="-10519" y="125650"/>
                    <a:pt x="651" y="75850"/>
                    <a:pt x="15889" y="49456"/>
                  </a:cubicBezTo>
                  <a:cubicBezTo>
                    <a:pt x="31127" y="23062"/>
                    <a:pt x="68674" y="-11500"/>
                    <a:pt x="95066" y="3739"/>
                  </a:cubicBezTo>
                  <a:cubicBezTo>
                    <a:pt x="121459" y="18978"/>
                    <a:pt x="110304" y="68779"/>
                    <a:pt x="95066" y="951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721E5C88-8DC1-46E6-974C-2A31C55411C9}"/>
                </a:ext>
              </a:extLst>
            </p:cNvPr>
            <p:cNvSpPr/>
            <p:nvPr/>
          </p:nvSpPr>
          <p:spPr>
            <a:xfrm>
              <a:off x="6699752" y="2744506"/>
              <a:ext cx="277280" cy="294381"/>
            </a:xfrm>
            <a:custGeom>
              <a:avLst/>
              <a:gdLst>
                <a:gd name="connsiteX0" fmla="*/ 136240 w 277280"/>
                <a:gd name="connsiteY0" fmla="*/ -199 h 294381"/>
                <a:gd name="connsiteX1" fmla="*/ 26044 w 277280"/>
                <a:gd name="connsiteY1" fmla="*/ 82190 h 294381"/>
                <a:gd name="connsiteX2" fmla="*/ 26044 w 277280"/>
                <a:gd name="connsiteY2" fmla="*/ 234578 h 294381"/>
                <a:gd name="connsiteX3" fmla="*/ 118420 w 277280"/>
                <a:gd name="connsiteY3" fmla="*/ 287913 h 294381"/>
                <a:gd name="connsiteX4" fmla="*/ 250383 w 277280"/>
                <a:gd name="connsiteY4" fmla="*/ 211725 h 294381"/>
                <a:gd name="connsiteX5" fmla="*/ 250383 w 277280"/>
                <a:gd name="connsiteY5" fmla="*/ 59329 h 294381"/>
                <a:gd name="connsiteX6" fmla="*/ 158004 w 277280"/>
                <a:gd name="connsiteY6" fmla="*/ 5994 h 294381"/>
                <a:gd name="connsiteX7" fmla="*/ 136240 w 277280"/>
                <a:gd name="connsiteY7" fmla="*/ -199 h 29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280" h="294381">
                  <a:moveTo>
                    <a:pt x="136240" y="-199"/>
                  </a:moveTo>
                  <a:cubicBezTo>
                    <a:pt x="95370" y="-1731"/>
                    <a:pt x="47473" y="45072"/>
                    <a:pt x="26044" y="82190"/>
                  </a:cubicBezTo>
                  <a:cubicBezTo>
                    <a:pt x="648" y="126183"/>
                    <a:pt x="-17946" y="209181"/>
                    <a:pt x="26044" y="234578"/>
                  </a:cubicBezTo>
                  <a:lnTo>
                    <a:pt x="118420" y="287913"/>
                  </a:lnTo>
                  <a:cubicBezTo>
                    <a:pt x="162410" y="313314"/>
                    <a:pt x="224983" y="255714"/>
                    <a:pt x="250383" y="211725"/>
                  </a:cubicBezTo>
                  <a:cubicBezTo>
                    <a:pt x="275779" y="167732"/>
                    <a:pt x="294370" y="84726"/>
                    <a:pt x="250383" y="59329"/>
                  </a:cubicBezTo>
                  <a:lnTo>
                    <a:pt x="158004" y="5994"/>
                  </a:lnTo>
                  <a:cubicBezTo>
                    <a:pt x="151134" y="2023"/>
                    <a:pt x="143808" y="87"/>
                    <a:pt x="136240" y="-199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451831AA-9138-4F2B-B7C3-18A390FC430C}"/>
                </a:ext>
              </a:extLst>
            </p:cNvPr>
            <p:cNvSpPr/>
            <p:nvPr/>
          </p:nvSpPr>
          <p:spPr>
            <a:xfrm>
              <a:off x="5657295" y="3124093"/>
              <a:ext cx="26394" cy="45716"/>
            </a:xfrm>
            <a:custGeom>
              <a:avLst/>
              <a:gdLst>
                <a:gd name="connsiteX0" fmla="*/ 0 w 26394"/>
                <a:gd name="connsiteY0" fmla="*/ 15239 h 45716"/>
                <a:gd name="connsiteX1" fmla="*/ 26394 w 26394"/>
                <a:gd name="connsiteY1" fmla="*/ 0 h 45716"/>
                <a:gd name="connsiteX2" fmla="*/ 26394 w 26394"/>
                <a:gd name="connsiteY2" fmla="*/ 30478 h 45716"/>
                <a:gd name="connsiteX3" fmla="*/ 0 w 26394"/>
                <a:gd name="connsiteY3" fmla="*/ 45717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4" h="45716">
                  <a:moveTo>
                    <a:pt x="0" y="15239"/>
                  </a:moveTo>
                  <a:lnTo>
                    <a:pt x="26394" y="0"/>
                  </a:lnTo>
                  <a:lnTo>
                    <a:pt x="26394" y="30478"/>
                  </a:lnTo>
                  <a:lnTo>
                    <a:pt x="0" y="4571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76DBC99C-32A4-4276-AC8C-86A916C9257E}"/>
                </a:ext>
              </a:extLst>
            </p:cNvPr>
            <p:cNvSpPr/>
            <p:nvPr/>
          </p:nvSpPr>
          <p:spPr>
            <a:xfrm>
              <a:off x="5615020" y="3074637"/>
              <a:ext cx="110944" cy="144628"/>
            </a:xfrm>
            <a:custGeom>
              <a:avLst/>
              <a:gdLst>
                <a:gd name="connsiteX0" fmla="*/ 95062 w 110944"/>
                <a:gd name="connsiteY0" fmla="*/ 95173 h 144628"/>
                <a:gd name="connsiteX1" fmla="*/ 15883 w 110944"/>
                <a:gd name="connsiteY1" fmla="*/ 140889 h 144628"/>
                <a:gd name="connsiteX2" fmla="*/ 15883 w 110944"/>
                <a:gd name="connsiteY2" fmla="*/ 49456 h 144628"/>
                <a:gd name="connsiteX3" fmla="*/ 95062 w 110944"/>
                <a:gd name="connsiteY3" fmla="*/ 3739 h 144628"/>
                <a:gd name="connsiteX4" fmla="*/ 95062 w 110944"/>
                <a:gd name="connsiteY4" fmla="*/ 95173 h 1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4" h="144628">
                  <a:moveTo>
                    <a:pt x="95062" y="95173"/>
                  </a:moveTo>
                  <a:cubicBezTo>
                    <a:pt x="79824" y="121566"/>
                    <a:pt x="42275" y="156128"/>
                    <a:pt x="15883" y="140889"/>
                  </a:cubicBezTo>
                  <a:cubicBezTo>
                    <a:pt x="-10511" y="125650"/>
                    <a:pt x="645" y="75850"/>
                    <a:pt x="15883" y="49456"/>
                  </a:cubicBezTo>
                  <a:cubicBezTo>
                    <a:pt x="31121" y="23062"/>
                    <a:pt x="68669" y="-11500"/>
                    <a:pt x="95062" y="3739"/>
                  </a:cubicBezTo>
                  <a:cubicBezTo>
                    <a:pt x="121456" y="18978"/>
                    <a:pt x="110300" y="68779"/>
                    <a:pt x="95062" y="951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7DC49ED5-AABC-4812-90C2-EDA102267F54}"/>
                </a:ext>
              </a:extLst>
            </p:cNvPr>
            <p:cNvSpPr/>
            <p:nvPr/>
          </p:nvSpPr>
          <p:spPr>
            <a:xfrm>
              <a:off x="5987134" y="3262629"/>
              <a:ext cx="184908" cy="241051"/>
            </a:xfrm>
            <a:custGeom>
              <a:avLst/>
              <a:gdLst>
                <a:gd name="connsiteX0" fmla="*/ 158434 w 184908"/>
                <a:gd name="connsiteY0" fmla="*/ 158623 h 241051"/>
                <a:gd name="connsiteX1" fmla="*/ 26471 w 184908"/>
                <a:gd name="connsiteY1" fmla="*/ 234818 h 241051"/>
                <a:gd name="connsiteX2" fmla="*/ 26471 w 184908"/>
                <a:gd name="connsiteY2" fmla="*/ 82428 h 241051"/>
                <a:gd name="connsiteX3" fmla="*/ 158434 w 184908"/>
                <a:gd name="connsiteY3" fmla="*/ 6234 h 241051"/>
                <a:gd name="connsiteX4" fmla="*/ 158434 w 184908"/>
                <a:gd name="connsiteY4" fmla="*/ 158623 h 24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8" h="241051">
                  <a:moveTo>
                    <a:pt x="158434" y="158623"/>
                  </a:moveTo>
                  <a:cubicBezTo>
                    <a:pt x="133048" y="202618"/>
                    <a:pt x="70465" y="260221"/>
                    <a:pt x="26471" y="234818"/>
                  </a:cubicBezTo>
                  <a:cubicBezTo>
                    <a:pt x="-17518" y="209414"/>
                    <a:pt x="1075" y="126423"/>
                    <a:pt x="26471" y="82428"/>
                  </a:cubicBezTo>
                  <a:cubicBezTo>
                    <a:pt x="51874" y="38434"/>
                    <a:pt x="114442" y="-19170"/>
                    <a:pt x="158434" y="6234"/>
                  </a:cubicBezTo>
                  <a:cubicBezTo>
                    <a:pt x="202427" y="31637"/>
                    <a:pt x="183836" y="114628"/>
                    <a:pt x="158434" y="158623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DF043885-17D5-45A7-930E-1BEDD6342D61}"/>
                </a:ext>
              </a:extLst>
            </p:cNvPr>
            <p:cNvSpPr/>
            <p:nvPr/>
          </p:nvSpPr>
          <p:spPr>
            <a:xfrm>
              <a:off x="5652002" y="3122842"/>
              <a:ext cx="110869" cy="81804"/>
            </a:xfrm>
            <a:custGeom>
              <a:avLst/>
              <a:gdLst>
                <a:gd name="connsiteX0" fmla="*/ 26200 w 110869"/>
                <a:gd name="connsiteY0" fmla="*/ -273 h 81804"/>
                <a:gd name="connsiteX1" fmla="*/ 5073 w 110869"/>
                <a:gd name="connsiteY1" fmla="*/ 16201 h 81804"/>
                <a:gd name="connsiteX2" fmla="*/ 5073 w 110869"/>
                <a:gd name="connsiteY2" fmla="*/ 46679 h 81804"/>
                <a:gd name="connsiteX3" fmla="*/ 65401 w 110869"/>
                <a:gd name="connsiteY3" fmla="*/ 81519 h 81804"/>
                <a:gd name="connsiteX4" fmla="*/ 110649 w 110869"/>
                <a:gd name="connsiteY4" fmla="*/ 46679 h 81804"/>
                <a:gd name="connsiteX5" fmla="*/ 31469 w 110869"/>
                <a:gd name="connsiteY5" fmla="*/ 964 h 81804"/>
                <a:gd name="connsiteX6" fmla="*/ 26200 w 110869"/>
                <a:gd name="connsiteY6" fmla="*/ -273 h 81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69" h="81804">
                  <a:moveTo>
                    <a:pt x="26200" y="-273"/>
                  </a:moveTo>
                  <a:cubicBezTo>
                    <a:pt x="18237" y="105"/>
                    <a:pt x="9202" y="9053"/>
                    <a:pt x="5073" y="16201"/>
                  </a:cubicBezTo>
                  <a:cubicBezTo>
                    <a:pt x="-7" y="25003"/>
                    <a:pt x="-3724" y="41598"/>
                    <a:pt x="5073" y="46679"/>
                  </a:cubicBezTo>
                  <a:lnTo>
                    <a:pt x="65401" y="81519"/>
                  </a:lnTo>
                  <a:lnTo>
                    <a:pt x="110649" y="46679"/>
                  </a:lnTo>
                  <a:lnTo>
                    <a:pt x="31469" y="964"/>
                  </a:lnTo>
                  <a:cubicBezTo>
                    <a:pt x="29820" y="13"/>
                    <a:pt x="28038" y="-358"/>
                    <a:pt x="26200" y="-2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F72B6AB2-39C2-45AF-BBC3-FE77C7C51F85}"/>
                </a:ext>
              </a:extLst>
            </p:cNvPr>
            <p:cNvSpPr/>
            <p:nvPr/>
          </p:nvSpPr>
          <p:spPr>
            <a:xfrm>
              <a:off x="6061101" y="3359052"/>
              <a:ext cx="36973" cy="48205"/>
            </a:xfrm>
            <a:custGeom>
              <a:avLst/>
              <a:gdLst>
                <a:gd name="connsiteX0" fmla="*/ 5290 w 36973"/>
                <a:gd name="connsiteY0" fmla="*/ 16483 h 48205"/>
                <a:gd name="connsiteX1" fmla="*/ 31683 w 36973"/>
                <a:gd name="connsiteY1" fmla="*/ 1244 h 48205"/>
                <a:gd name="connsiteX2" fmla="*/ 31683 w 36973"/>
                <a:gd name="connsiteY2" fmla="*/ 31722 h 48205"/>
                <a:gd name="connsiteX3" fmla="*/ 5290 w 36973"/>
                <a:gd name="connsiteY3" fmla="*/ 46961 h 48205"/>
                <a:gd name="connsiteX4" fmla="*/ 5290 w 36973"/>
                <a:gd name="connsiteY4" fmla="*/ 16483 h 4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73" h="48205">
                  <a:moveTo>
                    <a:pt x="5290" y="16483"/>
                  </a:moveTo>
                  <a:cubicBezTo>
                    <a:pt x="10365" y="7690"/>
                    <a:pt x="22890" y="-3830"/>
                    <a:pt x="31683" y="1244"/>
                  </a:cubicBezTo>
                  <a:cubicBezTo>
                    <a:pt x="40475" y="6319"/>
                    <a:pt x="36757" y="22929"/>
                    <a:pt x="31683" y="31722"/>
                  </a:cubicBezTo>
                  <a:cubicBezTo>
                    <a:pt x="26609" y="40515"/>
                    <a:pt x="14083" y="52036"/>
                    <a:pt x="5290" y="46961"/>
                  </a:cubicBezTo>
                  <a:cubicBezTo>
                    <a:pt x="-3502" y="41886"/>
                    <a:pt x="216" y="25276"/>
                    <a:pt x="5290" y="1648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BB8D2A86-E0E2-4892-B958-651A67A2E975}"/>
                </a:ext>
              </a:extLst>
            </p:cNvPr>
            <p:cNvSpPr/>
            <p:nvPr/>
          </p:nvSpPr>
          <p:spPr>
            <a:xfrm>
              <a:off x="6021412" y="3309266"/>
              <a:ext cx="110929" cy="144626"/>
            </a:xfrm>
            <a:custGeom>
              <a:avLst/>
              <a:gdLst>
                <a:gd name="connsiteX0" fmla="*/ 81697 w 110929"/>
                <a:gd name="connsiteY0" fmla="*/ -303 h 144626"/>
                <a:gd name="connsiteX1" fmla="*/ 31494 w 110929"/>
                <a:gd name="connsiteY1" fmla="*/ 27840 h 144626"/>
                <a:gd name="connsiteX2" fmla="*/ 68364 w 110929"/>
                <a:gd name="connsiteY2" fmla="*/ 49129 h 144626"/>
                <a:gd name="connsiteX3" fmla="*/ 68364 w 110929"/>
                <a:gd name="connsiteY3" fmla="*/ 79603 h 144626"/>
                <a:gd name="connsiteX4" fmla="*/ 41976 w 110929"/>
                <a:gd name="connsiteY4" fmla="*/ 94839 h 144626"/>
                <a:gd name="connsiteX5" fmla="*/ 5102 w 110929"/>
                <a:gd name="connsiteY5" fmla="*/ 73555 h 144626"/>
                <a:gd name="connsiteX6" fmla="*/ 15580 w 110929"/>
                <a:gd name="connsiteY6" fmla="*/ 140562 h 144626"/>
                <a:gd name="connsiteX7" fmla="*/ 94760 w 110929"/>
                <a:gd name="connsiteY7" fmla="*/ 94839 h 144626"/>
                <a:gd name="connsiteX8" fmla="*/ 94760 w 110929"/>
                <a:gd name="connsiteY8" fmla="*/ 3415 h 144626"/>
                <a:gd name="connsiteX9" fmla="*/ 81697 w 110929"/>
                <a:gd name="connsiteY9" fmla="*/ -303 h 14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9" h="144626">
                  <a:moveTo>
                    <a:pt x="81697" y="-303"/>
                  </a:moveTo>
                  <a:cubicBezTo>
                    <a:pt x="64760" y="-940"/>
                    <a:pt x="45835" y="12277"/>
                    <a:pt x="31494" y="27840"/>
                  </a:cubicBezTo>
                  <a:lnTo>
                    <a:pt x="68364" y="49129"/>
                  </a:lnTo>
                  <a:cubicBezTo>
                    <a:pt x="77162" y="54205"/>
                    <a:pt x="73444" y="70805"/>
                    <a:pt x="68364" y="79603"/>
                  </a:cubicBezTo>
                  <a:cubicBezTo>
                    <a:pt x="63284" y="88400"/>
                    <a:pt x="50774" y="99920"/>
                    <a:pt x="41976" y="94839"/>
                  </a:cubicBezTo>
                  <a:lnTo>
                    <a:pt x="5102" y="73555"/>
                  </a:lnTo>
                  <a:cubicBezTo>
                    <a:pt x="-2901" y="99174"/>
                    <a:pt x="-3925" y="129301"/>
                    <a:pt x="15580" y="140562"/>
                  </a:cubicBezTo>
                  <a:cubicBezTo>
                    <a:pt x="41972" y="155803"/>
                    <a:pt x="79520" y="121237"/>
                    <a:pt x="94760" y="94839"/>
                  </a:cubicBezTo>
                  <a:cubicBezTo>
                    <a:pt x="109996" y="68446"/>
                    <a:pt x="121152" y="18651"/>
                    <a:pt x="94760" y="3415"/>
                  </a:cubicBezTo>
                  <a:cubicBezTo>
                    <a:pt x="90636" y="1032"/>
                    <a:pt x="86237" y="-133"/>
                    <a:pt x="81697" y="-30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BB49B1A2-CBF1-4AC2-81EA-5901B2CE35BF}"/>
                </a:ext>
              </a:extLst>
            </p:cNvPr>
            <p:cNvSpPr/>
            <p:nvPr/>
          </p:nvSpPr>
          <p:spPr>
            <a:xfrm>
              <a:off x="5887339" y="3258730"/>
              <a:ext cx="73479" cy="70905"/>
            </a:xfrm>
            <a:custGeom>
              <a:avLst/>
              <a:gdLst>
                <a:gd name="connsiteX0" fmla="*/ 73480 w 73479"/>
                <a:gd name="connsiteY0" fmla="*/ 25371 h 70905"/>
                <a:gd name="connsiteX1" fmla="*/ 31690 w 73479"/>
                <a:gd name="connsiteY1" fmla="*/ 1248 h 70905"/>
                <a:gd name="connsiteX2" fmla="*/ 26421 w 73479"/>
                <a:gd name="connsiteY2" fmla="*/ 14 h 70905"/>
                <a:gd name="connsiteX3" fmla="*/ 5295 w 73479"/>
                <a:gd name="connsiteY3" fmla="*/ 16487 h 70905"/>
                <a:gd name="connsiteX4" fmla="*/ 5295 w 73479"/>
                <a:gd name="connsiteY4" fmla="*/ 46950 h 70905"/>
                <a:gd name="connsiteX5" fmla="*/ 46793 w 73479"/>
                <a:gd name="connsiteY5" fmla="*/ 70905 h 70905"/>
                <a:gd name="connsiteX6" fmla="*/ 48990 w 73479"/>
                <a:gd name="connsiteY6" fmla="*/ 65099 h 70905"/>
                <a:gd name="connsiteX7" fmla="*/ 58084 w 73479"/>
                <a:gd name="connsiteY7" fmla="*/ 46950 h 70905"/>
                <a:gd name="connsiteX8" fmla="*/ 73480 w 73479"/>
                <a:gd name="connsiteY8" fmla="*/ 25371 h 7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479" h="70905">
                  <a:moveTo>
                    <a:pt x="73480" y="25371"/>
                  </a:moveTo>
                  <a:lnTo>
                    <a:pt x="31690" y="1248"/>
                  </a:lnTo>
                  <a:cubicBezTo>
                    <a:pt x="30040" y="288"/>
                    <a:pt x="28259" y="-78"/>
                    <a:pt x="26421" y="14"/>
                  </a:cubicBezTo>
                  <a:cubicBezTo>
                    <a:pt x="18459" y="379"/>
                    <a:pt x="9421" y="9340"/>
                    <a:pt x="5295" y="16487"/>
                  </a:cubicBezTo>
                  <a:cubicBezTo>
                    <a:pt x="214" y="25280"/>
                    <a:pt x="-3504" y="41875"/>
                    <a:pt x="5295" y="46950"/>
                  </a:cubicBezTo>
                  <a:lnTo>
                    <a:pt x="46793" y="70905"/>
                  </a:lnTo>
                  <a:cubicBezTo>
                    <a:pt x="47559" y="69015"/>
                    <a:pt x="48187" y="66928"/>
                    <a:pt x="48990" y="65099"/>
                  </a:cubicBezTo>
                  <a:cubicBezTo>
                    <a:pt x="51843" y="58562"/>
                    <a:pt x="54910" y="52451"/>
                    <a:pt x="58084" y="46950"/>
                  </a:cubicBezTo>
                  <a:cubicBezTo>
                    <a:pt x="62106" y="39985"/>
                    <a:pt x="67816" y="32640"/>
                    <a:pt x="73480" y="25371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BF4A3315-17DA-48C1-9079-D620276CC631}"/>
                </a:ext>
              </a:extLst>
            </p:cNvPr>
            <p:cNvSpPr/>
            <p:nvPr/>
          </p:nvSpPr>
          <p:spPr>
            <a:xfrm>
              <a:off x="6792129" y="2797843"/>
              <a:ext cx="184903" cy="241047"/>
            </a:xfrm>
            <a:custGeom>
              <a:avLst/>
              <a:gdLst>
                <a:gd name="connsiteX0" fmla="*/ 158441 w 184903"/>
                <a:gd name="connsiteY0" fmla="*/ 158621 h 241047"/>
                <a:gd name="connsiteX1" fmla="*/ 26463 w 184903"/>
                <a:gd name="connsiteY1" fmla="*/ 234816 h 241047"/>
                <a:gd name="connsiteX2" fmla="*/ 26463 w 184903"/>
                <a:gd name="connsiteY2" fmla="*/ 82426 h 241047"/>
                <a:gd name="connsiteX3" fmla="*/ 158441 w 184903"/>
                <a:gd name="connsiteY3" fmla="*/ 6232 h 241047"/>
                <a:gd name="connsiteX4" fmla="*/ 158441 w 184903"/>
                <a:gd name="connsiteY4" fmla="*/ 158621 h 24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3" h="241047">
                  <a:moveTo>
                    <a:pt x="158441" y="158621"/>
                  </a:moveTo>
                  <a:cubicBezTo>
                    <a:pt x="133039" y="202611"/>
                    <a:pt x="70456" y="260215"/>
                    <a:pt x="26463" y="234816"/>
                  </a:cubicBezTo>
                  <a:cubicBezTo>
                    <a:pt x="-17514" y="209417"/>
                    <a:pt x="1076" y="126417"/>
                    <a:pt x="26463" y="82426"/>
                  </a:cubicBezTo>
                  <a:cubicBezTo>
                    <a:pt x="51865" y="38436"/>
                    <a:pt x="114448" y="-19167"/>
                    <a:pt x="158441" y="6232"/>
                  </a:cubicBezTo>
                  <a:cubicBezTo>
                    <a:pt x="202418" y="31631"/>
                    <a:pt x="183828" y="114631"/>
                    <a:pt x="158441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DD2C296A-B5BE-4942-A3E8-2FB50EFFED7D}"/>
                </a:ext>
              </a:extLst>
            </p:cNvPr>
            <p:cNvSpPr/>
            <p:nvPr/>
          </p:nvSpPr>
          <p:spPr>
            <a:xfrm>
              <a:off x="6383116" y="2644066"/>
              <a:ext cx="158354" cy="243822"/>
            </a:xfrm>
            <a:custGeom>
              <a:avLst/>
              <a:gdLst>
                <a:gd name="connsiteX0" fmla="*/ 26392 w 158354"/>
                <a:gd name="connsiteY0" fmla="*/ 243823 h 243822"/>
                <a:gd name="connsiteX1" fmla="*/ 158355 w 158354"/>
                <a:gd name="connsiteY1" fmla="*/ 167628 h 243822"/>
                <a:gd name="connsiteX2" fmla="*/ 131962 w 158354"/>
                <a:gd name="connsiteY2" fmla="*/ 0 h 243822"/>
                <a:gd name="connsiteX3" fmla="*/ 0 w 158354"/>
                <a:gd name="connsiteY3" fmla="*/ 0 h 243822"/>
                <a:gd name="connsiteX4" fmla="*/ 0 w 158354"/>
                <a:gd name="connsiteY4" fmla="*/ 76195 h 2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43822">
                  <a:moveTo>
                    <a:pt x="26392" y="243823"/>
                  </a:moveTo>
                  <a:lnTo>
                    <a:pt x="158355" y="167628"/>
                  </a:lnTo>
                  <a:lnTo>
                    <a:pt x="131962" y="0"/>
                  </a:lnTo>
                  <a:lnTo>
                    <a:pt x="0" y="0"/>
                  </a:lnTo>
                  <a:lnTo>
                    <a:pt x="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5BA4BB3F-30CC-4262-9954-3900B2526D7B}"/>
                </a:ext>
              </a:extLst>
            </p:cNvPr>
            <p:cNvSpPr/>
            <p:nvPr/>
          </p:nvSpPr>
          <p:spPr>
            <a:xfrm>
              <a:off x="6834608" y="2874276"/>
              <a:ext cx="68463" cy="68191"/>
            </a:xfrm>
            <a:custGeom>
              <a:avLst/>
              <a:gdLst>
                <a:gd name="connsiteX0" fmla="*/ 26393 w 68463"/>
                <a:gd name="connsiteY0" fmla="*/ 0 h 68191"/>
                <a:gd name="connsiteX1" fmla="*/ 25478 w 68463"/>
                <a:gd name="connsiteY1" fmla="*/ 812 h 68191"/>
                <a:gd name="connsiteX2" fmla="*/ 10393 w 68463"/>
                <a:gd name="connsiteY2" fmla="*/ 21231 h 68191"/>
                <a:gd name="connsiteX3" fmla="*/ 244 w 68463"/>
                <a:gd name="connsiteY3" fmla="*/ 44510 h 68191"/>
                <a:gd name="connsiteX4" fmla="*/ 0 w 68463"/>
                <a:gd name="connsiteY4" fmla="*/ 45706 h 68191"/>
                <a:gd name="connsiteX5" fmla="*/ 36785 w 68463"/>
                <a:gd name="connsiteY5" fmla="*/ 66945 h 68191"/>
                <a:gd name="connsiteX6" fmla="*/ 63162 w 68463"/>
                <a:gd name="connsiteY6" fmla="*/ 51707 h 68191"/>
                <a:gd name="connsiteX7" fmla="*/ 63162 w 68463"/>
                <a:gd name="connsiteY7" fmla="*/ 21231 h 6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63" h="68191">
                  <a:moveTo>
                    <a:pt x="26393" y="0"/>
                  </a:moveTo>
                  <a:cubicBezTo>
                    <a:pt x="26103" y="300"/>
                    <a:pt x="25753" y="511"/>
                    <a:pt x="25478" y="812"/>
                  </a:cubicBezTo>
                  <a:cubicBezTo>
                    <a:pt x="19398" y="7525"/>
                    <a:pt x="14202" y="14633"/>
                    <a:pt x="10393" y="21231"/>
                  </a:cubicBezTo>
                  <a:cubicBezTo>
                    <a:pt x="6583" y="27829"/>
                    <a:pt x="3017" y="35891"/>
                    <a:pt x="244" y="44510"/>
                  </a:cubicBezTo>
                  <a:cubicBezTo>
                    <a:pt x="122" y="44897"/>
                    <a:pt x="122" y="45318"/>
                    <a:pt x="0" y="45706"/>
                  </a:cubicBezTo>
                  <a:lnTo>
                    <a:pt x="36785" y="66945"/>
                  </a:lnTo>
                  <a:cubicBezTo>
                    <a:pt x="45578" y="72025"/>
                    <a:pt x="58088" y="60506"/>
                    <a:pt x="63162" y="51707"/>
                  </a:cubicBezTo>
                  <a:cubicBezTo>
                    <a:pt x="68252" y="42910"/>
                    <a:pt x="71970" y="26312"/>
                    <a:pt x="63162" y="21231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28A78A29-6C11-4ADC-8122-09D05A5F8A8F}"/>
                </a:ext>
              </a:extLst>
            </p:cNvPr>
            <p:cNvSpPr/>
            <p:nvPr/>
          </p:nvSpPr>
          <p:spPr>
            <a:xfrm>
              <a:off x="6866091" y="2894263"/>
              <a:ext cx="36984" cy="48208"/>
            </a:xfrm>
            <a:custGeom>
              <a:avLst/>
              <a:gdLst>
                <a:gd name="connsiteX0" fmla="*/ 5302 w 36984"/>
                <a:gd name="connsiteY0" fmla="*/ 16485 h 48208"/>
                <a:gd name="connsiteX1" fmla="*/ 31694 w 36984"/>
                <a:gd name="connsiteY1" fmla="*/ 1246 h 48208"/>
                <a:gd name="connsiteX2" fmla="*/ 31694 w 36984"/>
                <a:gd name="connsiteY2" fmla="*/ 31724 h 48208"/>
                <a:gd name="connsiteX3" fmla="*/ 5302 w 36984"/>
                <a:gd name="connsiteY3" fmla="*/ 46963 h 48208"/>
                <a:gd name="connsiteX4" fmla="*/ 5302 w 36984"/>
                <a:gd name="connsiteY4" fmla="*/ 16485 h 4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84" h="48208">
                  <a:moveTo>
                    <a:pt x="5302" y="16485"/>
                  </a:moveTo>
                  <a:cubicBezTo>
                    <a:pt x="10376" y="7688"/>
                    <a:pt x="22886" y="-3833"/>
                    <a:pt x="31694" y="1246"/>
                  </a:cubicBezTo>
                  <a:cubicBezTo>
                    <a:pt x="40487" y="6325"/>
                    <a:pt x="36768" y="22926"/>
                    <a:pt x="31694" y="31724"/>
                  </a:cubicBezTo>
                  <a:cubicBezTo>
                    <a:pt x="26605" y="40521"/>
                    <a:pt x="14094" y="52042"/>
                    <a:pt x="5302" y="46963"/>
                  </a:cubicBezTo>
                  <a:cubicBezTo>
                    <a:pt x="-3506" y="41884"/>
                    <a:pt x="212" y="25282"/>
                    <a:pt x="5302" y="16485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A69594F9-EC25-4881-A346-75DE0BE50D73}"/>
                </a:ext>
              </a:extLst>
            </p:cNvPr>
            <p:cNvSpPr/>
            <p:nvPr/>
          </p:nvSpPr>
          <p:spPr>
            <a:xfrm>
              <a:off x="6826405" y="2844479"/>
              <a:ext cx="110927" cy="144627"/>
            </a:xfrm>
            <a:custGeom>
              <a:avLst/>
              <a:gdLst>
                <a:gd name="connsiteX0" fmla="*/ 81986 w 110927"/>
                <a:gd name="connsiteY0" fmla="*/ 22 h 144627"/>
                <a:gd name="connsiteX1" fmla="*/ 31791 w 110927"/>
                <a:gd name="connsiteY1" fmla="*/ 28168 h 144627"/>
                <a:gd name="connsiteX2" fmla="*/ 68653 w 110927"/>
                <a:gd name="connsiteY2" fmla="*/ 49454 h 144627"/>
                <a:gd name="connsiteX3" fmla="*/ 68653 w 110927"/>
                <a:gd name="connsiteY3" fmla="*/ 79929 h 144627"/>
                <a:gd name="connsiteX4" fmla="*/ 42275 w 110927"/>
                <a:gd name="connsiteY4" fmla="*/ 95168 h 144627"/>
                <a:gd name="connsiteX5" fmla="*/ 5399 w 110927"/>
                <a:gd name="connsiteY5" fmla="*/ 73882 h 144627"/>
                <a:gd name="connsiteX6" fmla="*/ 15868 w 110927"/>
                <a:gd name="connsiteY6" fmla="*/ 140889 h 144627"/>
                <a:gd name="connsiteX7" fmla="*/ 95045 w 110927"/>
                <a:gd name="connsiteY7" fmla="*/ 95168 h 144627"/>
                <a:gd name="connsiteX8" fmla="*/ 95045 w 110927"/>
                <a:gd name="connsiteY8" fmla="*/ 3740 h 144627"/>
                <a:gd name="connsiteX9" fmla="*/ 81986 w 110927"/>
                <a:gd name="connsiteY9" fmla="*/ 22 h 14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7" h="144627">
                  <a:moveTo>
                    <a:pt x="81986" y="22"/>
                  </a:moveTo>
                  <a:cubicBezTo>
                    <a:pt x="65056" y="-613"/>
                    <a:pt x="46131" y="12602"/>
                    <a:pt x="31791" y="28168"/>
                  </a:cubicBezTo>
                  <a:lnTo>
                    <a:pt x="68653" y="49454"/>
                  </a:lnTo>
                  <a:cubicBezTo>
                    <a:pt x="77460" y="54533"/>
                    <a:pt x="73742" y="71131"/>
                    <a:pt x="68653" y="79929"/>
                  </a:cubicBezTo>
                  <a:cubicBezTo>
                    <a:pt x="63578" y="88728"/>
                    <a:pt x="51068" y="100247"/>
                    <a:pt x="42275" y="95168"/>
                  </a:cubicBezTo>
                  <a:lnTo>
                    <a:pt x="5399" y="73882"/>
                  </a:lnTo>
                  <a:cubicBezTo>
                    <a:pt x="-2616" y="99499"/>
                    <a:pt x="-3637" y="129628"/>
                    <a:pt x="15868" y="140889"/>
                  </a:cubicBezTo>
                  <a:cubicBezTo>
                    <a:pt x="42260" y="156128"/>
                    <a:pt x="79807" y="121562"/>
                    <a:pt x="95045" y="95168"/>
                  </a:cubicBezTo>
                  <a:cubicBezTo>
                    <a:pt x="110283" y="68772"/>
                    <a:pt x="121437" y="18979"/>
                    <a:pt x="95045" y="3740"/>
                  </a:cubicBezTo>
                  <a:cubicBezTo>
                    <a:pt x="90931" y="1358"/>
                    <a:pt x="86527" y="193"/>
                    <a:pt x="81986" y="22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D37A5250-2014-452D-88F1-1C64F25739CF}"/>
                </a:ext>
              </a:extLst>
            </p:cNvPr>
            <p:cNvSpPr/>
            <p:nvPr/>
          </p:nvSpPr>
          <p:spPr>
            <a:xfrm>
              <a:off x="6290727" y="2636447"/>
              <a:ext cx="52800" cy="76194"/>
            </a:xfrm>
            <a:custGeom>
              <a:avLst/>
              <a:gdLst>
                <a:gd name="connsiteX0" fmla="*/ 52800 w 52800"/>
                <a:gd name="connsiteY0" fmla="*/ 30478 h 76194"/>
                <a:gd name="connsiteX1" fmla="*/ 0 w 52800"/>
                <a:gd name="connsiteY1" fmla="*/ 0 h 76194"/>
                <a:gd name="connsiteX2" fmla="*/ 0 w 52800"/>
                <a:gd name="connsiteY2" fmla="*/ 45717 h 76194"/>
                <a:gd name="connsiteX3" fmla="*/ 52800 w 52800"/>
                <a:gd name="connsiteY3" fmla="*/ 76195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00" h="76194">
                  <a:moveTo>
                    <a:pt x="52800" y="30478"/>
                  </a:moveTo>
                  <a:lnTo>
                    <a:pt x="0" y="0"/>
                  </a:lnTo>
                  <a:lnTo>
                    <a:pt x="0" y="45717"/>
                  </a:lnTo>
                  <a:lnTo>
                    <a:pt x="5280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79DD67F0-AA11-45A7-86D2-95AEF1DA4291}"/>
                </a:ext>
              </a:extLst>
            </p:cNvPr>
            <p:cNvSpPr/>
            <p:nvPr/>
          </p:nvSpPr>
          <p:spPr>
            <a:xfrm>
              <a:off x="6295131" y="2649145"/>
              <a:ext cx="43992" cy="50797"/>
            </a:xfrm>
            <a:custGeom>
              <a:avLst/>
              <a:gdLst>
                <a:gd name="connsiteX0" fmla="*/ 0 w 43992"/>
                <a:gd name="connsiteY0" fmla="*/ 0 h 50797"/>
                <a:gd name="connsiteX1" fmla="*/ 0 w 43992"/>
                <a:gd name="connsiteY1" fmla="*/ 25399 h 50797"/>
                <a:gd name="connsiteX2" fmla="*/ 43993 w 43992"/>
                <a:gd name="connsiteY2" fmla="*/ 50798 h 50797"/>
                <a:gd name="connsiteX3" fmla="*/ 43993 w 43992"/>
                <a:gd name="connsiteY3" fmla="*/ 25399 h 5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92" h="50797">
                  <a:moveTo>
                    <a:pt x="0" y="0"/>
                  </a:moveTo>
                  <a:lnTo>
                    <a:pt x="0" y="25399"/>
                  </a:lnTo>
                  <a:lnTo>
                    <a:pt x="43993" y="50798"/>
                  </a:lnTo>
                  <a:lnTo>
                    <a:pt x="43993" y="25399"/>
                  </a:lnTo>
                  <a:close/>
                </a:path>
              </a:pathLst>
            </a:custGeom>
            <a:grpFill/>
            <a:ln w="6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3AFB5A13-C7EC-4F9A-BAFC-37082BD871B1}"/>
                </a:ext>
              </a:extLst>
            </p:cNvPr>
            <p:cNvSpPr/>
            <p:nvPr/>
          </p:nvSpPr>
          <p:spPr>
            <a:xfrm>
              <a:off x="6343528" y="2644066"/>
              <a:ext cx="39588" cy="68575"/>
            </a:xfrm>
            <a:custGeom>
              <a:avLst/>
              <a:gdLst>
                <a:gd name="connsiteX0" fmla="*/ 0 w 39588"/>
                <a:gd name="connsiteY0" fmla="*/ 22858 h 68575"/>
                <a:gd name="connsiteX1" fmla="*/ 39589 w 39588"/>
                <a:gd name="connsiteY1" fmla="*/ 0 h 68575"/>
                <a:gd name="connsiteX2" fmla="*/ 39589 w 39588"/>
                <a:gd name="connsiteY2" fmla="*/ 45717 h 68575"/>
                <a:gd name="connsiteX3" fmla="*/ 0 w 39588"/>
                <a:gd name="connsiteY3" fmla="*/ 68575 h 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88" h="68575">
                  <a:moveTo>
                    <a:pt x="0" y="22858"/>
                  </a:moveTo>
                  <a:lnTo>
                    <a:pt x="39589" y="0"/>
                  </a:lnTo>
                  <a:lnTo>
                    <a:pt x="39589" y="45717"/>
                  </a:lnTo>
                  <a:lnTo>
                    <a:pt x="0" y="6857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E0F31A17-6BF6-40A0-BE53-26BC44D9976D}"/>
                </a:ext>
              </a:extLst>
            </p:cNvPr>
            <p:cNvSpPr/>
            <p:nvPr/>
          </p:nvSpPr>
          <p:spPr>
            <a:xfrm>
              <a:off x="6290727" y="2598350"/>
              <a:ext cx="92389" cy="68575"/>
            </a:xfrm>
            <a:custGeom>
              <a:avLst/>
              <a:gdLst>
                <a:gd name="connsiteX0" fmla="*/ 0 w 92389"/>
                <a:gd name="connsiteY0" fmla="*/ 38097 h 68575"/>
                <a:gd name="connsiteX1" fmla="*/ 13196 w 92389"/>
                <a:gd name="connsiteY1" fmla="*/ 0 h 68575"/>
                <a:gd name="connsiteX2" fmla="*/ 92389 w 92389"/>
                <a:gd name="connsiteY2" fmla="*/ 45717 h 68575"/>
                <a:gd name="connsiteX3" fmla="*/ 52800 w 92389"/>
                <a:gd name="connsiteY3" fmla="*/ 68575 h 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89" h="68575">
                  <a:moveTo>
                    <a:pt x="0" y="38097"/>
                  </a:moveTo>
                  <a:lnTo>
                    <a:pt x="13196" y="0"/>
                  </a:lnTo>
                  <a:lnTo>
                    <a:pt x="92389" y="45717"/>
                  </a:lnTo>
                  <a:lnTo>
                    <a:pt x="52800" y="6857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1938E2A6-BC1C-4698-BD72-EC577CE576F1}"/>
                </a:ext>
              </a:extLst>
            </p:cNvPr>
            <p:cNvSpPr/>
            <p:nvPr/>
          </p:nvSpPr>
          <p:spPr>
            <a:xfrm>
              <a:off x="6222918" y="3026097"/>
              <a:ext cx="88853" cy="142493"/>
            </a:xfrm>
            <a:custGeom>
              <a:avLst/>
              <a:gdLst>
                <a:gd name="connsiteX0" fmla="*/ 0 w 88853"/>
                <a:gd name="connsiteY0" fmla="*/ 113996 h 142493"/>
                <a:gd name="connsiteX1" fmla="*/ 49356 w 88853"/>
                <a:gd name="connsiteY1" fmla="*/ 142493 h 142493"/>
                <a:gd name="connsiteX2" fmla="*/ 88854 w 88853"/>
                <a:gd name="connsiteY2" fmla="*/ 51300 h 142493"/>
                <a:gd name="connsiteX3" fmla="*/ 0 w 88853"/>
                <a:gd name="connsiteY3" fmla="*/ 0 h 14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53" h="142493">
                  <a:moveTo>
                    <a:pt x="0" y="113996"/>
                  </a:moveTo>
                  <a:lnTo>
                    <a:pt x="49356" y="142493"/>
                  </a:lnTo>
                  <a:lnTo>
                    <a:pt x="88854" y="5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0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70EB6DA4-18A8-4F55-B629-801537DF344E}"/>
                </a:ext>
              </a:extLst>
            </p:cNvPr>
            <p:cNvSpPr/>
            <p:nvPr/>
          </p:nvSpPr>
          <p:spPr>
            <a:xfrm>
              <a:off x="5979467" y="2883417"/>
              <a:ext cx="86924" cy="161720"/>
            </a:xfrm>
            <a:custGeom>
              <a:avLst/>
              <a:gdLst>
                <a:gd name="connsiteX0" fmla="*/ 86925 w 86924"/>
                <a:gd name="connsiteY0" fmla="*/ 161720 h 161720"/>
                <a:gd name="connsiteX1" fmla="*/ 38633 w 86924"/>
                <a:gd name="connsiteY1" fmla="*/ 133837 h 161720"/>
                <a:gd name="connsiteX2" fmla="*/ 0 w 86924"/>
                <a:gd name="connsiteY2" fmla="*/ 0 h 161720"/>
                <a:gd name="connsiteX3" fmla="*/ 86925 w 86924"/>
                <a:gd name="connsiteY3" fmla="*/ 50189 h 16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924" h="161720">
                  <a:moveTo>
                    <a:pt x="86925" y="161720"/>
                  </a:moveTo>
                  <a:lnTo>
                    <a:pt x="38633" y="133837"/>
                  </a:lnTo>
                  <a:lnTo>
                    <a:pt x="0" y="0"/>
                  </a:lnTo>
                  <a:lnTo>
                    <a:pt x="86925" y="50189"/>
                  </a:lnTo>
                  <a:close/>
                </a:path>
              </a:pathLst>
            </a:custGeom>
            <a:grpFill/>
            <a:ln w="294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C2849E7C-3AFB-4648-9238-4DCD13AC79C9}"/>
                </a:ext>
              </a:extLst>
            </p:cNvPr>
            <p:cNvSpPr/>
            <p:nvPr/>
          </p:nvSpPr>
          <p:spPr>
            <a:xfrm>
              <a:off x="5683689" y="2925987"/>
              <a:ext cx="527860" cy="380973"/>
            </a:xfrm>
            <a:custGeom>
              <a:avLst/>
              <a:gdLst>
                <a:gd name="connsiteX0" fmla="*/ 395898 w 527860"/>
                <a:gd name="connsiteY0" fmla="*/ 0 h 380973"/>
                <a:gd name="connsiteX1" fmla="*/ 0 w 527860"/>
                <a:gd name="connsiteY1" fmla="*/ 304779 h 380973"/>
                <a:gd name="connsiteX2" fmla="*/ 131966 w 527860"/>
                <a:gd name="connsiteY2" fmla="*/ 380973 h 380973"/>
                <a:gd name="connsiteX3" fmla="*/ 527860 w 527860"/>
                <a:gd name="connsiteY3" fmla="*/ 76195 h 3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860" h="380973">
                  <a:moveTo>
                    <a:pt x="395898" y="0"/>
                  </a:moveTo>
                  <a:lnTo>
                    <a:pt x="0" y="304779"/>
                  </a:lnTo>
                  <a:lnTo>
                    <a:pt x="131966" y="380973"/>
                  </a:lnTo>
                  <a:lnTo>
                    <a:pt x="52786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CDC19432-FA89-4DF3-B5E1-CF8409735885}"/>
                </a:ext>
              </a:extLst>
            </p:cNvPr>
            <p:cNvSpPr/>
            <p:nvPr/>
          </p:nvSpPr>
          <p:spPr>
            <a:xfrm>
              <a:off x="6211550" y="3002183"/>
              <a:ext cx="118781" cy="190485"/>
            </a:xfrm>
            <a:custGeom>
              <a:avLst/>
              <a:gdLst>
                <a:gd name="connsiteX0" fmla="*/ 0 w 118781"/>
                <a:gd name="connsiteY0" fmla="*/ 0 h 190485"/>
                <a:gd name="connsiteX1" fmla="*/ 0 w 118781"/>
                <a:gd name="connsiteY1" fmla="*/ 152388 h 190485"/>
                <a:gd name="connsiteX2" fmla="*/ 65981 w 118781"/>
                <a:gd name="connsiteY2" fmla="*/ 190485 h 190485"/>
                <a:gd name="connsiteX3" fmla="*/ 118781 w 118781"/>
                <a:gd name="connsiteY3" fmla="*/ 68575 h 190485"/>
                <a:gd name="connsiteX4" fmla="*/ 11368 w 118781"/>
                <a:gd name="connsiteY4" fmla="*/ 23916 h 190485"/>
                <a:gd name="connsiteX5" fmla="*/ 100221 w 118781"/>
                <a:gd name="connsiteY5" fmla="*/ 75213 h 190485"/>
                <a:gd name="connsiteX6" fmla="*/ 60724 w 118781"/>
                <a:gd name="connsiteY6" fmla="*/ 166408 h 190485"/>
                <a:gd name="connsiteX7" fmla="*/ 11368 w 118781"/>
                <a:gd name="connsiteY7" fmla="*/ 137911 h 19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781" h="190485">
                  <a:moveTo>
                    <a:pt x="0" y="0"/>
                  </a:moveTo>
                  <a:lnTo>
                    <a:pt x="0" y="152388"/>
                  </a:lnTo>
                  <a:lnTo>
                    <a:pt x="65981" y="190485"/>
                  </a:lnTo>
                  <a:lnTo>
                    <a:pt x="118781" y="68575"/>
                  </a:lnTo>
                  <a:close/>
                  <a:moveTo>
                    <a:pt x="11368" y="23916"/>
                  </a:moveTo>
                  <a:lnTo>
                    <a:pt x="100221" y="75213"/>
                  </a:lnTo>
                  <a:lnTo>
                    <a:pt x="60724" y="166408"/>
                  </a:lnTo>
                  <a:lnTo>
                    <a:pt x="11368" y="13791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917197E3-7D5A-4D75-B867-6247B9626464}"/>
                </a:ext>
              </a:extLst>
            </p:cNvPr>
            <p:cNvSpPr/>
            <p:nvPr/>
          </p:nvSpPr>
          <p:spPr>
            <a:xfrm>
              <a:off x="6713023" y="2522155"/>
              <a:ext cx="92373" cy="160008"/>
            </a:xfrm>
            <a:custGeom>
              <a:avLst/>
              <a:gdLst>
                <a:gd name="connsiteX0" fmla="*/ 0 w 92373"/>
                <a:gd name="connsiteY0" fmla="*/ 160009 h 160008"/>
                <a:gd name="connsiteX1" fmla="*/ 92374 w 92373"/>
                <a:gd name="connsiteY1" fmla="*/ 0 h 16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373" h="160008">
                  <a:moveTo>
                    <a:pt x="0" y="160009"/>
                  </a:moveTo>
                  <a:lnTo>
                    <a:pt x="92374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3C87D1-06D0-4E73-AF56-3976D5524AB5}"/>
                </a:ext>
              </a:extLst>
            </p:cNvPr>
            <p:cNvSpPr/>
            <p:nvPr/>
          </p:nvSpPr>
          <p:spPr>
            <a:xfrm>
              <a:off x="6633845" y="2484058"/>
              <a:ext cx="105569" cy="152389"/>
            </a:xfrm>
            <a:custGeom>
              <a:avLst/>
              <a:gdLst>
                <a:gd name="connsiteX0" fmla="*/ 0 w 105569"/>
                <a:gd name="connsiteY0" fmla="*/ 152389 h 152389"/>
                <a:gd name="connsiteX1" fmla="*/ 105570 w 105569"/>
                <a:gd name="connsiteY1" fmla="*/ 0 h 1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152389">
                  <a:moveTo>
                    <a:pt x="0" y="152389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A2A2A2">
                  <a:alpha val="93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19263052-BD1E-4706-BF51-0310716B903C}"/>
                </a:ext>
              </a:extLst>
            </p:cNvPr>
            <p:cNvSpPr/>
            <p:nvPr/>
          </p:nvSpPr>
          <p:spPr>
            <a:xfrm>
              <a:off x="6409509" y="2430721"/>
              <a:ext cx="461883" cy="281920"/>
            </a:xfrm>
            <a:custGeom>
              <a:avLst/>
              <a:gdLst>
                <a:gd name="connsiteX0" fmla="*/ 0 w 461883"/>
                <a:gd name="connsiteY0" fmla="*/ 0 h 281920"/>
                <a:gd name="connsiteX1" fmla="*/ 0 w 461883"/>
                <a:gd name="connsiteY1" fmla="*/ 15239 h 281920"/>
                <a:gd name="connsiteX2" fmla="*/ 461884 w 461883"/>
                <a:gd name="connsiteY2" fmla="*/ 281920 h 281920"/>
                <a:gd name="connsiteX3" fmla="*/ 461884 w 461883"/>
                <a:gd name="connsiteY3" fmla="*/ 266681 h 28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883" h="281920">
                  <a:moveTo>
                    <a:pt x="0" y="0"/>
                  </a:moveTo>
                  <a:lnTo>
                    <a:pt x="0" y="15239"/>
                  </a:lnTo>
                  <a:lnTo>
                    <a:pt x="461884" y="281920"/>
                  </a:lnTo>
                  <a:lnTo>
                    <a:pt x="461884" y="26668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B200D49B-E7C3-4499-9A82-9F67FE2DDBF3}"/>
                </a:ext>
              </a:extLst>
            </p:cNvPr>
            <p:cNvSpPr/>
            <p:nvPr/>
          </p:nvSpPr>
          <p:spPr>
            <a:xfrm>
              <a:off x="6409509" y="2354527"/>
              <a:ext cx="593846" cy="342875"/>
            </a:xfrm>
            <a:custGeom>
              <a:avLst/>
              <a:gdLst>
                <a:gd name="connsiteX0" fmla="*/ 0 w 593846"/>
                <a:gd name="connsiteY0" fmla="*/ 76195 h 342875"/>
                <a:gd name="connsiteX1" fmla="*/ 131962 w 593846"/>
                <a:gd name="connsiteY1" fmla="*/ 0 h 342875"/>
                <a:gd name="connsiteX2" fmla="*/ 593846 w 593846"/>
                <a:gd name="connsiteY2" fmla="*/ 266681 h 342875"/>
                <a:gd name="connsiteX3" fmla="*/ 461884 w 593846"/>
                <a:gd name="connsiteY3" fmla="*/ 342876 h 3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846" h="342875">
                  <a:moveTo>
                    <a:pt x="0" y="76195"/>
                  </a:moveTo>
                  <a:lnTo>
                    <a:pt x="131962" y="0"/>
                  </a:lnTo>
                  <a:lnTo>
                    <a:pt x="593846" y="266681"/>
                  </a:lnTo>
                  <a:lnTo>
                    <a:pt x="461884" y="34287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CC8F0D81-E903-46AA-84F9-473C66C46600}"/>
                </a:ext>
              </a:extLst>
            </p:cNvPr>
            <p:cNvSpPr/>
            <p:nvPr/>
          </p:nvSpPr>
          <p:spPr>
            <a:xfrm>
              <a:off x="6435901" y="2506916"/>
              <a:ext cx="105569" cy="91433"/>
            </a:xfrm>
            <a:custGeom>
              <a:avLst/>
              <a:gdLst>
                <a:gd name="connsiteX0" fmla="*/ 0 w 105569"/>
                <a:gd name="connsiteY0" fmla="*/ 91434 h 91433"/>
                <a:gd name="connsiteX1" fmla="*/ 105570 w 105569"/>
                <a:gd name="connsiteY1" fmla="*/ 0 h 9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91433">
                  <a:moveTo>
                    <a:pt x="0" y="91434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ED5B663F-5896-4CA3-B99A-FC1C64E0F40B}"/>
                </a:ext>
              </a:extLst>
            </p:cNvPr>
            <p:cNvSpPr/>
            <p:nvPr/>
          </p:nvSpPr>
          <p:spPr>
            <a:xfrm>
              <a:off x="6515079" y="2621208"/>
              <a:ext cx="224336" cy="22858"/>
            </a:xfrm>
            <a:custGeom>
              <a:avLst/>
              <a:gdLst>
                <a:gd name="connsiteX0" fmla="*/ 0 w 224336"/>
                <a:gd name="connsiteY0" fmla="*/ 22858 h 22858"/>
                <a:gd name="connsiteX1" fmla="*/ 224336 w 224336"/>
                <a:gd name="connsiteY1" fmla="*/ 0 h 2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336" h="22858">
                  <a:moveTo>
                    <a:pt x="0" y="22858"/>
                  </a:moveTo>
                  <a:lnTo>
                    <a:pt x="224336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01B5889B-0A3F-4EF5-A3F9-8A8E35B2E8E1}"/>
                </a:ext>
              </a:extLst>
            </p:cNvPr>
            <p:cNvSpPr/>
            <p:nvPr/>
          </p:nvSpPr>
          <p:spPr>
            <a:xfrm>
              <a:off x="6501883" y="2613589"/>
              <a:ext cx="237532" cy="30477"/>
            </a:xfrm>
            <a:custGeom>
              <a:avLst/>
              <a:gdLst>
                <a:gd name="connsiteX0" fmla="*/ 13196 w 237532"/>
                <a:gd name="connsiteY0" fmla="*/ 30478 h 30477"/>
                <a:gd name="connsiteX1" fmla="*/ 0 w 237532"/>
                <a:gd name="connsiteY1" fmla="*/ 22858 h 30477"/>
                <a:gd name="connsiteX2" fmla="*/ 224336 w 237532"/>
                <a:gd name="connsiteY2" fmla="*/ 0 h 30477"/>
                <a:gd name="connsiteX3" fmla="*/ 237532 w 237532"/>
                <a:gd name="connsiteY3" fmla="*/ 7619 h 3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32" h="30477">
                  <a:moveTo>
                    <a:pt x="13196" y="30478"/>
                  </a:moveTo>
                  <a:lnTo>
                    <a:pt x="0" y="22858"/>
                  </a:lnTo>
                  <a:lnTo>
                    <a:pt x="224336" y="0"/>
                  </a:lnTo>
                  <a:lnTo>
                    <a:pt x="237532" y="7619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548DC3C7-B6D1-4DA9-8A27-A5E8FBA0915D}"/>
                </a:ext>
              </a:extLst>
            </p:cNvPr>
            <p:cNvSpPr/>
            <p:nvPr/>
          </p:nvSpPr>
          <p:spPr>
            <a:xfrm>
              <a:off x="6435901" y="2506916"/>
              <a:ext cx="118766" cy="99053"/>
            </a:xfrm>
            <a:custGeom>
              <a:avLst/>
              <a:gdLst>
                <a:gd name="connsiteX0" fmla="*/ 0 w 118766"/>
                <a:gd name="connsiteY0" fmla="*/ 91434 h 99053"/>
                <a:gd name="connsiteX1" fmla="*/ 105570 w 118766"/>
                <a:gd name="connsiteY1" fmla="*/ 0 h 99053"/>
                <a:gd name="connsiteX2" fmla="*/ 118766 w 118766"/>
                <a:gd name="connsiteY2" fmla="*/ 7619 h 99053"/>
                <a:gd name="connsiteX3" fmla="*/ 13196 w 118766"/>
                <a:gd name="connsiteY3" fmla="*/ 99053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766" h="99053">
                  <a:moveTo>
                    <a:pt x="0" y="91434"/>
                  </a:moveTo>
                  <a:lnTo>
                    <a:pt x="105570" y="0"/>
                  </a:lnTo>
                  <a:lnTo>
                    <a:pt x="118766" y="7619"/>
                  </a:lnTo>
                  <a:lnTo>
                    <a:pt x="13196" y="9905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50770BF1-8E3E-4E69-91F4-7D7DCDFD863C}"/>
                </a:ext>
              </a:extLst>
            </p:cNvPr>
            <p:cNvSpPr/>
            <p:nvPr/>
          </p:nvSpPr>
          <p:spPr>
            <a:xfrm>
              <a:off x="6858196" y="2598350"/>
              <a:ext cx="158354" cy="137150"/>
            </a:xfrm>
            <a:custGeom>
              <a:avLst/>
              <a:gdLst>
                <a:gd name="connsiteX0" fmla="*/ 158355 w 158354"/>
                <a:gd name="connsiteY0" fmla="*/ 45717 h 137150"/>
                <a:gd name="connsiteX1" fmla="*/ 158355 w 158354"/>
                <a:gd name="connsiteY1" fmla="*/ 0 h 137150"/>
                <a:gd name="connsiteX2" fmla="*/ 0 w 158354"/>
                <a:gd name="connsiteY2" fmla="*/ 91434 h 137150"/>
                <a:gd name="connsiteX3" fmla="*/ 0 w 158354"/>
                <a:gd name="connsiteY3" fmla="*/ 13715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4" h="137150">
                  <a:moveTo>
                    <a:pt x="158355" y="45717"/>
                  </a:moveTo>
                  <a:lnTo>
                    <a:pt x="158355" y="0"/>
                  </a:lnTo>
                  <a:lnTo>
                    <a:pt x="0" y="91434"/>
                  </a:lnTo>
                  <a:lnTo>
                    <a:pt x="0" y="13715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92A24CF8-7956-43BD-BBF1-33CC0D0FD96A}"/>
                </a:ext>
              </a:extLst>
            </p:cNvPr>
            <p:cNvSpPr/>
            <p:nvPr/>
          </p:nvSpPr>
          <p:spPr>
            <a:xfrm>
              <a:off x="6396313" y="2331668"/>
              <a:ext cx="158355" cy="137150"/>
            </a:xfrm>
            <a:custGeom>
              <a:avLst/>
              <a:gdLst>
                <a:gd name="connsiteX0" fmla="*/ 0 w 158355"/>
                <a:gd name="connsiteY0" fmla="*/ 91434 h 137150"/>
                <a:gd name="connsiteX1" fmla="*/ 0 w 158355"/>
                <a:gd name="connsiteY1" fmla="*/ 137150 h 137150"/>
                <a:gd name="connsiteX2" fmla="*/ 26393 w 158355"/>
                <a:gd name="connsiteY2" fmla="*/ 121911 h 137150"/>
                <a:gd name="connsiteX3" fmla="*/ 13196 w 158355"/>
                <a:gd name="connsiteY3" fmla="*/ 114292 h 137150"/>
                <a:gd name="connsiteX4" fmla="*/ 13196 w 158355"/>
                <a:gd name="connsiteY4" fmla="*/ 99053 h 137150"/>
                <a:gd name="connsiteX5" fmla="*/ 145159 w 158355"/>
                <a:gd name="connsiteY5" fmla="*/ 22858 h 137150"/>
                <a:gd name="connsiteX6" fmla="*/ 158355 w 158355"/>
                <a:gd name="connsiteY6" fmla="*/ 30478 h 137150"/>
                <a:gd name="connsiteX7" fmla="*/ 158355 w 158355"/>
                <a:gd name="connsiteY7" fmla="*/ 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55" h="137150">
                  <a:moveTo>
                    <a:pt x="0" y="91434"/>
                  </a:moveTo>
                  <a:lnTo>
                    <a:pt x="0" y="137150"/>
                  </a:lnTo>
                  <a:lnTo>
                    <a:pt x="26393" y="121911"/>
                  </a:lnTo>
                  <a:lnTo>
                    <a:pt x="13196" y="114292"/>
                  </a:lnTo>
                  <a:lnTo>
                    <a:pt x="13196" y="99053"/>
                  </a:lnTo>
                  <a:lnTo>
                    <a:pt x="145159" y="22858"/>
                  </a:lnTo>
                  <a:lnTo>
                    <a:pt x="158355" y="30478"/>
                  </a:lnTo>
                  <a:lnTo>
                    <a:pt x="158355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ADF62E84-ECAB-4B6E-AA34-4FF122101450}"/>
                </a:ext>
              </a:extLst>
            </p:cNvPr>
            <p:cNvSpPr/>
            <p:nvPr/>
          </p:nvSpPr>
          <p:spPr>
            <a:xfrm>
              <a:off x="5327377" y="3215529"/>
              <a:ext cx="268333" cy="167624"/>
            </a:xfrm>
            <a:custGeom>
              <a:avLst/>
              <a:gdLst>
                <a:gd name="connsiteX0" fmla="*/ 65812 w 268333"/>
                <a:gd name="connsiteY0" fmla="*/ -310 h 167624"/>
                <a:gd name="connsiteX1" fmla="*/ -176 w 268333"/>
                <a:gd name="connsiteY1" fmla="*/ 37780 h 167624"/>
                <a:gd name="connsiteX2" fmla="*/ 224171 w 268333"/>
                <a:gd name="connsiteY2" fmla="*/ 167315 h 167624"/>
                <a:gd name="connsiteX3" fmla="*/ 268158 w 268333"/>
                <a:gd name="connsiteY3" fmla="*/ 116520 h 167624"/>
                <a:gd name="connsiteX4" fmla="*/ 65812 w 268333"/>
                <a:gd name="connsiteY4" fmla="*/ -310 h 167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333" h="167624">
                  <a:moveTo>
                    <a:pt x="65812" y="-310"/>
                  </a:moveTo>
                  <a:lnTo>
                    <a:pt x="-176" y="37780"/>
                  </a:lnTo>
                  <a:lnTo>
                    <a:pt x="224171" y="167315"/>
                  </a:lnTo>
                  <a:lnTo>
                    <a:pt x="268158" y="116520"/>
                  </a:lnTo>
                  <a:lnTo>
                    <a:pt x="65812" y="-31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7FBB5B98-DC47-4C2B-BA8E-04BD25C68AFB}"/>
                </a:ext>
              </a:extLst>
            </p:cNvPr>
            <p:cNvSpPr/>
            <p:nvPr/>
          </p:nvSpPr>
          <p:spPr>
            <a:xfrm>
              <a:off x="5894835" y="3527924"/>
              <a:ext cx="92376" cy="83814"/>
            </a:xfrm>
            <a:custGeom>
              <a:avLst/>
              <a:gdLst>
                <a:gd name="connsiteX0" fmla="*/ 0 w 92376"/>
                <a:gd name="connsiteY0" fmla="*/ 53336 h 83814"/>
                <a:gd name="connsiteX1" fmla="*/ 0 w 92376"/>
                <a:gd name="connsiteY1" fmla="*/ 83814 h 83814"/>
                <a:gd name="connsiteX2" fmla="*/ 92377 w 92376"/>
                <a:gd name="connsiteY2" fmla="*/ 30478 h 83814"/>
                <a:gd name="connsiteX3" fmla="*/ 92377 w 92376"/>
                <a:gd name="connsiteY3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76" h="83814">
                  <a:moveTo>
                    <a:pt x="0" y="53336"/>
                  </a:moveTo>
                  <a:lnTo>
                    <a:pt x="0" y="83814"/>
                  </a:lnTo>
                  <a:lnTo>
                    <a:pt x="92377" y="30478"/>
                  </a:lnTo>
                  <a:lnTo>
                    <a:pt x="92377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46F7EAAA-77E6-440E-8DBC-8A9FD9B94862}"/>
                </a:ext>
              </a:extLst>
            </p:cNvPr>
            <p:cNvSpPr/>
            <p:nvPr/>
          </p:nvSpPr>
          <p:spPr>
            <a:xfrm>
              <a:off x="5314184" y="3192668"/>
              <a:ext cx="92376" cy="83814"/>
            </a:xfrm>
            <a:custGeom>
              <a:avLst/>
              <a:gdLst>
                <a:gd name="connsiteX0" fmla="*/ 0 w 92376"/>
                <a:gd name="connsiteY0" fmla="*/ 53336 h 83814"/>
                <a:gd name="connsiteX1" fmla="*/ 0 w 92376"/>
                <a:gd name="connsiteY1" fmla="*/ 83814 h 83814"/>
                <a:gd name="connsiteX2" fmla="*/ 13196 w 92376"/>
                <a:gd name="connsiteY2" fmla="*/ 76195 h 83814"/>
                <a:gd name="connsiteX3" fmla="*/ 13196 w 92376"/>
                <a:gd name="connsiteY3" fmla="*/ 60956 h 83814"/>
                <a:gd name="connsiteX4" fmla="*/ 79179 w 92376"/>
                <a:gd name="connsiteY4" fmla="*/ 22858 h 83814"/>
                <a:gd name="connsiteX5" fmla="*/ 92377 w 92376"/>
                <a:gd name="connsiteY5" fmla="*/ 30478 h 83814"/>
                <a:gd name="connsiteX6" fmla="*/ 92377 w 92376"/>
                <a:gd name="connsiteY6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376" h="83814">
                  <a:moveTo>
                    <a:pt x="0" y="53336"/>
                  </a:moveTo>
                  <a:lnTo>
                    <a:pt x="0" y="83814"/>
                  </a:lnTo>
                  <a:lnTo>
                    <a:pt x="13196" y="76195"/>
                  </a:lnTo>
                  <a:lnTo>
                    <a:pt x="13196" y="60956"/>
                  </a:lnTo>
                  <a:lnTo>
                    <a:pt x="79179" y="22858"/>
                  </a:lnTo>
                  <a:lnTo>
                    <a:pt x="92377" y="30478"/>
                  </a:lnTo>
                  <a:lnTo>
                    <a:pt x="92377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6A25C316-2109-4362-B2AC-45E95ABD7C7E}"/>
                </a:ext>
              </a:extLst>
            </p:cNvPr>
            <p:cNvSpPr/>
            <p:nvPr/>
          </p:nvSpPr>
          <p:spPr>
            <a:xfrm>
              <a:off x="5683689" y="3421252"/>
              <a:ext cx="277128" cy="160008"/>
            </a:xfrm>
            <a:custGeom>
              <a:avLst/>
              <a:gdLst>
                <a:gd name="connsiteX0" fmla="*/ 0 w 277128"/>
                <a:gd name="connsiteY0" fmla="*/ 38097 h 160008"/>
                <a:gd name="connsiteX1" fmla="*/ 211146 w 277128"/>
                <a:gd name="connsiteY1" fmla="*/ 160009 h 160008"/>
                <a:gd name="connsiteX2" fmla="*/ 277129 w 277128"/>
                <a:gd name="connsiteY2" fmla="*/ 121911 h 160008"/>
                <a:gd name="connsiteX3" fmla="*/ 65983 w 277128"/>
                <a:gd name="connsiteY3" fmla="*/ 0 h 16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28" h="160008">
                  <a:moveTo>
                    <a:pt x="0" y="38097"/>
                  </a:moveTo>
                  <a:lnTo>
                    <a:pt x="211146" y="160009"/>
                  </a:lnTo>
                  <a:lnTo>
                    <a:pt x="277129" y="121911"/>
                  </a:lnTo>
                  <a:lnTo>
                    <a:pt x="65983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B6F0F60C-2A1A-47E3-9628-9E7CD0758ECD}"/>
                </a:ext>
              </a:extLst>
            </p:cNvPr>
            <p:cNvSpPr/>
            <p:nvPr/>
          </p:nvSpPr>
          <p:spPr>
            <a:xfrm>
              <a:off x="5327380" y="3253624"/>
              <a:ext cx="237540" cy="152389"/>
            </a:xfrm>
            <a:custGeom>
              <a:avLst/>
              <a:gdLst>
                <a:gd name="connsiteX0" fmla="*/ 237540 w 237540"/>
                <a:gd name="connsiteY0" fmla="*/ 152389 h 152389"/>
                <a:gd name="connsiteX1" fmla="*/ 0 w 237540"/>
                <a:gd name="connsiteY1" fmla="*/ 15239 h 152389"/>
                <a:gd name="connsiteX2" fmla="*/ 0 w 237540"/>
                <a:gd name="connsiteY2" fmla="*/ 0 h 152389"/>
                <a:gd name="connsiteX3" fmla="*/ 224342 w 237540"/>
                <a:gd name="connsiteY3" fmla="*/ 129531 h 1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40" h="152389">
                  <a:moveTo>
                    <a:pt x="237540" y="152389"/>
                  </a:moveTo>
                  <a:lnTo>
                    <a:pt x="0" y="15239"/>
                  </a:lnTo>
                  <a:lnTo>
                    <a:pt x="0" y="0"/>
                  </a:lnTo>
                  <a:lnTo>
                    <a:pt x="224342" y="12953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6EA2FC0D-F149-417D-BF5D-AFC2DEC9CABB}"/>
                </a:ext>
              </a:extLst>
            </p:cNvPr>
            <p:cNvSpPr/>
            <p:nvPr/>
          </p:nvSpPr>
          <p:spPr>
            <a:xfrm>
              <a:off x="5670493" y="3459349"/>
              <a:ext cx="224342" cy="137150"/>
            </a:xfrm>
            <a:custGeom>
              <a:avLst/>
              <a:gdLst>
                <a:gd name="connsiteX0" fmla="*/ 0 w 224342"/>
                <a:gd name="connsiteY0" fmla="*/ 7619 h 137150"/>
                <a:gd name="connsiteX1" fmla="*/ 224342 w 224342"/>
                <a:gd name="connsiteY1" fmla="*/ 137150 h 137150"/>
                <a:gd name="connsiteX2" fmla="*/ 224342 w 224342"/>
                <a:gd name="connsiteY2" fmla="*/ 121911 h 137150"/>
                <a:gd name="connsiteX3" fmla="*/ 13196 w 224342"/>
                <a:gd name="connsiteY3" fmla="*/ 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42" h="137150">
                  <a:moveTo>
                    <a:pt x="0" y="7619"/>
                  </a:moveTo>
                  <a:lnTo>
                    <a:pt x="224342" y="137150"/>
                  </a:lnTo>
                  <a:lnTo>
                    <a:pt x="224342" y="121911"/>
                  </a:lnTo>
                  <a:lnTo>
                    <a:pt x="13196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A935862D-88E0-43C7-B8E8-7600D9609F99}"/>
                </a:ext>
              </a:extLst>
            </p:cNvPr>
            <p:cNvSpPr/>
            <p:nvPr/>
          </p:nvSpPr>
          <p:spPr>
            <a:xfrm>
              <a:off x="6145569" y="2933606"/>
              <a:ext cx="26392" cy="15238"/>
            </a:xfrm>
            <a:custGeom>
              <a:avLst/>
              <a:gdLst>
                <a:gd name="connsiteX0" fmla="*/ 26393 w 26392"/>
                <a:gd name="connsiteY0" fmla="*/ 0 h 15238"/>
                <a:gd name="connsiteX1" fmla="*/ 0 w 26392"/>
                <a:gd name="connsiteY1" fmla="*/ 15239 h 1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392" h="15238">
                  <a:moveTo>
                    <a:pt x="26393" y="0"/>
                  </a:moveTo>
                  <a:lnTo>
                    <a:pt x="0" y="15239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17AF213A-14D1-4C94-8AFB-22AF42F6441B}"/>
                </a:ext>
              </a:extLst>
            </p:cNvPr>
            <p:cNvSpPr/>
            <p:nvPr/>
          </p:nvSpPr>
          <p:spPr>
            <a:xfrm>
              <a:off x="6185157" y="2895509"/>
              <a:ext cx="105569" cy="76194"/>
            </a:xfrm>
            <a:custGeom>
              <a:avLst/>
              <a:gdLst>
                <a:gd name="connsiteX0" fmla="*/ 0 w 105569"/>
                <a:gd name="connsiteY0" fmla="*/ 76195 h 76194"/>
                <a:gd name="connsiteX1" fmla="*/ 105570 w 105569"/>
                <a:gd name="connsiteY1" fmla="*/ 0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76194">
                  <a:moveTo>
                    <a:pt x="0" y="76195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677D39D9-5693-45C8-92AE-7B828D3B6E4D}"/>
                </a:ext>
              </a:extLst>
            </p:cNvPr>
            <p:cNvSpPr/>
            <p:nvPr/>
          </p:nvSpPr>
          <p:spPr>
            <a:xfrm>
              <a:off x="6224746" y="2812541"/>
              <a:ext cx="118781" cy="121064"/>
            </a:xfrm>
            <a:custGeom>
              <a:avLst/>
              <a:gdLst>
                <a:gd name="connsiteX0" fmla="*/ 13196 w 118781"/>
                <a:gd name="connsiteY0" fmla="*/ 6773 h 121064"/>
                <a:gd name="connsiteX1" fmla="*/ 118782 w 118781"/>
                <a:gd name="connsiteY1" fmla="*/ 6773 h 121064"/>
                <a:gd name="connsiteX2" fmla="*/ 105585 w 118781"/>
                <a:gd name="connsiteY2" fmla="*/ 90587 h 121064"/>
                <a:gd name="connsiteX3" fmla="*/ 52785 w 118781"/>
                <a:gd name="connsiteY3" fmla="*/ 121065 h 121064"/>
                <a:gd name="connsiteX4" fmla="*/ 0 w 118781"/>
                <a:gd name="connsiteY4" fmla="*/ 105826 h 12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81" h="121064">
                  <a:moveTo>
                    <a:pt x="13196" y="6773"/>
                  </a:moveTo>
                  <a:cubicBezTo>
                    <a:pt x="65981" y="-8466"/>
                    <a:pt x="118782" y="6773"/>
                    <a:pt x="118782" y="6773"/>
                  </a:cubicBezTo>
                  <a:lnTo>
                    <a:pt x="105585" y="90587"/>
                  </a:lnTo>
                  <a:lnTo>
                    <a:pt x="52785" y="121065"/>
                  </a:lnTo>
                  <a:lnTo>
                    <a:pt x="0" y="10582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DC245746-843B-4E4F-AF9F-6EBB816B5CA1}"/>
                </a:ext>
              </a:extLst>
            </p:cNvPr>
            <p:cNvSpPr/>
            <p:nvPr/>
          </p:nvSpPr>
          <p:spPr>
            <a:xfrm>
              <a:off x="6231663" y="2726150"/>
              <a:ext cx="100574" cy="96326"/>
            </a:xfrm>
            <a:custGeom>
              <a:avLst/>
              <a:gdLst>
                <a:gd name="connsiteX0" fmla="*/ 100575 w 100574"/>
                <a:gd name="connsiteY0" fmla="*/ 48163 h 96326"/>
                <a:gd name="connsiteX1" fmla="*/ 50287 w 100574"/>
                <a:gd name="connsiteY1" fmla="*/ 96326 h 96326"/>
                <a:gd name="connsiteX2" fmla="*/ 0 w 100574"/>
                <a:gd name="connsiteY2" fmla="*/ 48163 h 96326"/>
                <a:gd name="connsiteX3" fmla="*/ 50287 w 100574"/>
                <a:gd name="connsiteY3" fmla="*/ 0 h 96326"/>
                <a:gd name="connsiteX4" fmla="*/ 100575 w 100574"/>
                <a:gd name="connsiteY4" fmla="*/ 48163 h 96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4" h="96326">
                  <a:moveTo>
                    <a:pt x="100575" y="48163"/>
                  </a:moveTo>
                  <a:cubicBezTo>
                    <a:pt x="100575" y="74763"/>
                    <a:pt x="78060" y="96326"/>
                    <a:pt x="50287" y="96326"/>
                  </a:cubicBezTo>
                  <a:cubicBezTo>
                    <a:pt x="22514" y="96326"/>
                    <a:pt x="0" y="74763"/>
                    <a:pt x="0" y="48163"/>
                  </a:cubicBezTo>
                  <a:cubicBezTo>
                    <a:pt x="0" y="21563"/>
                    <a:pt x="22514" y="0"/>
                    <a:pt x="50287" y="0"/>
                  </a:cubicBezTo>
                  <a:cubicBezTo>
                    <a:pt x="78060" y="0"/>
                    <a:pt x="100575" y="21563"/>
                    <a:pt x="100575" y="48163"/>
                  </a:cubicBezTo>
                  <a:close/>
                </a:path>
              </a:pathLst>
            </a:custGeom>
            <a:grpFill/>
            <a:ln w="6987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D8DADDCB-8848-4691-B152-726B76CA4C11}"/>
                </a:ext>
              </a:extLst>
            </p:cNvPr>
            <p:cNvSpPr/>
            <p:nvPr/>
          </p:nvSpPr>
          <p:spPr>
            <a:xfrm>
              <a:off x="6231785" y="2765732"/>
              <a:ext cx="70463" cy="38614"/>
            </a:xfrm>
            <a:custGeom>
              <a:avLst/>
              <a:gdLst>
                <a:gd name="connsiteX0" fmla="*/ 70464 w 70463"/>
                <a:gd name="connsiteY0" fmla="*/ 19307 h 38614"/>
                <a:gd name="connsiteX1" fmla="*/ 35232 w 70463"/>
                <a:gd name="connsiteY1" fmla="*/ 38614 h 38614"/>
                <a:gd name="connsiteX2" fmla="*/ 0 w 70463"/>
                <a:gd name="connsiteY2" fmla="*/ 19307 h 38614"/>
                <a:gd name="connsiteX3" fmla="*/ 35232 w 70463"/>
                <a:gd name="connsiteY3" fmla="*/ 0 h 38614"/>
                <a:gd name="connsiteX4" fmla="*/ 70464 w 70463"/>
                <a:gd name="connsiteY4" fmla="*/ 19307 h 3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3" h="38614">
                  <a:moveTo>
                    <a:pt x="70464" y="19307"/>
                  </a:moveTo>
                  <a:cubicBezTo>
                    <a:pt x="70464" y="29970"/>
                    <a:pt x="54690" y="38614"/>
                    <a:pt x="35232" y="38614"/>
                  </a:cubicBezTo>
                  <a:cubicBezTo>
                    <a:pt x="15774" y="38614"/>
                    <a:pt x="0" y="29970"/>
                    <a:pt x="0" y="19307"/>
                  </a:cubicBezTo>
                  <a:cubicBezTo>
                    <a:pt x="0" y="8644"/>
                    <a:pt x="15774" y="0"/>
                    <a:pt x="35232" y="0"/>
                  </a:cubicBezTo>
                  <a:cubicBezTo>
                    <a:pt x="54690" y="0"/>
                    <a:pt x="70464" y="8644"/>
                    <a:pt x="70464" y="19307"/>
                  </a:cubicBezTo>
                  <a:close/>
                </a:path>
              </a:pathLst>
            </a:custGeom>
            <a:grpFill/>
            <a:ln w="6982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88A76D1A-CFC5-4AFE-BCD8-F3A1572424FF}"/>
                </a:ext>
              </a:extLst>
            </p:cNvPr>
            <p:cNvSpPr/>
            <p:nvPr/>
          </p:nvSpPr>
          <p:spPr>
            <a:xfrm>
              <a:off x="6127082" y="2891770"/>
              <a:ext cx="89769" cy="83672"/>
            </a:xfrm>
            <a:custGeom>
              <a:avLst/>
              <a:gdLst>
                <a:gd name="connsiteX0" fmla="*/ 5290 w 89769"/>
                <a:gd name="connsiteY0" fmla="*/ 34217 h 83672"/>
                <a:gd name="connsiteX1" fmla="*/ 5290 w 89769"/>
                <a:gd name="connsiteY1" fmla="*/ 3739 h 83672"/>
                <a:gd name="connsiteX2" fmla="*/ 84468 w 89769"/>
                <a:gd name="connsiteY2" fmla="*/ 49456 h 83672"/>
                <a:gd name="connsiteX3" fmla="*/ 84468 w 89769"/>
                <a:gd name="connsiteY3" fmla="*/ 79934 h 83672"/>
                <a:gd name="connsiteX4" fmla="*/ 5290 w 89769"/>
                <a:gd name="connsiteY4" fmla="*/ 34217 h 8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769" h="83672">
                  <a:moveTo>
                    <a:pt x="5290" y="34217"/>
                  </a:moveTo>
                  <a:cubicBezTo>
                    <a:pt x="216" y="25419"/>
                    <a:pt x="-3502" y="8818"/>
                    <a:pt x="5290" y="3739"/>
                  </a:cubicBezTo>
                  <a:cubicBezTo>
                    <a:pt x="31683" y="-11500"/>
                    <a:pt x="69230" y="23062"/>
                    <a:pt x="84468" y="49456"/>
                  </a:cubicBezTo>
                  <a:cubicBezTo>
                    <a:pt x="89557" y="58255"/>
                    <a:pt x="93276" y="74854"/>
                    <a:pt x="84468" y="79934"/>
                  </a:cubicBezTo>
                  <a:cubicBezTo>
                    <a:pt x="58075" y="95173"/>
                    <a:pt x="20529" y="60612"/>
                    <a:pt x="5290" y="34217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</p:grpSp>
      <p:sp>
        <p:nvSpPr>
          <p:cNvPr id="369" name="Oval 368">
            <a:extLst>
              <a:ext uri="{FF2B5EF4-FFF2-40B4-BE49-F238E27FC236}">
                <a16:creationId xmlns:a16="http://schemas.microsoft.com/office/drawing/2014/main" id="{04CF4257-64E5-418C-AADF-8E3174B2174D}"/>
              </a:ext>
            </a:extLst>
          </p:cNvPr>
          <p:cNvSpPr/>
          <p:nvPr/>
        </p:nvSpPr>
        <p:spPr>
          <a:xfrm>
            <a:off x="4919623" y="4122014"/>
            <a:ext cx="2340000" cy="2340000"/>
          </a:xfrm>
          <a:prstGeom prst="ellipse">
            <a:avLst/>
          </a:prstGeom>
          <a:solidFill>
            <a:srgbClr val="FF0000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0" name="Content Placeholder 4">
            <a:extLst>
              <a:ext uri="{FF2B5EF4-FFF2-40B4-BE49-F238E27FC236}">
                <a16:creationId xmlns:a16="http://schemas.microsoft.com/office/drawing/2014/main" id="{F5582324-C29D-41CA-A5ED-C6EA3874BBFE}"/>
              </a:ext>
            </a:extLst>
          </p:cNvPr>
          <p:cNvGrpSpPr/>
          <p:nvPr/>
        </p:nvGrpSpPr>
        <p:grpSpPr>
          <a:xfrm>
            <a:off x="4968727" y="4459241"/>
            <a:ext cx="2114324" cy="1589835"/>
            <a:chOff x="5314184" y="2331668"/>
            <a:chExt cx="1702367" cy="1280070"/>
          </a:xfrm>
          <a:solidFill>
            <a:schemeClr val="accent2">
              <a:lumMod val="40000"/>
              <a:lumOff val="60000"/>
              <a:alpha val="30000"/>
            </a:schemeClr>
          </a:solidFill>
        </p:grpSpPr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1DDBBEFA-DA02-4233-B4BD-4B8C1EA5866D}"/>
                </a:ext>
              </a:extLst>
            </p:cNvPr>
            <p:cNvSpPr/>
            <p:nvPr/>
          </p:nvSpPr>
          <p:spPr>
            <a:xfrm>
              <a:off x="6277531" y="2826934"/>
              <a:ext cx="105585" cy="91433"/>
            </a:xfrm>
            <a:custGeom>
              <a:avLst/>
              <a:gdLst>
                <a:gd name="connsiteX0" fmla="*/ 0 w 105585"/>
                <a:gd name="connsiteY0" fmla="*/ 60956 h 91433"/>
                <a:gd name="connsiteX1" fmla="*/ 0 w 105585"/>
                <a:gd name="connsiteY1" fmla="*/ 0 h 91433"/>
                <a:gd name="connsiteX2" fmla="*/ 105585 w 105585"/>
                <a:gd name="connsiteY2" fmla="*/ 60956 h 91433"/>
                <a:gd name="connsiteX3" fmla="*/ 52800 w 105585"/>
                <a:gd name="connsiteY3" fmla="*/ 91434 h 9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585" h="91433">
                  <a:moveTo>
                    <a:pt x="0" y="60956"/>
                  </a:moveTo>
                  <a:lnTo>
                    <a:pt x="0" y="0"/>
                  </a:lnTo>
                  <a:lnTo>
                    <a:pt x="105585" y="60956"/>
                  </a:lnTo>
                  <a:lnTo>
                    <a:pt x="52800" y="91434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FAB51CED-8B61-4C66-8077-936AD494A165}"/>
                </a:ext>
              </a:extLst>
            </p:cNvPr>
            <p:cNvSpPr/>
            <p:nvPr/>
          </p:nvSpPr>
          <p:spPr>
            <a:xfrm>
              <a:off x="6158765" y="2887889"/>
              <a:ext cx="171566" cy="99053"/>
            </a:xfrm>
            <a:custGeom>
              <a:avLst/>
              <a:gdLst>
                <a:gd name="connsiteX0" fmla="*/ 0 w 171566"/>
                <a:gd name="connsiteY0" fmla="*/ 68575 h 99053"/>
                <a:gd name="connsiteX1" fmla="*/ 118766 w 171566"/>
                <a:gd name="connsiteY1" fmla="*/ 0 h 99053"/>
                <a:gd name="connsiteX2" fmla="*/ 171566 w 171566"/>
                <a:gd name="connsiteY2" fmla="*/ 30478 h 99053"/>
                <a:gd name="connsiteX3" fmla="*/ 52785 w 171566"/>
                <a:gd name="connsiteY3" fmla="*/ 99053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66" h="99053">
                  <a:moveTo>
                    <a:pt x="0" y="68575"/>
                  </a:moveTo>
                  <a:lnTo>
                    <a:pt x="118766" y="0"/>
                  </a:lnTo>
                  <a:lnTo>
                    <a:pt x="171566" y="30478"/>
                  </a:lnTo>
                  <a:lnTo>
                    <a:pt x="52785" y="9905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139AE6FA-FFC0-4529-99D5-C5093992CA91}"/>
                </a:ext>
              </a:extLst>
            </p:cNvPr>
            <p:cNvSpPr/>
            <p:nvPr/>
          </p:nvSpPr>
          <p:spPr>
            <a:xfrm>
              <a:off x="6105980" y="2826934"/>
              <a:ext cx="171551" cy="129530"/>
            </a:xfrm>
            <a:custGeom>
              <a:avLst/>
              <a:gdLst>
                <a:gd name="connsiteX0" fmla="*/ 0 w 171551"/>
                <a:gd name="connsiteY0" fmla="*/ 99053 h 129530"/>
                <a:gd name="connsiteX1" fmla="*/ 52785 w 171551"/>
                <a:gd name="connsiteY1" fmla="*/ 129531 h 129530"/>
                <a:gd name="connsiteX2" fmla="*/ 171551 w 171551"/>
                <a:gd name="connsiteY2" fmla="*/ 60956 h 129530"/>
                <a:gd name="connsiteX3" fmla="*/ 171551 w 171551"/>
                <a:gd name="connsiteY3" fmla="*/ 0 h 129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551" h="129530">
                  <a:moveTo>
                    <a:pt x="0" y="99053"/>
                  </a:moveTo>
                  <a:lnTo>
                    <a:pt x="52785" y="129531"/>
                  </a:lnTo>
                  <a:lnTo>
                    <a:pt x="171551" y="60956"/>
                  </a:lnTo>
                  <a:lnTo>
                    <a:pt x="171551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6C986407-25BC-49BC-AE96-6A1D29B782E7}"/>
                </a:ext>
              </a:extLst>
            </p:cNvPr>
            <p:cNvSpPr/>
            <p:nvPr/>
          </p:nvSpPr>
          <p:spPr>
            <a:xfrm>
              <a:off x="5960818" y="2857411"/>
              <a:ext cx="118769" cy="220963"/>
            </a:xfrm>
            <a:custGeom>
              <a:avLst/>
              <a:gdLst>
                <a:gd name="connsiteX0" fmla="*/ 0 w 118769"/>
                <a:gd name="connsiteY0" fmla="*/ 0 h 220963"/>
                <a:gd name="connsiteX1" fmla="*/ 52783 w 118769"/>
                <a:gd name="connsiteY1" fmla="*/ 182872 h 220963"/>
                <a:gd name="connsiteX2" fmla="*/ 118769 w 118769"/>
                <a:gd name="connsiteY2" fmla="*/ 220963 h 220963"/>
                <a:gd name="connsiteX3" fmla="*/ 118769 w 118769"/>
                <a:gd name="connsiteY3" fmla="*/ 68575 h 220963"/>
                <a:gd name="connsiteX4" fmla="*/ 18647 w 118769"/>
                <a:gd name="connsiteY4" fmla="*/ 26011 h 220963"/>
                <a:gd name="connsiteX5" fmla="*/ 105573 w 118769"/>
                <a:gd name="connsiteY5" fmla="*/ 76198 h 220963"/>
                <a:gd name="connsiteX6" fmla="*/ 105573 w 118769"/>
                <a:gd name="connsiteY6" fmla="*/ 187730 h 220963"/>
                <a:gd name="connsiteX7" fmla="*/ 57280 w 118769"/>
                <a:gd name="connsiteY7" fmla="*/ 159846 h 220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769" h="220963">
                  <a:moveTo>
                    <a:pt x="0" y="0"/>
                  </a:moveTo>
                  <a:lnTo>
                    <a:pt x="52783" y="182872"/>
                  </a:lnTo>
                  <a:lnTo>
                    <a:pt x="118769" y="220963"/>
                  </a:lnTo>
                  <a:lnTo>
                    <a:pt x="118769" y="68575"/>
                  </a:lnTo>
                  <a:close/>
                  <a:moveTo>
                    <a:pt x="18647" y="26011"/>
                  </a:moveTo>
                  <a:lnTo>
                    <a:pt x="105573" y="76198"/>
                  </a:lnTo>
                  <a:lnTo>
                    <a:pt x="105573" y="187730"/>
                  </a:lnTo>
                  <a:lnTo>
                    <a:pt x="57280" y="15984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5FEB2277-D132-44A5-A845-B4A96DD61428}"/>
                </a:ext>
              </a:extLst>
            </p:cNvPr>
            <p:cNvSpPr/>
            <p:nvPr/>
          </p:nvSpPr>
          <p:spPr>
            <a:xfrm>
              <a:off x="6620648" y="2750736"/>
              <a:ext cx="277130" cy="190485"/>
            </a:xfrm>
            <a:custGeom>
              <a:avLst/>
              <a:gdLst>
                <a:gd name="connsiteX0" fmla="*/ 25975 w 277130"/>
                <a:gd name="connsiteY0" fmla="*/ -227 h 190485"/>
                <a:gd name="connsiteX1" fmla="*/ -413 w 277130"/>
                <a:gd name="connsiteY1" fmla="*/ 15018 h 190485"/>
                <a:gd name="connsiteX2" fmla="*/ -413 w 277130"/>
                <a:gd name="connsiteY2" fmla="*/ 45491 h 190485"/>
                <a:gd name="connsiteX3" fmla="*/ 250322 w 277130"/>
                <a:gd name="connsiteY3" fmla="*/ 190259 h 190485"/>
                <a:gd name="connsiteX4" fmla="*/ 250322 w 277130"/>
                <a:gd name="connsiteY4" fmla="*/ 159781 h 190485"/>
                <a:gd name="connsiteX5" fmla="*/ 276718 w 277130"/>
                <a:gd name="connsiteY5" fmla="*/ 144544 h 190485"/>
                <a:gd name="connsiteX6" fmla="*/ 25975 w 277130"/>
                <a:gd name="connsiteY6" fmla="*/ -227 h 19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130" h="190485">
                  <a:moveTo>
                    <a:pt x="25975" y="-227"/>
                  </a:moveTo>
                  <a:lnTo>
                    <a:pt x="-413" y="15018"/>
                  </a:lnTo>
                  <a:lnTo>
                    <a:pt x="-413" y="45491"/>
                  </a:lnTo>
                  <a:lnTo>
                    <a:pt x="250322" y="190259"/>
                  </a:lnTo>
                  <a:lnTo>
                    <a:pt x="250322" y="159781"/>
                  </a:lnTo>
                  <a:lnTo>
                    <a:pt x="276718" y="144544"/>
                  </a:lnTo>
                  <a:lnTo>
                    <a:pt x="25975" y="-22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99EA62D9-A7B3-495D-A80A-1B52D816D08D}"/>
                </a:ext>
              </a:extLst>
            </p:cNvPr>
            <p:cNvSpPr/>
            <p:nvPr/>
          </p:nvSpPr>
          <p:spPr>
            <a:xfrm>
              <a:off x="6317051" y="2523547"/>
              <a:ext cx="277278" cy="294379"/>
            </a:xfrm>
            <a:custGeom>
              <a:avLst/>
              <a:gdLst>
                <a:gd name="connsiteX0" fmla="*/ 136308 w 277278"/>
                <a:gd name="connsiteY0" fmla="*/ -158 h 294379"/>
                <a:gd name="connsiteX1" fmla="*/ 26112 w 277278"/>
                <a:gd name="connsiteY1" fmla="*/ 82227 h 294379"/>
                <a:gd name="connsiteX2" fmla="*/ 26112 w 277278"/>
                <a:gd name="connsiteY2" fmla="*/ 234615 h 294379"/>
                <a:gd name="connsiteX3" fmla="*/ 118488 w 277278"/>
                <a:gd name="connsiteY3" fmla="*/ 287953 h 294379"/>
                <a:gd name="connsiteX4" fmla="*/ 250452 w 277278"/>
                <a:gd name="connsiteY4" fmla="*/ 211753 h 294379"/>
                <a:gd name="connsiteX5" fmla="*/ 250452 w 277278"/>
                <a:gd name="connsiteY5" fmla="*/ 59365 h 294379"/>
                <a:gd name="connsiteX6" fmla="*/ 158076 w 277278"/>
                <a:gd name="connsiteY6" fmla="*/ 6031 h 294379"/>
                <a:gd name="connsiteX7" fmla="*/ 136308 w 277278"/>
                <a:gd name="connsiteY7" fmla="*/ -158 h 29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278" h="294379">
                  <a:moveTo>
                    <a:pt x="136308" y="-158"/>
                  </a:moveTo>
                  <a:cubicBezTo>
                    <a:pt x="95438" y="-1695"/>
                    <a:pt x="47541" y="45108"/>
                    <a:pt x="26112" y="82227"/>
                  </a:cubicBezTo>
                  <a:cubicBezTo>
                    <a:pt x="716" y="126219"/>
                    <a:pt x="-17874" y="209217"/>
                    <a:pt x="26112" y="234615"/>
                  </a:cubicBezTo>
                  <a:lnTo>
                    <a:pt x="118488" y="287953"/>
                  </a:lnTo>
                  <a:cubicBezTo>
                    <a:pt x="162478" y="313351"/>
                    <a:pt x="225051" y="255746"/>
                    <a:pt x="250452" y="211753"/>
                  </a:cubicBezTo>
                  <a:cubicBezTo>
                    <a:pt x="275847" y="167765"/>
                    <a:pt x="294438" y="84767"/>
                    <a:pt x="250452" y="59365"/>
                  </a:cubicBezTo>
                  <a:lnTo>
                    <a:pt x="158076" y="6031"/>
                  </a:lnTo>
                  <a:cubicBezTo>
                    <a:pt x="151202" y="2063"/>
                    <a:pt x="143876" y="124"/>
                    <a:pt x="136308" y="-158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B9AFEA42-FE21-42BC-B4DE-16BD6B4ECAB3}"/>
                </a:ext>
              </a:extLst>
            </p:cNvPr>
            <p:cNvSpPr/>
            <p:nvPr/>
          </p:nvSpPr>
          <p:spPr>
            <a:xfrm>
              <a:off x="6409427" y="2576879"/>
              <a:ext cx="184911" cy="241047"/>
            </a:xfrm>
            <a:custGeom>
              <a:avLst/>
              <a:gdLst>
                <a:gd name="connsiteX0" fmla="*/ 158437 w 184911"/>
                <a:gd name="connsiteY0" fmla="*/ 158621 h 241047"/>
                <a:gd name="connsiteX1" fmla="*/ 26474 w 184911"/>
                <a:gd name="connsiteY1" fmla="*/ 234816 h 241047"/>
                <a:gd name="connsiteX2" fmla="*/ 26474 w 184911"/>
                <a:gd name="connsiteY2" fmla="*/ 82426 h 241047"/>
                <a:gd name="connsiteX3" fmla="*/ 158437 w 184911"/>
                <a:gd name="connsiteY3" fmla="*/ 6232 h 241047"/>
                <a:gd name="connsiteX4" fmla="*/ 158437 w 184911"/>
                <a:gd name="connsiteY4" fmla="*/ 158621 h 24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11" h="241047">
                  <a:moveTo>
                    <a:pt x="158437" y="158621"/>
                  </a:moveTo>
                  <a:cubicBezTo>
                    <a:pt x="133035" y="202611"/>
                    <a:pt x="70452" y="260215"/>
                    <a:pt x="26474" y="234816"/>
                  </a:cubicBezTo>
                  <a:cubicBezTo>
                    <a:pt x="-17518" y="209417"/>
                    <a:pt x="1072" y="126417"/>
                    <a:pt x="26474" y="82426"/>
                  </a:cubicBezTo>
                  <a:cubicBezTo>
                    <a:pt x="51861" y="38436"/>
                    <a:pt x="114444" y="-19167"/>
                    <a:pt x="158437" y="6232"/>
                  </a:cubicBezTo>
                  <a:cubicBezTo>
                    <a:pt x="202429" y="31631"/>
                    <a:pt x="183839" y="114631"/>
                    <a:pt x="158437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92974391-92C8-46E2-AA06-1F7A3CDBB056}"/>
                </a:ext>
              </a:extLst>
            </p:cNvPr>
            <p:cNvSpPr/>
            <p:nvPr/>
          </p:nvSpPr>
          <p:spPr>
            <a:xfrm>
              <a:off x="5512054" y="2988331"/>
              <a:ext cx="250891" cy="279143"/>
            </a:xfrm>
            <a:custGeom>
              <a:avLst/>
              <a:gdLst>
                <a:gd name="connsiteX0" fmla="*/ 136458 w 250891"/>
                <a:gd name="connsiteY0" fmla="*/ -242 h 279143"/>
                <a:gd name="connsiteX1" fmla="*/ 26262 w 250891"/>
                <a:gd name="connsiteY1" fmla="*/ 82147 h 279143"/>
                <a:gd name="connsiteX2" fmla="*/ 26262 w 250891"/>
                <a:gd name="connsiteY2" fmla="*/ 234535 h 279143"/>
                <a:gd name="connsiteX3" fmla="*/ 92241 w 250891"/>
                <a:gd name="connsiteY3" fmla="*/ 272633 h 279143"/>
                <a:gd name="connsiteX4" fmla="*/ 224213 w 250891"/>
                <a:gd name="connsiteY4" fmla="*/ 196433 h 279143"/>
                <a:gd name="connsiteX5" fmla="*/ 224213 w 250891"/>
                <a:gd name="connsiteY5" fmla="*/ 44045 h 279143"/>
                <a:gd name="connsiteX6" fmla="*/ 158233 w 250891"/>
                <a:gd name="connsiteY6" fmla="*/ 5947 h 279143"/>
                <a:gd name="connsiteX7" fmla="*/ 136458 w 250891"/>
                <a:gd name="connsiteY7" fmla="*/ -242 h 27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91" h="279143">
                  <a:moveTo>
                    <a:pt x="136458" y="-242"/>
                  </a:moveTo>
                  <a:cubicBezTo>
                    <a:pt x="95588" y="-1778"/>
                    <a:pt x="47690" y="45029"/>
                    <a:pt x="26262" y="82147"/>
                  </a:cubicBezTo>
                  <a:cubicBezTo>
                    <a:pt x="866" y="126136"/>
                    <a:pt x="-17725" y="209134"/>
                    <a:pt x="26262" y="234535"/>
                  </a:cubicBezTo>
                  <a:lnTo>
                    <a:pt x="92241" y="272633"/>
                  </a:lnTo>
                  <a:cubicBezTo>
                    <a:pt x="136232" y="298031"/>
                    <a:pt x="198817" y="240426"/>
                    <a:pt x="224213" y="196433"/>
                  </a:cubicBezTo>
                  <a:cubicBezTo>
                    <a:pt x="249609" y="152445"/>
                    <a:pt x="268199" y="69447"/>
                    <a:pt x="224213" y="44045"/>
                  </a:cubicBezTo>
                  <a:lnTo>
                    <a:pt x="158233" y="5947"/>
                  </a:lnTo>
                  <a:cubicBezTo>
                    <a:pt x="151359" y="1980"/>
                    <a:pt x="144025" y="45"/>
                    <a:pt x="136458" y="-242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DC2FD883-CBB1-4F78-815C-50C62E52F9CE}"/>
                </a:ext>
              </a:extLst>
            </p:cNvPr>
            <p:cNvSpPr/>
            <p:nvPr/>
          </p:nvSpPr>
          <p:spPr>
            <a:xfrm>
              <a:off x="5578039" y="3026427"/>
              <a:ext cx="184908" cy="241049"/>
            </a:xfrm>
            <a:custGeom>
              <a:avLst/>
              <a:gdLst>
                <a:gd name="connsiteX0" fmla="*/ 158438 w 184908"/>
                <a:gd name="connsiteY0" fmla="*/ 158621 h 241049"/>
                <a:gd name="connsiteX1" fmla="*/ 26471 w 184908"/>
                <a:gd name="connsiteY1" fmla="*/ 234816 h 241049"/>
                <a:gd name="connsiteX2" fmla="*/ 26471 w 184908"/>
                <a:gd name="connsiteY2" fmla="*/ 82426 h 241049"/>
                <a:gd name="connsiteX3" fmla="*/ 158438 w 184908"/>
                <a:gd name="connsiteY3" fmla="*/ 6232 h 241049"/>
                <a:gd name="connsiteX4" fmla="*/ 158438 w 184908"/>
                <a:gd name="connsiteY4" fmla="*/ 158621 h 241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8" h="241049">
                  <a:moveTo>
                    <a:pt x="158438" y="158621"/>
                  </a:moveTo>
                  <a:cubicBezTo>
                    <a:pt x="133040" y="202616"/>
                    <a:pt x="70460" y="260219"/>
                    <a:pt x="26471" y="234816"/>
                  </a:cubicBezTo>
                  <a:cubicBezTo>
                    <a:pt x="-17518" y="209412"/>
                    <a:pt x="1075" y="126421"/>
                    <a:pt x="26471" y="82426"/>
                  </a:cubicBezTo>
                  <a:cubicBezTo>
                    <a:pt x="51868" y="38436"/>
                    <a:pt x="114448" y="-19167"/>
                    <a:pt x="158438" y="6232"/>
                  </a:cubicBezTo>
                  <a:cubicBezTo>
                    <a:pt x="202425" y="31631"/>
                    <a:pt x="183835" y="114626"/>
                    <a:pt x="158438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0CFAD230-C2B3-41EA-BF7C-C85ABA00EC4E}"/>
                </a:ext>
              </a:extLst>
            </p:cNvPr>
            <p:cNvSpPr/>
            <p:nvPr/>
          </p:nvSpPr>
          <p:spPr>
            <a:xfrm>
              <a:off x="5551722" y="3383155"/>
              <a:ext cx="131967" cy="114291"/>
            </a:xfrm>
            <a:custGeom>
              <a:avLst/>
              <a:gdLst>
                <a:gd name="connsiteX0" fmla="*/ 65984 w 131967"/>
                <a:gd name="connsiteY0" fmla="*/ 114292 h 114291"/>
                <a:gd name="connsiteX1" fmla="*/ 0 w 131967"/>
                <a:gd name="connsiteY1" fmla="*/ 0 h 114291"/>
                <a:gd name="connsiteX2" fmla="*/ 131967 w 131967"/>
                <a:gd name="connsiteY2" fmla="*/ 76195 h 114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1967" h="114291">
                  <a:moveTo>
                    <a:pt x="65984" y="114292"/>
                  </a:moveTo>
                  <a:lnTo>
                    <a:pt x="0" y="0"/>
                  </a:lnTo>
                  <a:lnTo>
                    <a:pt x="131967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67FE259A-470B-4E64-BF7A-A434FD851A47}"/>
                </a:ext>
              </a:extLst>
            </p:cNvPr>
            <p:cNvSpPr/>
            <p:nvPr/>
          </p:nvSpPr>
          <p:spPr>
            <a:xfrm>
              <a:off x="5551722" y="3230765"/>
              <a:ext cx="263932" cy="228583"/>
            </a:xfrm>
            <a:custGeom>
              <a:avLst/>
              <a:gdLst>
                <a:gd name="connsiteX0" fmla="*/ 131967 w 263932"/>
                <a:gd name="connsiteY0" fmla="*/ 0 h 228583"/>
                <a:gd name="connsiteX1" fmla="*/ 0 w 263932"/>
                <a:gd name="connsiteY1" fmla="*/ 152389 h 228583"/>
                <a:gd name="connsiteX2" fmla="*/ 131967 w 263932"/>
                <a:gd name="connsiteY2" fmla="*/ 228584 h 228583"/>
                <a:gd name="connsiteX3" fmla="*/ 263933 w 263932"/>
                <a:gd name="connsiteY3" fmla="*/ 76195 h 228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32" h="228583">
                  <a:moveTo>
                    <a:pt x="131967" y="0"/>
                  </a:moveTo>
                  <a:lnTo>
                    <a:pt x="0" y="152389"/>
                  </a:lnTo>
                  <a:lnTo>
                    <a:pt x="131967" y="228584"/>
                  </a:lnTo>
                  <a:lnTo>
                    <a:pt x="263933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3DEEDB18-3C11-4636-980A-78622110DA4F}"/>
                </a:ext>
              </a:extLst>
            </p:cNvPr>
            <p:cNvSpPr/>
            <p:nvPr/>
          </p:nvSpPr>
          <p:spPr>
            <a:xfrm>
              <a:off x="5683692" y="3002181"/>
              <a:ext cx="527861" cy="457163"/>
            </a:xfrm>
            <a:custGeom>
              <a:avLst/>
              <a:gdLst>
                <a:gd name="connsiteX0" fmla="*/ 527597 w 527861"/>
                <a:gd name="connsiteY0" fmla="*/ -297 h 457163"/>
                <a:gd name="connsiteX1" fmla="*/ 131695 w 527861"/>
                <a:gd name="connsiteY1" fmla="*/ 304479 h 457163"/>
                <a:gd name="connsiteX2" fmla="*/ -265 w 527861"/>
                <a:gd name="connsiteY2" fmla="*/ 456867 h 457163"/>
                <a:gd name="connsiteX3" fmla="*/ 131695 w 527861"/>
                <a:gd name="connsiteY3" fmla="*/ 380675 h 457163"/>
                <a:gd name="connsiteX4" fmla="*/ 527597 w 527861"/>
                <a:gd name="connsiteY4" fmla="*/ 152091 h 457163"/>
                <a:gd name="connsiteX5" fmla="*/ 527597 w 527861"/>
                <a:gd name="connsiteY5" fmla="*/ -297 h 45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7861" h="457163">
                  <a:moveTo>
                    <a:pt x="527597" y="-297"/>
                  </a:moveTo>
                  <a:lnTo>
                    <a:pt x="131695" y="304479"/>
                  </a:lnTo>
                  <a:lnTo>
                    <a:pt x="-265" y="456867"/>
                  </a:lnTo>
                  <a:lnTo>
                    <a:pt x="131695" y="380675"/>
                  </a:lnTo>
                  <a:lnTo>
                    <a:pt x="527597" y="152091"/>
                  </a:lnTo>
                  <a:lnTo>
                    <a:pt x="527597" y="-29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0A4F4C79-D492-4A8E-B859-35953333CDEE}"/>
                </a:ext>
              </a:extLst>
            </p:cNvPr>
            <p:cNvSpPr/>
            <p:nvPr/>
          </p:nvSpPr>
          <p:spPr>
            <a:xfrm>
              <a:off x="5921151" y="3224531"/>
              <a:ext cx="250891" cy="279143"/>
            </a:xfrm>
            <a:custGeom>
              <a:avLst/>
              <a:gdLst>
                <a:gd name="connsiteX0" fmla="*/ 136385 w 250891"/>
                <a:gd name="connsiteY0" fmla="*/ -285 h 279143"/>
                <a:gd name="connsiteX1" fmla="*/ 26189 w 250891"/>
                <a:gd name="connsiteY1" fmla="*/ 82104 h 279143"/>
                <a:gd name="connsiteX2" fmla="*/ 26189 w 250891"/>
                <a:gd name="connsiteY2" fmla="*/ 234492 h 279143"/>
                <a:gd name="connsiteX3" fmla="*/ 92168 w 250891"/>
                <a:gd name="connsiteY3" fmla="*/ 272590 h 279143"/>
                <a:gd name="connsiteX4" fmla="*/ 224136 w 250891"/>
                <a:gd name="connsiteY4" fmla="*/ 196398 h 279143"/>
                <a:gd name="connsiteX5" fmla="*/ 224136 w 250891"/>
                <a:gd name="connsiteY5" fmla="*/ 44002 h 279143"/>
                <a:gd name="connsiteX6" fmla="*/ 158148 w 250891"/>
                <a:gd name="connsiteY6" fmla="*/ 5912 h 279143"/>
                <a:gd name="connsiteX7" fmla="*/ 136385 w 250891"/>
                <a:gd name="connsiteY7" fmla="*/ -285 h 279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0891" h="279143">
                  <a:moveTo>
                    <a:pt x="136385" y="-285"/>
                  </a:moveTo>
                  <a:cubicBezTo>
                    <a:pt x="95515" y="-1821"/>
                    <a:pt x="47618" y="44986"/>
                    <a:pt x="26189" y="82104"/>
                  </a:cubicBezTo>
                  <a:cubicBezTo>
                    <a:pt x="793" y="126093"/>
                    <a:pt x="-17802" y="209091"/>
                    <a:pt x="26189" y="234492"/>
                  </a:cubicBezTo>
                  <a:lnTo>
                    <a:pt x="92168" y="272590"/>
                  </a:lnTo>
                  <a:cubicBezTo>
                    <a:pt x="136159" y="297988"/>
                    <a:pt x="198740" y="240391"/>
                    <a:pt x="224136" y="196398"/>
                  </a:cubicBezTo>
                  <a:cubicBezTo>
                    <a:pt x="249536" y="152410"/>
                    <a:pt x="268126" y="69404"/>
                    <a:pt x="224136" y="44002"/>
                  </a:cubicBezTo>
                  <a:lnTo>
                    <a:pt x="158148" y="5912"/>
                  </a:lnTo>
                  <a:cubicBezTo>
                    <a:pt x="151278" y="1945"/>
                    <a:pt x="143952" y="1"/>
                    <a:pt x="136385" y="-285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7B9D621D-9263-4685-AF81-A8E63D0AAB78}"/>
                </a:ext>
              </a:extLst>
            </p:cNvPr>
            <p:cNvSpPr/>
            <p:nvPr/>
          </p:nvSpPr>
          <p:spPr>
            <a:xfrm>
              <a:off x="6029613" y="3339064"/>
              <a:ext cx="68463" cy="68189"/>
            </a:xfrm>
            <a:custGeom>
              <a:avLst/>
              <a:gdLst>
                <a:gd name="connsiteX0" fmla="*/ 26102 w 68463"/>
                <a:gd name="connsiteY0" fmla="*/ -323 h 68189"/>
                <a:gd name="connsiteX1" fmla="*/ 25187 w 68463"/>
                <a:gd name="connsiteY1" fmla="*/ 487 h 68189"/>
                <a:gd name="connsiteX2" fmla="*/ 10100 w 68463"/>
                <a:gd name="connsiteY2" fmla="*/ 20905 h 68189"/>
                <a:gd name="connsiteX3" fmla="*/ -44 w 68463"/>
                <a:gd name="connsiteY3" fmla="*/ 44185 h 68189"/>
                <a:gd name="connsiteX4" fmla="*/ -286 w 68463"/>
                <a:gd name="connsiteY4" fmla="*/ 45379 h 68189"/>
                <a:gd name="connsiteX5" fmla="*/ 36496 w 68463"/>
                <a:gd name="connsiteY5" fmla="*/ 66619 h 68189"/>
                <a:gd name="connsiteX6" fmla="*/ 62884 w 68463"/>
                <a:gd name="connsiteY6" fmla="*/ 51383 h 68189"/>
                <a:gd name="connsiteX7" fmla="*/ 62884 w 68463"/>
                <a:gd name="connsiteY7" fmla="*/ 20905 h 68189"/>
                <a:gd name="connsiteX8" fmla="*/ 26102 w 68463"/>
                <a:gd name="connsiteY8" fmla="*/ -323 h 6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463" h="68189">
                  <a:moveTo>
                    <a:pt x="26102" y="-323"/>
                  </a:moveTo>
                  <a:cubicBezTo>
                    <a:pt x="25824" y="-25"/>
                    <a:pt x="25461" y="185"/>
                    <a:pt x="25187" y="487"/>
                  </a:cubicBezTo>
                  <a:cubicBezTo>
                    <a:pt x="19111" y="7200"/>
                    <a:pt x="13910" y="14309"/>
                    <a:pt x="10100" y="20905"/>
                  </a:cubicBezTo>
                  <a:cubicBezTo>
                    <a:pt x="6290" y="27505"/>
                    <a:pt x="2734" y="35565"/>
                    <a:pt x="-44" y="44185"/>
                  </a:cubicBezTo>
                  <a:cubicBezTo>
                    <a:pt x="-169" y="44573"/>
                    <a:pt x="-165" y="44992"/>
                    <a:pt x="-286" y="45379"/>
                  </a:cubicBezTo>
                  <a:lnTo>
                    <a:pt x="36496" y="66619"/>
                  </a:lnTo>
                  <a:cubicBezTo>
                    <a:pt x="45293" y="71700"/>
                    <a:pt x="57804" y="60180"/>
                    <a:pt x="62884" y="51383"/>
                  </a:cubicBezTo>
                  <a:cubicBezTo>
                    <a:pt x="67964" y="42585"/>
                    <a:pt x="71681" y="25985"/>
                    <a:pt x="62884" y="20905"/>
                  </a:cubicBezTo>
                  <a:lnTo>
                    <a:pt x="26102" y="-32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D6F7E9F2-B0D2-4212-956E-35A79FF2460B}"/>
                </a:ext>
              </a:extLst>
            </p:cNvPr>
            <p:cNvSpPr/>
            <p:nvPr/>
          </p:nvSpPr>
          <p:spPr>
            <a:xfrm>
              <a:off x="6277531" y="2994562"/>
              <a:ext cx="184762" cy="198106"/>
            </a:xfrm>
            <a:custGeom>
              <a:avLst/>
              <a:gdLst>
                <a:gd name="connsiteX0" fmla="*/ 0 w 184762"/>
                <a:gd name="connsiteY0" fmla="*/ 198106 h 198106"/>
                <a:gd name="connsiteX1" fmla="*/ 131978 w 184762"/>
                <a:gd name="connsiteY1" fmla="*/ 121911 h 198106"/>
                <a:gd name="connsiteX2" fmla="*/ 184763 w 184762"/>
                <a:gd name="connsiteY2" fmla="*/ 0 h 198106"/>
                <a:gd name="connsiteX3" fmla="*/ 52800 w 184762"/>
                <a:gd name="connsiteY3" fmla="*/ 76195 h 198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4762" h="198106">
                  <a:moveTo>
                    <a:pt x="0" y="198106"/>
                  </a:moveTo>
                  <a:lnTo>
                    <a:pt x="131978" y="121911"/>
                  </a:lnTo>
                  <a:lnTo>
                    <a:pt x="184763" y="0"/>
                  </a:lnTo>
                  <a:lnTo>
                    <a:pt x="5280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AF7763D0-3F49-49EA-8748-28CF1268FCAA}"/>
                </a:ext>
              </a:extLst>
            </p:cNvPr>
            <p:cNvSpPr/>
            <p:nvPr/>
          </p:nvSpPr>
          <p:spPr>
            <a:xfrm>
              <a:off x="6303924" y="2598350"/>
              <a:ext cx="79192" cy="121911"/>
            </a:xfrm>
            <a:custGeom>
              <a:avLst/>
              <a:gdLst>
                <a:gd name="connsiteX0" fmla="*/ 79193 w 79192"/>
                <a:gd name="connsiteY0" fmla="*/ 121911 h 121911"/>
                <a:gd name="connsiteX1" fmla="*/ 79193 w 79192"/>
                <a:gd name="connsiteY1" fmla="*/ 45717 h 121911"/>
                <a:gd name="connsiteX2" fmla="*/ 0 w 79192"/>
                <a:gd name="connsiteY2" fmla="*/ 0 h 121911"/>
                <a:gd name="connsiteX3" fmla="*/ 0 w 79192"/>
                <a:gd name="connsiteY3" fmla="*/ 76195 h 121911"/>
                <a:gd name="connsiteX4" fmla="*/ 79193 w 79192"/>
                <a:gd name="connsiteY4" fmla="*/ 121911 h 121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192" h="121911">
                  <a:moveTo>
                    <a:pt x="79193" y="121911"/>
                  </a:moveTo>
                  <a:lnTo>
                    <a:pt x="79193" y="45717"/>
                  </a:lnTo>
                  <a:lnTo>
                    <a:pt x="0" y="0"/>
                  </a:lnTo>
                  <a:lnTo>
                    <a:pt x="0" y="76195"/>
                  </a:lnTo>
                  <a:lnTo>
                    <a:pt x="79193" y="121911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9958D743-8820-4663-85EF-FBF5A19EC8FB}"/>
                </a:ext>
              </a:extLst>
            </p:cNvPr>
            <p:cNvSpPr/>
            <p:nvPr/>
          </p:nvSpPr>
          <p:spPr>
            <a:xfrm>
              <a:off x="6383116" y="2644066"/>
              <a:ext cx="158354" cy="243822"/>
            </a:xfrm>
            <a:custGeom>
              <a:avLst/>
              <a:gdLst>
                <a:gd name="connsiteX0" fmla="*/ 0 w 158354"/>
                <a:gd name="connsiteY0" fmla="*/ 76195 h 243822"/>
                <a:gd name="connsiteX1" fmla="*/ 131962 w 158354"/>
                <a:gd name="connsiteY1" fmla="*/ 0 h 243822"/>
                <a:gd name="connsiteX2" fmla="*/ 158355 w 158354"/>
                <a:gd name="connsiteY2" fmla="*/ 167628 h 243822"/>
                <a:gd name="connsiteX3" fmla="*/ 26392 w 158354"/>
                <a:gd name="connsiteY3" fmla="*/ 243823 h 243822"/>
                <a:gd name="connsiteX4" fmla="*/ 0 w 158354"/>
                <a:gd name="connsiteY4" fmla="*/ 76195 h 2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43822">
                  <a:moveTo>
                    <a:pt x="0" y="76195"/>
                  </a:moveTo>
                  <a:lnTo>
                    <a:pt x="131962" y="0"/>
                  </a:lnTo>
                  <a:lnTo>
                    <a:pt x="158355" y="167628"/>
                  </a:lnTo>
                  <a:lnTo>
                    <a:pt x="26392" y="243823"/>
                  </a:lnTo>
                  <a:lnTo>
                    <a:pt x="0" y="76195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BDB5AD99-403D-431D-9C33-456950715172}"/>
                </a:ext>
              </a:extLst>
            </p:cNvPr>
            <p:cNvSpPr/>
            <p:nvPr/>
          </p:nvSpPr>
          <p:spPr>
            <a:xfrm>
              <a:off x="6515079" y="2644066"/>
              <a:ext cx="197943" cy="167628"/>
            </a:xfrm>
            <a:custGeom>
              <a:avLst/>
              <a:gdLst>
                <a:gd name="connsiteX0" fmla="*/ 0 w 197943"/>
                <a:gd name="connsiteY0" fmla="*/ 0 h 167628"/>
                <a:gd name="connsiteX1" fmla="*/ 197944 w 197943"/>
                <a:gd name="connsiteY1" fmla="*/ 38097 h 167628"/>
                <a:gd name="connsiteX2" fmla="*/ 26392 w 197943"/>
                <a:gd name="connsiteY2" fmla="*/ 167628 h 167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943" h="167628">
                  <a:moveTo>
                    <a:pt x="0" y="0"/>
                  </a:moveTo>
                  <a:lnTo>
                    <a:pt x="197944" y="38097"/>
                  </a:lnTo>
                  <a:lnTo>
                    <a:pt x="26392" y="167628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F1BC75E0-F665-4428-83D7-153EAC0CA995}"/>
                </a:ext>
              </a:extLst>
            </p:cNvPr>
            <p:cNvSpPr/>
            <p:nvPr/>
          </p:nvSpPr>
          <p:spPr>
            <a:xfrm>
              <a:off x="6435901" y="2598350"/>
              <a:ext cx="277121" cy="83814"/>
            </a:xfrm>
            <a:custGeom>
              <a:avLst/>
              <a:gdLst>
                <a:gd name="connsiteX0" fmla="*/ 197944 w 277121"/>
                <a:gd name="connsiteY0" fmla="*/ 38097 h 83814"/>
                <a:gd name="connsiteX1" fmla="*/ 277121 w 277121"/>
                <a:gd name="connsiteY1" fmla="*/ 83814 h 83814"/>
                <a:gd name="connsiteX2" fmla="*/ 79177 w 277121"/>
                <a:gd name="connsiteY2" fmla="*/ 45717 h 83814"/>
                <a:gd name="connsiteX3" fmla="*/ 0 w 277121"/>
                <a:gd name="connsiteY3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21" h="83814">
                  <a:moveTo>
                    <a:pt x="197944" y="38097"/>
                  </a:moveTo>
                  <a:lnTo>
                    <a:pt x="277121" y="83814"/>
                  </a:lnTo>
                  <a:lnTo>
                    <a:pt x="79177" y="457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082663CB-D761-43D3-84B7-131597F08A67}"/>
                </a:ext>
              </a:extLst>
            </p:cNvPr>
            <p:cNvSpPr/>
            <p:nvPr/>
          </p:nvSpPr>
          <p:spPr>
            <a:xfrm>
              <a:off x="6303924" y="2598350"/>
              <a:ext cx="211155" cy="45716"/>
            </a:xfrm>
            <a:custGeom>
              <a:avLst/>
              <a:gdLst>
                <a:gd name="connsiteX0" fmla="*/ 79193 w 211155"/>
                <a:gd name="connsiteY0" fmla="*/ 45717 h 45716"/>
                <a:gd name="connsiteX1" fmla="*/ 211155 w 211155"/>
                <a:gd name="connsiteY1" fmla="*/ 45717 h 45716"/>
                <a:gd name="connsiteX2" fmla="*/ 131978 w 211155"/>
                <a:gd name="connsiteY2" fmla="*/ 0 h 45716"/>
                <a:gd name="connsiteX3" fmla="*/ 0 w 211155"/>
                <a:gd name="connsiteY3" fmla="*/ 0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155" h="45716">
                  <a:moveTo>
                    <a:pt x="79193" y="45717"/>
                  </a:moveTo>
                  <a:lnTo>
                    <a:pt x="211155" y="45717"/>
                  </a:lnTo>
                  <a:lnTo>
                    <a:pt x="1319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5D0C1591-BB21-462E-8F13-79EAABF69909}"/>
                </a:ext>
              </a:extLst>
            </p:cNvPr>
            <p:cNvSpPr/>
            <p:nvPr/>
          </p:nvSpPr>
          <p:spPr>
            <a:xfrm>
              <a:off x="6409509" y="2849792"/>
              <a:ext cx="197943" cy="266681"/>
            </a:xfrm>
            <a:custGeom>
              <a:avLst/>
              <a:gdLst>
                <a:gd name="connsiteX0" fmla="*/ 0 w 197943"/>
                <a:gd name="connsiteY0" fmla="*/ 266681 h 266681"/>
                <a:gd name="connsiteX1" fmla="*/ 52785 w 197943"/>
                <a:gd name="connsiteY1" fmla="*/ 144770 h 266681"/>
                <a:gd name="connsiteX2" fmla="*/ 197944 w 197943"/>
                <a:gd name="connsiteY2" fmla="*/ 0 h 266681"/>
                <a:gd name="connsiteX3" fmla="*/ 145159 w 197943"/>
                <a:gd name="connsiteY3" fmla="*/ 121911 h 266681"/>
                <a:gd name="connsiteX4" fmla="*/ 0 w 197943"/>
                <a:gd name="connsiteY4" fmla="*/ 266681 h 26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943" h="266681">
                  <a:moveTo>
                    <a:pt x="0" y="266681"/>
                  </a:moveTo>
                  <a:lnTo>
                    <a:pt x="52785" y="144770"/>
                  </a:lnTo>
                  <a:lnTo>
                    <a:pt x="197944" y="0"/>
                  </a:lnTo>
                  <a:lnTo>
                    <a:pt x="145159" y="121911"/>
                  </a:lnTo>
                  <a:lnTo>
                    <a:pt x="0" y="266681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B45FEE0A-3F89-45A8-8F38-3E49A201EA2C}"/>
                </a:ext>
              </a:extLst>
            </p:cNvPr>
            <p:cNvSpPr/>
            <p:nvPr/>
          </p:nvSpPr>
          <p:spPr>
            <a:xfrm>
              <a:off x="6554668" y="2682164"/>
              <a:ext cx="158354" cy="289539"/>
            </a:xfrm>
            <a:custGeom>
              <a:avLst/>
              <a:gdLst>
                <a:gd name="connsiteX0" fmla="*/ 52785 w 158354"/>
                <a:gd name="connsiteY0" fmla="*/ 167628 h 289539"/>
                <a:gd name="connsiteX1" fmla="*/ 0 w 158354"/>
                <a:gd name="connsiteY1" fmla="*/ 289540 h 289539"/>
                <a:gd name="connsiteX2" fmla="*/ 105570 w 158354"/>
                <a:gd name="connsiteY2" fmla="*/ 121911 h 289539"/>
                <a:gd name="connsiteX3" fmla="*/ 158355 w 158354"/>
                <a:gd name="connsiteY3" fmla="*/ 0 h 289539"/>
                <a:gd name="connsiteX4" fmla="*/ 52785 w 158354"/>
                <a:gd name="connsiteY4" fmla="*/ 167628 h 289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89539">
                  <a:moveTo>
                    <a:pt x="52785" y="167628"/>
                  </a:moveTo>
                  <a:lnTo>
                    <a:pt x="0" y="289540"/>
                  </a:lnTo>
                  <a:lnTo>
                    <a:pt x="105570" y="121911"/>
                  </a:lnTo>
                  <a:lnTo>
                    <a:pt x="158355" y="0"/>
                  </a:lnTo>
                  <a:lnTo>
                    <a:pt x="52785" y="167628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23561D58-2B6F-4E4F-B7A0-1ABD5D91DF32}"/>
                </a:ext>
              </a:extLst>
            </p:cNvPr>
            <p:cNvSpPr/>
            <p:nvPr/>
          </p:nvSpPr>
          <p:spPr>
            <a:xfrm>
              <a:off x="6277531" y="2674544"/>
              <a:ext cx="131977" cy="213345"/>
            </a:xfrm>
            <a:custGeom>
              <a:avLst/>
              <a:gdLst>
                <a:gd name="connsiteX0" fmla="*/ 131978 w 131977"/>
                <a:gd name="connsiteY0" fmla="*/ 213345 h 213345"/>
                <a:gd name="connsiteX1" fmla="*/ 105585 w 131977"/>
                <a:gd name="connsiteY1" fmla="*/ 45717 h 213345"/>
                <a:gd name="connsiteX2" fmla="*/ 26392 w 131977"/>
                <a:gd name="connsiteY2" fmla="*/ 0 h 213345"/>
                <a:gd name="connsiteX3" fmla="*/ 0 w 131977"/>
                <a:gd name="connsiteY3" fmla="*/ 137150 h 213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977" h="213345">
                  <a:moveTo>
                    <a:pt x="131978" y="213345"/>
                  </a:moveTo>
                  <a:lnTo>
                    <a:pt x="105585" y="45717"/>
                  </a:lnTo>
                  <a:lnTo>
                    <a:pt x="26392" y="0"/>
                  </a:lnTo>
                  <a:lnTo>
                    <a:pt x="0" y="13715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FEDEC355-26F0-4CD1-BB82-B5625F31A48B}"/>
                </a:ext>
              </a:extLst>
            </p:cNvPr>
            <p:cNvSpPr/>
            <p:nvPr/>
          </p:nvSpPr>
          <p:spPr>
            <a:xfrm>
              <a:off x="5960819" y="2682161"/>
              <a:ext cx="752209" cy="388596"/>
            </a:xfrm>
            <a:custGeom>
              <a:avLst/>
              <a:gdLst>
                <a:gd name="connsiteX0" fmla="*/ 751873 w 752209"/>
                <a:gd name="connsiteY0" fmla="*/ -233 h 388596"/>
                <a:gd name="connsiteX1" fmla="*/ 580318 w 752209"/>
                <a:gd name="connsiteY1" fmla="*/ 129302 h 388596"/>
                <a:gd name="connsiteX2" fmla="*/ 448346 w 752209"/>
                <a:gd name="connsiteY2" fmla="*/ 205490 h 388596"/>
                <a:gd name="connsiteX3" fmla="*/ 316379 w 752209"/>
                <a:gd name="connsiteY3" fmla="*/ 129302 h 388596"/>
                <a:gd name="connsiteX4" fmla="*/ 335348 w 752209"/>
                <a:gd name="connsiteY4" fmla="*/ 30729 h 388596"/>
                <a:gd name="connsiteX5" fmla="*/ 131628 w 752209"/>
                <a:gd name="connsiteY5" fmla="*/ 98824 h 388596"/>
                <a:gd name="connsiteX6" fmla="*/ -336 w 752209"/>
                <a:gd name="connsiteY6" fmla="*/ 175016 h 388596"/>
                <a:gd name="connsiteX7" fmla="*/ 118428 w 752209"/>
                <a:gd name="connsiteY7" fmla="*/ 243588 h 388596"/>
                <a:gd name="connsiteX8" fmla="*/ 250399 w 752209"/>
                <a:gd name="connsiteY8" fmla="*/ 319788 h 388596"/>
                <a:gd name="connsiteX9" fmla="*/ 369171 w 752209"/>
                <a:gd name="connsiteY9" fmla="*/ 388364 h 388596"/>
                <a:gd name="connsiteX10" fmla="*/ 501130 w 752209"/>
                <a:gd name="connsiteY10" fmla="*/ 312164 h 388596"/>
                <a:gd name="connsiteX11" fmla="*/ 646298 w 752209"/>
                <a:gd name="connsiteY11" fmla="*/ 167400 h 388596"/>
                <a:gd name="connsiteX12" fmla="*/ 751873 w 752209"/>
                <a:gd name="connsiteY12" fmla="*/ -233 h 388596"/>
                <a:gd name="connsiteX13" fmla="*/ 316379 w 752209"/>
                <a:gd name="connsiteY13" fmla="*/ 144539 h 388596"/>
                <a:gd name="connsiteX14" fmla="*/ 421955 w 752209"/>
                <a:gd name="connsiteY14" fmla="*/ 205490 h 388596"/>
                <a:gd name="connsiteX15" fmla="*/ 250399 w 752209"/>
                <a:gd name="connsiteY15" fmla="*/ 304551 h 388596"/>
                <a:gd name="connsiteX16" fmla="*/ 144824 w 752209"/>
                <a:gd name="connsiteY16" fmla="*/ 243588 h 388596"/>
                <a:gd name="connsiteX17" fmla="*/ 316379 w 752209"/>
                <a:gd name="connsiteY17" fmla="*/ 144539 h 388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52209" h="388596">
                  <a:moveTo>
                    <a:pt x="751873" y="-233"/>
                  </a:moveTo>
                  <a:lnTo>
                    <a:pt x="580318" y="129302"/>
                  </a:lnTo>
                  <a:lnTo>
                    <a:pt x="448346" y="205490"/>
                  </a:lnTo>
                  <a:lnTo>
                    <a:pt x="316379" y="129302"/>
                  </a:lnTo>
                  <a:lnTo>
                    <a:pt x="335348" y="30729"/>
                  </a:lnTo>
                  <a:lnTo>
                    <a:pt x="131628" y="98824"/>
                  </a:lnTo>
                  <a:lnTo>
                    <a:pt x="-336" y="175016"/>
                  </a:lnTo>
                  <a:lnTo>
                    <a:pt x="118428" y="243588"/>
                  </a:lnTo>
                  <a:lnTo>
                    <a:pt x="250399" y="319788"/>
                  </a:lnTo>
                  <a:lnTo>
                    <a:pt x="369171" y="388364"/>
                  </a:lnTo>
                  <a:lnTo>
                    <a:pt x="501130" y="312164"/>
                  </a:lnTo>
                  <a:lnTo>
                    <a:pt x="646298" y="167400"/>
                  </a:lnTo>
                  <a:lnTo>
                    <a:pt x="751873" y="-233"/>
                  </a:lnTo>
                  <a:close/>
                  <a:moveTo>
                    <a:pt x="316379" y="144539"/>
                  </a:moveTo>
                  <a:lnTo>
                    <a:pt x="421955" y="205490"/>
                  </a:lnTo>
                  <a:lnTo>
                    <a:pt x="250399" y="304551"/>
                  </a:lnTo>
                  <a:lnTo>
                    <a:pt x="144824" y="243588"/>
                  </a:lnTo>
                  <a:lnTo>
                    <a:pt x="316379" y="144539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E66F0E67-2B74-46A3-8D18-BF98317B8219}"/>
                </a:ext>
              </a:extLst>
            </p:cNvPr>
            <p:cNvSpPr/>
            <p:nvPr/>
          </p:nvSpPr>
          <p:spPr>
            <a:xfrm>
              <a:off x="5762868" y="3185048"/>
              <a:ext cx="26394" cy="45716"/>
            </a:xfrm>
            <a:custGeom>
              <a:avLst/>
              <a:gdLst>
                <a:gd name="connsiteX0" fmla="*/ 0 w 26394"/>
                <a:gd name="connsiteY0" fmla="*/ 45717 h 45716"/>
                <a:gd name="connsiteX1" fmla="*/ 0 w 26394"/>
                <a:gd name="connsiteY1" fmla="*/ 15239 h 45716"/>
                <a:gd name="connsiteX2" fmla="*/ 26394 w 26394"/>
                <a:gd name="connsiteY2" fmla="*/ 0 h 45716"/>
                <a:gd name="connsiteX3" fmla="*/ 26394 w 26394"/>
                <a:gd name="connsiteY3" fmla="*/ 30478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4" h="45716">
                  <a:moveTo>
                    <a:pt x="0" y="45717"/>
                  </a:moveTo>
                  <a:lnTo>
                    <a:pt x="0" y="15239"/>
                  </a:lnTo>
                  <a:lnTo>
                    <a:pt x="26394" y="0"/>
                  </a:lnTo>
                  <a:lnTo>
                    <a:pt x="26394" y="30478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86C3AA06-ACB2-4D21-A78D-36227653368C}"/>
                </a:ext>
              </a:extLst>
            </p:cNvPr>
            <p:cNvSpPr/>
            <p:nvPr/>
          </p:nvSpPr>
          <p:spPr>
            <a:xfrm>
              <a:off x="6871393" y="2895509"/>
              <a:ext cx="26392" cy="45716"/>
            </a:xfrm>
            <a:custGeom>
              <a:avLst/>
              <a:gdLst>
                <a:gd name="connsiteX0" fmla="*/ 0 w 26392"/>
                <a:gd name="connsiteY0" fmla="*/ 15239 h 45716"/>
                <a:gd name="connsiteX1" fmla="*/ 26393 w 26392"/>
                <a:gd name="connsiteY1" fmla="*/ 0 h 45716"/>
                <a:gd name="connsiteX2" fmla="*/ 26393 w 26392"/>
                <a:gd name="connsiteY2" fmla="*/ 30478 h 45716"/>
                <a:gd name="connsiteX3" fmla="*/ 0 w 26392"/>
                <a:gd name="connsiteY3" fmla="*/ 45717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2" h="45716">
                  <a:moveTo>
                    <a:pt x="0" y="15239"/>
                  </a:moveTo>
                  <a:lnTo>
                    <a:pt x="26393" y="0"/>
                  </a:lnTo>
                  <a:lnTo>
                    <a:pt x="26393" y="30478"/>
                  </a:lnTo>
                  <a:lnTo>
                    <a:pt x="0" y="4571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42D45AC6-0826-4B87-ABC5-8294E53D011C}"/>
                </a:ext>
              </a:extLst>
            </p:cNvPr>
            <p:cNvSpPr/>
            <p:nvPr/>
          </p:nvSpPr>
          <p:spPr>
            <a:xfrm>
              <a:off x="6829111" y="2846053"/>
              <a:ext cx="110948" cy="144628"/>
            </a:xfrm>
            <a:custGeom>
              <a:avLst/>
              <a:gdLst>
                <a:gd name="connsiteX0" fmla="*/ 95066 w 110948"/>
                <a:gd name="connsiteY0" fmla="*/ 95173 h 144628"/>
                <a:gd name="connsiteX1" fmla="*/ 15889 w 110948"/>
                <a:gd name="connsiteY1" fmla="*/ 140889 h 144628"/>
                <a:gd name="connsiteX2" fmla="*/ 15889 w 110948"/>
                <a:gd name="connsiteY2" fmla="*/ 49456 h 144628"/>
                <a:gd name="connsiteX3" fmla="*/ 95066 w 110948"/>
                <a:gd name="connsiteY3" fmla="*/ 3739 h 144628"/>
                <a:gd name="connsiteX4" fmla="*/ 95066 w 110948"/>
                <a:gd name="connsiteY4" fmla="*/ 95173 h 1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8" h="144628">
                  <a:moveTo>
                    <a:pt x="95066" y="95173"/>
                  </a:moveTo>
                  <a:cubicBezTo>
                    <a:pt x="79828" y="121566"/>
                    <a:pt x="42281" y="156128"/>
                    <a:pt x="15889" y="140889"/>
                  </a:cubicBezTo>
                  <a:cubicBezTo>
                    <a:pt x="-10519" y="125650"/>
                    <a:pt x="651" y="75850"/>
                    <a:pt x="15889" y="49456"/>
                  </a:cubicBezTo>
                  <a:cubicBezTo>
                    <a:pt x="31127" y="23062"/>
                    <a:pt x="68674" y="-11500"/>
                    <a:pt x="95066" y="3739"/>
                  </a:cubicBezTo>
                  <a:cubicBezTo>
                    <a:pt x="121459" y="18978"/>
                    <a:pt x="110304" y="68779"/>
                    <a:pt x="95066" y="951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BFBFF937-4DF6-44B1-A922-EC32580A0FC2}"/>
                </a:ext>
              </a:extLst>
            </p:cNvPr>
            <p:cNvSpPr/>
            <p:nvPr/>
          </p:nvSpPr>
          <p:spPr>
            <a:xfrm>
              <a:off x="6699752" y="2744506"/>
              <a:ext cx="277280" cy="294381"/>
            </a:xfrm>
            <a:custGeom>
              <a:avLst/>
              <a:gdLst>
                <a:gd name="connsiteX0" fmla="*/ 136240 w 277280"/>
                <a:gd name="connsiteY0" fmla="*/ -199 h 294381"/>
                <a:gd name="connsiteX1" fmla="*/ 26044 w 277280"/>
                <a:gd name="connsiteY1" fmla="*/ 82190 h 294381"/>
                <a:gd name="connsiteX2" fmla="*/ 26044 w 277280"/>
                <a:gd name="connsiteY2" fmla="*/ 234578 h 294381"/>
                <a:gd name="connsiteX3" fmla="*/ 118420 w 277280"/>
                <a:gd name="connsiteY3" fmla="*/ 287913 h 294381"/>
                <a:gd name="connsiteX4" fmla="*/ 250383 w 277280"/>
                <a:gd name="connsiteY4" fmla="*/ 211725 h 294381"/>
                <a:gd name="connsiteX5" fmla="*/ 250383 w 277280"/>
                <a:gd name="connsiteY5" fmla="*/ 59329 h 294381"/>
                <a:gd name="connsiteX6" fmla="*/ 158004 w 277280"/>
                <a:gd name="connsiteY6" fmla="*/ 5994 h 294381"/>
                <a:gd name="connsiteX7" fmla="*/ 136240 w 277280"/>
                <a:gd name="connsiteY7" fmla="*/ -199 h 294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7280" h="294381">
                  <a:moveTo>
                    <a:pt x="136240" y="-199"/>
                  </a:moveTo>
                  <a:cubicBezTo>
                    <a:pt x="95370" y="-1731"/>
                    <a:pt x="47473" y="45072"/>
                    <a:pt x="26044" y="82190"/>
                  </a:cubicBezTo>
                  <a:cubicBezTo>
                    <a:pt x="648" y="126183"/>
                    <a:pt x="-17946" y="209181"/>
                    <a:pt x="26044" y="234578"/>
                  </a:cubicBezTo>
                  <a:lnTo>
                    <a:pt x="118420" y="287913"/>
                  </a:lnTo>
                  <a:cubicBezTo>
                    <a:pt x="162410" y="313314"/>
                    <a:pt x="224983" y="255714"/>
                    <a:pt x="250383" y="211725"/>
                  </a:cubicBezTo>
                  <a:cubicBezTo>
                    <a:pt x="275779" y="167732"/>
                    <a:pt x="294370" y="84726"/>
                    <a:pt x="250383" y="59329"/>
                  </a:cubicBezTo>
                  <a:lnTo>
                    <a:pt x="158004" y="5994"/>
                  </a:lnTo>
                  <a:cubicBezTo>
                    <a:pt x="151134" y="2023"/>
                    <a:pt x="143808" y="87"/>
                    <a:pt x="136240" y="-199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18849B22-5AEA-4616-99FA-34D2D944CB68}"/>
                </a:ext>
              </a:extLst>
            </p:cNvPr>
            <p:cNvSpPr/>
            <p:nvPr/>
          </p:nvSpPr>
          <p:spPr>
            <a:xfrm>
              <a:off x="5657295" y="3124093"/>
              <a:ext cx="26394" cy="45716"/>
            </a:xfrm>
            <a:custGeom>
              <a:avLst/>
              <a:gdLst>
                <a:gd name="connsiteX0" fmla="*/ 0 w 26394"/>
                <a:gd name="connsiteY0" fmla="*/ 15239 h 45716"/>
                <a:gd name="connsiteX1" fmla="*/ 26394 w 26394"/>
                <a:gd name="connsiteY1" fmla="*/ 0 h 45716"/>
                <a:gd name="connsiteX2" fmla="*/ 26394 w 26394"/>
                <a:gd name="connsiteY2" fmla="*/ 30478 h 45716"/>
                <a:gd name="connsiteX3" fmla="*/ 0 w 26394"/>
                <a:gd name="connsiteY3" fmla="*/ 45717 h 4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394" h="45716">
                  <a:moveTo>
                    <a:pt x="0" y="15239"/>
                  </a:moveTo>
                  <a:lnTo>
                    <a:pt x="26394" y="0"/>
                  </a:lnTo>
                  <a:lnTo>
                    <a:pt x="26394" y="30478"/>
                  </a:lnTo>
                  <a:lnTo>
                    <a:pt x="0" y="45717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9139CC9A-9889-4192-859D-D1DEFDA97A0B}"/>
                </a:ext>
              </a:extLst>
            </p:cNvPr>
            <p:cNvSpPr/>
            <p:nvPr/>
          </p:nvSpPr>
          <p:spPr>
            <a:xfrm>
              <a:off x="5615020" y="3074637"/>
              <a:ext cx="110944" cy="144628"/>
            </a:xfrm>
            <a:custGeom>
              <a:avLst/>
              <a:gdLst>
                <a:gd name="connsiteX0" fmla="*/ 95062 w 110944"/>
                <a:gd name="connsiteY0" fmla="*/ 95173 h 144628"/>
                <a:gd name="connsiteX1" fmla="*/ 15883 w 110944"/>
                <a:gd name="connsiteY1" fmla="*/ 140889 h 144628"/>
                <a:gd name="connsiteX2" fmla="*/ 15883 w 110944"/>
                <a:gd name="connsiteY2" fmla="*/ 49456 h 144628"/>
                <a:gd name="connsiteX3" fmla="*/ 95062 w 110944"/>
                <a:gd name="connsiteY3" fmla="*/ 3739 h 144628"/>
                <a:gd name="connsiteX4" fmla="*/ 95062 w 110944"/>
                <a:gd name="connsiteY4" fmla="*/ 95173 h 144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944" h="144628">
                  <a:moveTo>
                    <a:pt x="95062" y="95173"/>
                  </a:moveTo>
                  <a:cubicBezTo>
                    <a:pt x="79824" y="121566"/>
                    <a:pt x="42275" y="156128"/>
                    <a:pt x="15883" y="140889"/>
                  </a:cubicBezTo>
                  <a:cubicBezTo>
                    <a:pt x="-10511" y="125650"/>
                    <a:pt x="645" y="75850"/>
                    <a:pt x="15883" y="49456"/>
                  </a:cubicBezTo>
                  <a:cubicBezTo>
                    <a:pt x="31121" y="23062"/>
                    <a:pt x="68669" y="-11500"/>
                    <a:pt x="95062" y="3739"/>
                  </a:cubicBezTo>
                  <a:cubicBezTo>
                    <a:pt x="121456" y="18978"/>
                    <a:pt x="110300" y="68779"/>
                    <a:pt x="95062" y="951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CAAF7443-1B0F-494C-9E0A-8FA55E548641}"/>
                </a:ext>
              </a:extLst>
            </p:cNvPr>
            <p:cNvSpPr/>
            <p:nvPr/>
          </p:nvSpPr>
          <p:spPr>
            <a:xfrm>
              <a:off x="5987134" y="3262629"/>
              <a:ext cx="184908" cy="241051"/>
            </a:xfrm>
            <a:custGeom>
              <a:avLst/>
              <a:gdLst>
                <a:gd name="connsiteX0" fmla="*/ 158434 w 184908"/>
                <a:gd name="connsiteY0" fmla="*/ 158623 h 241051"/>
                <a:gd name="connsiteX1" fmla="*/ 26471 w 184908"/>
                <a:gd name="connsiteY1" fmla="*/ 234818 h 241051"/>
                <a:gd name="connsiteX2" fmla="*/ 26471 w 184908"/>
                <a:gd name="connsiteY2" fmla="*/ 82428 h 241051"/>
                <a:gd name="connsiteX3" fmla="*/ 158434 w 184908"/>
                <a:gd name="connsiteY3" fmla="*/ 6234 h 241051"/>
                <a:gd name="connsiteX4" fmla="*/ 158434 w 184908"/>
                <a:gd name="connsiteY4" fmla="*/ 158623 h 24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8" h="241051">
                  <a:moveTo>
                    <a:pt x="158434" y="158623"/>
                  </a:moveTo>
                  <a:cubicBezTo>
                    <a:pt x="133048" y="202618"/>
                    <a:pt x="70465" y="260221"/>
                    <a:pt x="26471" y="234818"/>
                  </a:cubicBezTo>
                  <a:cubicBezTo>
                    <a:pt x="-17518" y="209414"/>
                    <a:pt x="1075" y="126423"/>
                    <a:pt x="26471" y="82428"/>
                  </a:cubicBezTo>
                  <a:cubicBezTo>
                    <a:pt x="51874" y="38434"/>
                    <a:pt x="114442" y="-19170"/>
                    <a:pt x="158434" y="6234"/>
                  </a:cubicBezTo>
                  <a:cubicBezTo>
                    <a:pt x="202427" y="31637"/>
                    <a:pt x="183836" y="114628"/>
                    <a:pt x="158434" y="158623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2D8ABDB8-0A9E-4200-A018-4E986D7500A1}"/>
                </a:ext>
              </a:extLst>
            </p:cNvPr>
            <p:cNvSpPr/>
            <p:nvPr/>
          </p:nvSpPr>
          <p:spPr>
            <a:xfrm>
              <a:off x="5652002" y="3122842"/>
              <a:ext cx="110869" cy="81804"/>
            </a:xfrm>
            <a:custGeom>
              <a:avLst/>
              <a:gdLst>
                <a:gd name="connsiteX0" fmla="*/ 26200 w 110869"/>
                <a:gd name="connsiteY0" fmla="*/ -273 h 81804"/>
                <a:gd name="connsiteX1" fmla="*/ 5073 w 110869"/>
                <a:gd name="connsiteY1" fmla="*/ 16201 h 81804"/>
                <a:gd name="connsiteX2" fmla="*/ 5073 w 110869"/>
                <a:gd name="connsiteY2" fmla="*/ 46679 h 81804"/>
                <a:gd name="connsiteX3" fmla="*/ 65401 w 110869"/>
                <a:gd name="connsiteY3" fmla="*/ 81519 h 81804"/>
                <a:gd name="connsiteX4" fmla="*/ 110649 w 110869"/>
                <a:gd name="connsiteY4" fmla="*/ 46679 h 81804"/>
                <a:gd name="connsiteX5" fmla="*/ 31469 w 110869"/>
                <a:gd name="connsiteY5" fmla="*/ 964 h 81804"/>
                <a:gd name="connsiteX6" fmla="*/ 26200 w 110869"/>
                <a:gd name="connsiteY6" fmla="*/ -273 h 81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869" h="81804">
                  <a:moveTo>
                    <a:pt x="26200" y="-273"/>
                  </a:moveTo>
                  <a:cubicBezTo>
                    <a:pt x="18237" y="105"/>
                    <a:pt x="9202" y="9053"/>
                    <a:pt x="5073" y="16201"/>
                  </a:cubicBezTo>
                  <a:cubicBezTo>
                    <a:pt x="-7" y="25003"/>
                    <a:pt x="-3724" y="41598"/>
                    <a:pt x="5073" y="46679"/>
                  </a:cubicBezTo>
                  <a:lnTo>
                    <a:pt x="65401" y="81519"/>
                  </a:lnTo>
                  <a:lnTo>
                    <a:pt x="110649" y="46679"/>
                  </a:lnTo>
                  <a:lnTo>
                    <a:pt x="31469" y="964"/>
                  </a:lnTo>
                  <a:cubicBezTo>
                    <a:pt x="29820" y="13"/>
                    <a:pt x="28038" y="-358"/>
                    <a:pt x="26200" y="-27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E885E8D7-FBC9-4CEC-83F7-64302B92F859}"/>
                </a:ext>
              </a:extLst>
            </p:cNvPr>
            <p:cNvSpPr/>
            <p:nvPr/>
          </p:nvSpPr>
          <p:spPr>
            <a:xfrm>
              <a:off x="6061101" y="3359052"/>
              <a:ext cx="36973" cy="48205"/>
            </a:xfrm>
            <a:custGeom>
              <a:avLst/>
              <a:gdLst>
                <a:gd name="connsiteX0" fmla="*/ 5290 w 36973"/>
                <a:gd name="connsiteY0" fmla="*/ 16483 h 48205"/>
                <a:gd name="connsiteX1" fmla="*/ 31683 w 36973"/>
                <a:gd name="connsiteY1" fmla="*/ 1244 h 48205"/>
                <a:gd name="connsiteX2" fmla="*/ 31683 w 36973"/>
                <a:gd name="connsiteY2" fmla="*/ 31722 h 48205"/>
                <a:gd name="connsiteX3" fmla="*/ 5290 w 36973"/>
                <a:gd name="connsiteY3" fmla="*/ 46961 h 48205"/>
                <a:gd name="connsiteX4" fmla="*/ 5290 w 36973"/>
                <a:gd name="connsiteY4" fmla="*/ 16483 h 48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73" h="48205">
                  <a:moveTo>
                    <a:pt x="5290" y="16483"/>
                  </a:moveTo>
                  <a:cubicBezTo>
                    <a:pt x="10365" y="7690"/>
                    <a:pt x="22890" y="-3830"/>
                    <a:pt x="31683" y="1244"/>
                  </a:cubicBezTo>
                  <a:cubicBezTo>
                    <a:pt x="40475" y="6319"/>
                    <a:pt x="36757" y="22929"/>
                    <a:pt x="31683" y="31722"/>
                  </a:cubicBezTo>
                  <a:cubicBezTo>
                    <a:pt x="26609" y="40515"/>
                    <a:pt x="14083" y="52036"/>
                    <a:pt x="5290" y="46961"/>
                  </a:cubicBezTo>
                  <a:cubicBezTo>
                    <a:pt x="-3502" y="41886"/>
                    <a:pt x="216" y="25276"/>
                    <a:pt x="5290" y="1648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106D1DD3-42D8-458C-AD67-B33A72437F51}"/>
                </a:ext>
              </a:extLst>
            </p:cNvPr>
            <p:cNvSpPr/>
            <p:nvPr/>
          </p:nvSpPr>
          <p:spPr>
            <a:xfrm>
              <a:off x="6021412" y="3309266"/>
              <a:ext cx="110929" cy="144626"/>
            </a:xfrm>
            <a:custGeom>
              <a:avLst/>
              <a:gdLst>
                <a:gd name="connsiteX0" fmla="*/ 81697 w 110929"/>
                <a:gd name="connsiteY0" fmla="*/ -303 h 144626"/>
                <a:gd name="connsiteX1" fmla="*/ 31494 w 110929"/>
                <a:gd name="connsiteY1" fmla="*/ 27840 h 144626"/>
                <a:gd name="connsiteX2" fmla="*/ 68364 w 110929"/>
                <a:gd name="connsiteY2" fmla="*/ 49129 h 144626"/>
                <a:gd name="connsiteX3" fmla="*/ 68364 w 110929"/>
                <a:gd name="connsiteY3" fmla="*/ 79603 h 144626"/>
                <a:gd name="connsiteX4" fmla="*/ 41976 w 110929"/>
                <a:gd name="connsiteY4" fmla="*/ 94839 h 144626"/>
                <a:gd name="connsiteX5" fmla="*/ 5102 w 110929"/>
                <a:gd name="connsiteY5" fmla="*/ 73555 h 144626"/>
                <a:gd name="connsiteX6" fmla="*/ 15580 w 110929"/>
                <a:gd name="connsiteY6" fmla="*/ 140562 h 144626"/>
                <a:gd name="connsiteX7" fmla="*/ 94760 w 110929"/>
                <a:gd name="connsiteY7" fmla="*/ 94839 h 144626"/>
                <a:gd name="connsiteX8" fmla="*/ 94760 w 110929"/>
                <a:gd name="connsiteY8" fmla="*/ 3415 h 144626"/>
                <a:gd name="connsiteX9" fmla="*/ 81697 w 110929"/>
                <a:gd name="connsiteY9" fmla="*/ -303 h 14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9" h="144626">
                  <a:moveTo>
                    <a:pt x="81697" y="-303"/>
                  </a:moveTo>
                  <a:cubicBezTo>
                    <a:pt x="64760" y="-940"/>
                    <a:pt x="45835" y="12277"/>
                    <a:pt x="31494" y="27840"/>
                  </a:cubicBezTo>
                  <a:lnTo>
                    <a:pt x="68364" y="49129"/>
                  </a:lnTo>
                  <a:cubicBezTo>
                    <a:pt x="77162" y="54205"/>
                    <a:pt x="73444" y="70805"/>
                    <a:pt x="68364" y="79603"/>
                  </a:cubicBezTo>
                  <a:cubicBezTo>
                    <a:pt x="63284" y="88400"/>
                    <a:pt x="50774" y="99920"/>
                    <a:pt x="41976" y="94839"/>
                  </a:cubicBezTo>
                  <a:lnTo>
                    <a:pt x="5102" y="73555"/>
                  </a:lnTo>
                  <a:cubicBezTo>
                    <a:pt x="-2901" y="99174"/>
                    <a:pt x="-3925" y="129301"/>
                    <a:pt x="15580" y="140562"/>
                  </a:cubicBezTo>
                  <a:cubicBezTo>
                    <a:pt x="41972" y="155803"/>
                    <a:pt x="79520" y="121237"/>
                    <a:pt x="94760" y="94839"/>
                  </a:cubicBezTo>
                  <a:cubicBezTo>
                    <a:pt x="109996" y="68446"/>
                    <a:pt x="121152" y="18651"/>
                    <a:pt x="94760" y="3415"/>
                  </a:cubicBezTo>
                  <a:cubicBezTo>
                    <a:pt x="90636" y="1032"/>
                    <a:pt x="86237" y="-133"/>
                    <a:pt x="81697" y="-303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EF1986A2-14C8-45FC-824D-709E395F2297}"/>
                </a:ext>
              </a:extLst>
            </p:cNvPr>
            <p:cNvSpPr/>
            <p:nvPr/>
          </p:nvSpPr>
          <p:spPr>
            <a:xfrm>
              <a:off x="5887339" y="3258730"/>
              <a:ext cx="73479" cy="70905"/>
            </a:xfrm>
            <a:custGeom>
              <a:avLst/>
              <a:gdLst>
                <a:gd name="connsiteX0" fmla="*/ 73480 w 73479"/>
                <a:gd name="connsiteY0" fmla="*/ 25371 h 70905"/>
                <a:gd name="connsiteX1" fmla="*/ 31690 w 73479"/>
                <a:gd name="connsiteY1" fmla="*/ 1248 h 70905"/>
                <a:gd name="connsiteX2" fmla="*/ 26421 w 73479"/>
                <a:gd name="connsiteY2" fmla="*/ 14 h 70905"/>
                <a:gd name="connsiteX3" fmla="*/ 5295 w 73479"/>
                <a:gd name="connsiteY3" fmla="*/ 16487 h 70905"/>
                <a:gd name="connsiteX4" fmla="*/ 5295 w 73479"/>
                <a:gd name="connsiteY4" fmla="*/ 46950 h 70905"/>
                <a:gd name="connsiteX5" fmla="*/ 46793 w 73479"/>
                <a:gd name="connsiteY5" fmla="*/ 70905 h 70905"/>
                <a:gd name="connsiteX6" fmla="*/ 48990 w 73479"/>
                <a:gd name="connsiteY6" fmla="*/ 65099 h 70905"/>
                <a:gd name="connsiteX7" fmla="*/ 58084 w 73479"/>
                <a:gd name="connsiteY7" fmla="*/ 46950 h 70905"/>
                <a:gd name="connsiteX8" fmla="*/ 73480 w 73479"/>
                <a:gd name="connsiteY8" fmla="*/ 25371 h 7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3479" h="70905">
                  <a:moveTo>
                    <a:pt x="73480" y="25371"/>
                  </a:moveTo>
                  <a:lnTo>
                    <a:pt x="31690" y="1248"/>
                  </a:lnTo>
                  <a:cubicBezTo>
                    <a:pt x="30040" y="288"/>
                    <a:pt x="28259" y="-78"/>
                    <a:pt x="26421" y="14"/>
                  </a:cubicBezTo>
                  <a:cubicBezTo>
                    <a:pt x="18459" y="379"/>
                    <a:pt x="9421" y="9340"/>
                    <a:pt x="5295" y="16487"/>
                  </a:cubicBezTo>
                  <a:cubicBezTo>
                    <a:pt x="214" y="25280"/>
                    <a:pt x="-3504" y="41875"/>
                    <a:pt x="5295" y="46950"/>
                  </a:cubicBezTo>
                  <a:lnTo>
                    <a:pt x="46793" y="70905"/>
                  </a:lnTo>
                  <a:cubicBezTo>
                    <a:pt x="47559" y="69015"/>
                    <a:pt x="48187" y="66928"/>
                    <a:pt x="48990" y="65099"/>
                  </a:cubicBezTo>
                  <a:cubicBezTo>
                    <a:pt x="51843" y="58562"/>
                    <a:pt x="54910" y="52451"/>
                    <a:pt x="58084" y="46950"/>
                  </a:cubicBezTo>
                  <a:cubicBezTo>
                    <a:pt x="62106" y="39985"/>
                    <a:pt x="67816" y="32640"/>
                    <a:pt x="73480" y="25371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40648751-86B6-4740-959C-24A6E08F9166}"/>
                </a:ext>
              </a:extLst>
            </p:cNvPr>
            <p:cNvSpPr/>
            <p:nvPr/>
          </p:nvSpPr>
          <p:spPr>
            <a:xfrm>
              <a:off x="6792129" y="2797843"/>
              <a:ext cx="184903" cy="241047"/>
            </a:xfrm>
            <a:custGeom>
              <a:avLst/>
              <a:gdLst>
                <a:gd name="connsiteX0" fmla="*/ 158441 w 184903"/>
                <a:gd name="connsiteY0" fmla="*/ 158621 h 241047"/>
                <a:gd name="connsiteX1" fmla="*/ 26463 w 184903"/>
                <a:gd name="connsiteY1" fmla="*/ 234816 h 241047"/>
                <a:gd name="connsiteX2" fmla="*/ 26463 w 184903"/>
                <a:gd name="connsiteY2" fmla="*/ 82426 h 241047"/>
                <a:gd name="connsiteX3" fmla="*/ 158441 w 184903"/>
                <a:gd name="connsiteY3" fmla="*/ 6232 h 241047"/>
                <a:gd name="connsiteX4" fmla="*/ 158441 w 184903"/>
                <a:gd name="connsiteY4" fmla="*/ 158621 h 241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03" h="241047">
                  <a:moveTo>
                    <a:pt x="158441" y="158621"/>
                  </a:moveTo>
                  <a:cubicBezTo>
                    <a:pt x="133039" y="202611"/>
                    <a:pt x="70456" y="260215"/>
                    <a:pt x="26463" y="234816"/>
                  </a:cubicBezTo>
                  <a:cubicBezTo>
                    <a:pt x="-17514" y="209417"/>
                    <a:pt x="1076" y="126417"/>
                    <a:pt x="26463" y="82426"/>
                  </a:cubicBezTo>
                  <a:cubicBezTo>
                    <a:pt x="51865" y="38436"/>
                    <a:pt x="114448" y="-19167"/>
                    <a:pt x="158441" y="6232"/>
                  </a:cubicBezTo>
                  <a:cubicBezTo>
                    <a:pt x="202418" y="31631"/>
                    <a:pt x="183828" y="114631"/>
                    <a:pt x="158441" y="158621"/>
                  </a:cubicBezTo>
                  <a:close/>
                </a:path>
              </a:pathLst>
            </a:custGeom>
            <a:grpFill/>
            <a:ln w="402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0E8E435A-DAC2-4D6A-AEBD-4F90309F1BAB}"/>
                </a:ext>
              </a:extLst>
            </p:cNvPr>
            <p:cNvSpPr/>
            <p:nvPr/>
          </p:nvSpPr>
          <p:spPr>
            <a:xfrm>
              <a:off x="6383116" y="2644066"/>
              <a:ext cx="158354" cy="243822"/>
            </a:xfrm>
            <a:custGeom>
              <a:avLst/>
              <a:gdLst>
                <a:gd name="connsiteX0" fmla="*/ 26392 w 158354"/>
                <a:gd name="connsiteY0" fmla="*/ 243823 h 243822"/>
                <a:gd name="connsiteX1" fmla="*/ 158355 w 158354"/>
                <a:gd name="connsiteY1" fmla="*/ 167628 h 243822"/>
                <a:gd name="connsiteX2" fmla="*/ 131962 w 158354"/>
                <a:gd name="connsiteY2" fmla="*/ 0 h 243822"/>
                <a:gd name="connsiteX3" fmla="*/ 0 w 158354"/>
                <a:gd name="connsiteY3" fmla="*/ 0 h 243822"/>
                <a:gd name="connsiteX4" fmla="*/ 0 w 158354"/>
                <a:gd name="connsiteY4" fmla="*/ 76195 h 24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354" h="243822">
                  <a:moveTo>
                    <a:pt x="26392" y="243823"/>
                  </a:moveTo>
                  <a:lnTo>
                    <a:pt x="158355" y="167628"/>
                  </a:lnTo>
                  <a:lnTo>
                    <a:pt x="131962" y="0"/>
                  </a:lnTo>
                  <a:lnTo>
                    <a:pt x="0" y="0"/>
                  </a:lnTo>
                  <a:lnTo>
                    <a:pt x="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185A9C35-0977-495D-BCDD-2F21DCF4DC9E}"/>
                </a:ext>
              </a:extLst>
            </p:cNvPr>
            <p:cNvSpPr/>
            <p:nvPr/>
          </p:nvSpPr>
          <p:spPr>
            <a:xfrm>
              <a:off x="6834608" y="2874276"/>
              <a:ext cx="68463" cy="68191"/>
            </a:xfrm>
            <a:custGeom>
              <a:avLst/>
              <a:gdLst>
                <a:gd name="connsiteX0" fmla="*/ 26393 w 68463"/>
                <a:gd name="connsiteY0" fmla="*/ 0 h 68191"/>
                <a:gd name="connsiteX1" fmla="*/ 25478 w 68463"/>
                <a:gd name="connsiteY1" fmla="*/ 812 h 68191"/>
                <a:gd name="connsiteX2" fmla="*/ 10393 w 68463"/>
                <a:gd name="connsiteY2" fmla="*/ 21231 h 68191"/>
                <a:gd name="connsiteX3" fmla="*/ 244 w 68463"/>
                <a:gd name="connsiteY3" fmla="*/ 44510 h 68191"/>
                <a:gd name="connsiteX4" fmla="*/ 0 w 68463"/>
                <a:gd name="connsiteY4" fmla="*/ 45706 h 68191"/>
                <a:gd name="connsiteX5" fmla="*/ 36785 w 68463"/>
                <a:gd name="connsiteY5" fmla="*/ 66945 h 68191"/>
                <a:gd name="connsiteX6" fmla="*/ 63162 w 68463"/>
                <a:gd name="connsiteY6" fmla="*/ 51707 h 68191"/>
                <a:gd name="connsiteX7" fmla="*/ 63162 w 68463"/>
                <a:gd name="connsiteY7" fmla="*/ 21231 h 6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463" h="68191">
                  <a:moveTo>
                    <a:pt x="26393" y="0"/>
                  </a:moveTo>
                  <a:cubicBezTo>
                    <a:pt x="26103" y="300"/>
                    <a:pt x="25753" y="511"/>
                    <a:pt x="25478" y="812"/>
                  </a:cubicBezTo>
                  <a:cubicBezTo>
                    <a:pt x="19398" y="7525"/>
                    <a:pt x="14202" y="14633"/>
                    <a:pt x="10393" y="21231"/>
                  </a:cubicBezTo>
                  <a:cubicBezTo>
                    <a:pt x="6583" y="27829"/>
                    <a:pt x="3017" y="35891"/>
                    <a:pt x="244" y="44510"/>
                  </a:cubicBezTo>
                  <a:cubicBezTo>
                    <a:pt x="122" y="44897"/>
                    <a:pt x="122" y="45318"/>
                    <a:pt x="0" y="45706"/>
                  </a:cubicBezTo>
                  <a:lnTo>
                    <a:pt x="36785" y="66945"/>
                  </a:lnTo>
                  <a:cubicBezTo>
                    <a:pt x="45578" y="72025"/>
                    <a:pt x="58088" y="60506"/>
                    <a:pt x="63162" y="51707"/>
                  </a:cubicBezTo>
                  <a:cubicBezTo>
                    <a:pt x="68252" y="42910"/>
                    <a:pt x="71970" y="26312"/>
                    <a:pt x="63162" y="21231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72D2449A-F74A-411B-B86D-FC284420E65F}"/>
                </a:ext>
              </a:extLst>
            </p:cNvPr>
            <p:cNvSpPr/>
            <p:nvPr/>
          </p:nvSpPr>
          <p:spPr>
            <a:xfrm>
              <a:off x="6866091" y="2894263"/>
              <a:ext cx="36984" cy="48208"/>
            </a:xfrm>
            <a:custGeom>
              <a:avLst/>
              <a:gdLst>
                <a:gd name="connsiteX0" fmla="*/ 5302 w 36984"/>
                <a:gd name="connsiteY0" fmla="*/ 16485 h 48208"/>
                <a:gd name="connsiteX1" fmla="*/ 31694 w 36984"/>
                <a:gd name="connsiteY1" fmla="*/ 1246 h 48208"/>
                <a:gd name="connsiteX2" fmla="*/ 31694 w 36984"/>
                <a:gd name="connsiteY2" fmla="*/ 31724 h 48208"/>
                <a:gd name="connsiteX3" fmla="*/ 5302 w 36984"/>
                <a:gd name="connsiteY3" fmla="*/ 46963 h 48208"/>
                <a:gd name="connsiteX4" fmla="*/ 5302 w 36984"/>
                <a:gd name="connsiteY4" fmla="*/ 16485 h 48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984" h="48208">
                  <a:moveTo>
                    <a:pt x="5302" y="16485"/>
                  </a:moveTo>
                  <a:cubicBezTo>
                    <a:pt x="10376" y="7688"/>
                    <a:pt x="22886" y="-3833"/>
                    <a:pt x="31694" y="1246"/>
                  </a:cubicBezTo>
                  <a:cubicBezTo>
                    <a:pt x="40487" y="6325"/>
                    <a:pt x="36768" y="22926"/>
                    <a:pt x="31694" y="31724"/>
                  </a:cubicBezTo>
                  <a:cubicBezTo>
                    <a:pt x="26605" y="40521"/>
                    <a:pt x="14094" y="52042"/>
                    <a:pt x="5302" y="46963"/>
                  </a:cubicBezTo>
                  <a:cubicBezTo>
                    <a:pt x="-3506" y="41884"/>
                    <a:pt x="212" y="25282"/>
                    <a:pt x="5302" y="16485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B660BCAC-50FD-4640-91F2-20098AD909CC}"/>
                </a:ext>
              </a:extLst>
            </p:cNvPr>
            <p:cNvSpPr/>
            <p:nvPr/>
          </p:nvSpPr>
          <p:spPr>
            <a:xfrm>
              <a:off x="6826405" y="2844479"/>
              <a:ext cx="110927" cy="144627"/>
            </a:xfrm>
            <a:custGeom>
              <a:avLst/>
              <a:gdLst>
                <a:gd name="connsiteX0" fmla="*/ 81986 w 110927"/>
                <a:gd name="connsiteY0" fmla="*/ 22 h 144627"/>
                <a:gd name="connsiteX1" fmla="*/ 31791 w 110927"/>
                <a:gd name="connsiteY1" fmla="*/ 28168 h 144627"/>
                <a:gd name="connsiteX2" fmla="*/ 68653 w 110927"/>
                <a:gd name="connsiteY2" fmla="*/ 49454 h 144627"/>
                <a:gd name="connsiteX3" fmla="*/ 68653 w 110927"/>
                <a:gd name="connsiteY3" fmla="*/ 79929 h 144627"/>
                <a:gd name="connsiteX4" fmla="*/ 42275 w 110927"/>
                <a:gd name="connsiteY4" fmla="*/ 95168 h 144627"/>
                <a:gd name="connsiteX5" fmla="*/ 5399 w 110927"/>
                <a:gd name="connsiteY5" fmla="*/ 73882 h 144627"/>
                <a:gd name="connsiteX6" fmla="*/ 15868 w 110927"/>
                <a:gd name="connsiteY6" fmla="*/ 140889 h 144627"/>
                <a:gd name="connsiteX7" fmla="*/ 95045 w 110927"/>
                <a:gd name="connsiteY7" fmla="*/ 95168 h 144627"/>
                <a:gd name="connsiteX8" fmla="*/ 95045 w 110927"/>
                <a:gd name="connsiteY8" fmla="*/ 3740 h 144627"/>
                <a:gd name="connsiteX9" fmla="*/ 81986 w 110927"/>
                <a:gd name="connsiteY9" fmla="*/ 22 h 14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927" h="144627">
                  <a:moveTo>
                    <a:pt x="81986" y="22"/>
                  </a:moveTo>
                  <a:cubicBezTo>
                    <a:pt x="65056" y="-613"/>
                    <a:pt x="46131" y="12602"/>
                    <a:pt x="31791" y="28168"/>
                  </a:cubicBezTo>
                  <a:lnTo>
                    <a:pt x="68653" y="49454"/>
                  </a:lnTo>
                  <a:cubicBezTo>
                    <a:pt x="77460" y="54533"/>
                    <a:pt x="73742" y="71131"/>
                    <a:pt x="68653" y="79929"/>
                  </a:cubicBezTo>
                  <a:cubicBezTo>
                    <a:pt x="63578" y="88728"/>
                    <a:pt x="51068" y="100247"/>
                    <a:pt x="42275" y="95168"/>
                  </a:cubicBezTo>
                  <a:lnTo>
                    <a:pt x="5399" y="73882"/>
                  </a:lnTo>
                  <a:cubicBezTo>
                    <a:pt x="-2616" y="99499"/>
                    <a:pt x="-3637" y="129628"/>
                    <a:pt x="15868" y="140889"/>
                  </a:cubicBezTo>
                  <a:cubicBezTo>
                    <a:pt x="42260" y="156128"/>
                    <a:pt x="79807" y="121562"/>
                    <a:pt x="95045" y="95168"/>
                  </a:cubicBezTo>
                  <a:cubicBezTo>
                    <a:pt x="110283" y="68772"/>
                    <a:pt x="121437" y="18979"/>
                    <a:pt x="95045" y="3740"/>
                  </a:cubicBezTo>
                  <a:cubicBezTo>
                    <a:pt x="90931" y="1358"/>
                    <a:pt x="86527" y="193"/>
                    <a:pt x="81986" y="22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83B0885F-9DC2-45DF-BDD7-1C4F55B4E9CF}"/>
                </a:ext>
              </a:extLst>
            </p:cNvPr>
            <p:cNvSpPr/>
            <p:nvPr/>
          </p:nvSpPr>
          <p:spPr>
            <a:xfrm>
              <a:off x="6290727" y="2636447"/>
              <a:ext cx="52800" cy="76194"/>
            </a:xfrm>
            <a:custGeom>
              <a:avLst/>
              <a:gdLst>
                <a:gd name="connsiteX0" fmla="*/ 52800 w 52800"/>
                <a:gd name="connsiteY0" fmla="*/ 30478 h 76194"/>
                <a:gd name="connsiteX1" fmla="*/ 0 w 52800"/>
                <a:gd name="connsiteY1" fmla="*/ 0 h 76194"/>
                <a:gd name="connsiteX2" fmla="*/ 0 w 52800"/>
                <a:gd name="connsiteY2" fmla="*/ 45717 h 76194"/>
                <a:gd name="connsiteX3" fmla="*/ 52800 w 52800"/>
                <a:gd name="connsiteY3" fmla="*/ 76195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00" h="76194">
                  <a:moveTo>
                    <a:pt x="52800" y="30478"/>
                  </a:moveTo>
                  <a:lnTo>
                    <a:pt x="0" y="0"/>
                  </a:lnTo>
                  <a:lnTo>
                    <a:pt x="0" y="45717"/>
                  </a:lnTo>
                  <a:lnTo>
                    <a:pt x="5280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6A48EBDF-56B1-4F1B-9ABD-2CB37B13BE08}"/>
                </a:ext>
              </a:extLst>
            </p:cNvPr>
            <p:cNvSpPr/>
            <p:nvPr/>
          </p:nvSpPr>
          <p:spPr>
            <a:xfrm>
              <a:off x="6295131" y="2649145"/>
              <a:ext cx="43992" cy="50797"/>
            </a:xfrm>
            <a:custGeom>
              <a:avLst/>
              <a:gdLst>
                <a:gd name="connsiteX0" fmla="*/ 0 w 43992"/>
                <a:gd name="connsiteY0" fmla="*/ 0 h 50797"/>
                <a:gd name="connsiteX1" fmla="*/ 0 w 43992"/>
                <a:gd name="connsiteY1" fmla="*/ 25399 h 50797"/>
                <a:gd name="connsiteX2" fmla="*/ 43993 w 43992"/>
                <a:gd name="connsiteY2" fmla="*/ 50798 h 50797"/>
                <a:gd name="connsiteX3" fmla="*/ 43993 w 43992"/>
                <a:gd name="connsiteY3" fmla="*/ 25399 h 50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992" h="50797">
                  <a:moveTo>
                    <a:pt x="0" y="0"/>
                  </a:moveTo>
                  <a:lnTo>
                    <a:pt x="0" y="25399"/>
                  </a:lnTo>
                  <a:lnTo>
                    <a:pt x="43993" y="50798"/>
                  </a:lnTo>
                  <a:lnTo>
                    <a:pt x="43993" y="25399"/>
                  </a:lnTo>
                  <a:close/>
                </a:path>
              </a:pathLst>
            </a:custGeom>
            <a:grpFill/>
            <a:ln w="6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9EC574C8-D858-4CA5-BD86-C6FF2A69C90E}"/>
                </a:ext>
              </a:extLst>
            </p:cNvPr>
            <p:cNvSpPr/>
            <p:nvPr/>
          </p:nvSpPr>
          <p:spPr>
            <a:xfrm>
              <a:off x="6343528" y="2644066"/>
              <a:ext cx="39588" cy="68575"/>
            </a:xfrm>
            <a:custGeom>
              <a:avLst/>
              <a:gdLst>
                <a:gd name="connsiteX0" fmla="*/ 0 w 39588"/>
                <a:gd name="connsiteY0" fmla="*/ 22858 h 68575"/>
                <a:gd name="connsiteX1" fmla="*/ 39589 w 39588"/>
                <a:gd name="connsiteY1" fmla="*/ 0 h 68575"/>
                <a:gd name="connsiteX2" fmla="*/ 39589 w 39588"/>
                <a:gd name="connsiteY2" fmla="*/ 45717 h 68575"/>
                <a:gd name="connsiteX3" fmla="*/ 0 w 39588"/>
                <a:gd name="connsiteY3" fmla="*/ 68575 h 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588" h="68575">
                  <a:moveTo>
                    <a:pt x="0" y="22858"/>
                  </a:moveTo>
                  <a:lnTo>
                    <a:pt x="39589" y="0"/>
                  </a:lnTo>
                  <a:lnTo>
                    <a:pt x="39589" y="45717"/>
                  </a:lnTo>
                  <a:lnTo>
                    <a:pt x="0" y="6857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004D931C-1AEC-4D87-9FEF-5D9E3B3840F0}"/>
                </a:ext>
              </a:extLst>
            </p:cNvPr>
            <p:cNvSpPr/>
            <p:nvPr/>
          </p:nvSpPr>
          <p:spPr>
            <a:xfrm>
              <a:off x="6290727" y="2598350"/>
              <a:ext cx="92389" cy="68575"/>
            </a:xfrm>
            <a:custGeom>
              <a:avLst/>
              <a:gdLst>
                <a:gd name="connsiteX0" fmla="*/ 0 w 92389"/>
                <a:gd name="connsiteY0" fmla="*/ 38097 h 68575"/>
                <a:gd name="connsiteX1" fmla="*/ 13196 w 92389"/>
                <a:gd name="connsiteY1" fmla="*/ 0 h 68575"/>
                <a:gd name="connsiteX2" fmla="*/ 92389 w 92389"/>
                <a:gd name="connsiteY2" fmla="*/ 45717 h 68575"/>
                <a:gd name="connsiteX3" fmla="*/ 52800 w 92389"/>
                <a:gd name="connsiteY3" fmla="*/ 68575 h 6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89" h="68575">
                  <a:moveTo>
                    <a:pt x="0" y="38097"/>
                  </a:moveTo>
                  <a:lnTo>
                    <a:pt x="13196" y="0"/>
                  </a:lnTo>
                  <a:lnTo>
                    <a:pt x="92389" y="45717"/>
                  </a:lnTo>
                  <a:lnTo>
                    <a:pt x="52800" y="6857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id="{76CF90FA-95C5-46BE-A279-45A707AA26ED}"/>
                </a:ext>
              </a:extLst>
            </p:cNvPr>
            <p:cNvSpPr/>
            <p:nvPr/>
          </p:nvSpPr>
          <p:spPr>
            <a:xfrm>
              <a:off x="6222918" y="3026097"/>
              <a:ext cx="88853" cy="142493"/>
            </a:xfrm>
            <a:custGeom>
              <a:avLst/>
              <a:gdLst>
                <a:gd name="connsiteX0" fmla="*/ 0 w 88853"/>
                <a:gd name="connsiteY0" fmla="*/ 113996 h 142493"/>
                <a:gd name="connsiteX1" fmla="*/ 49356 w 88853"/>
                <a:gd name="connsiteY1" fmla="*/ 142493 h 142493"/>
                <a:gd name="connsiteX2" fmla="*/ 88854 w 88853"/>
                <a:gd name="connsiteY2" fmla="*/ 51300 h 142493"/>
                <a:gd name="connsiteX3" fmla="*/ 0 w 88853"/>
                <a:gd name="connsiteY3" fmla="*/ 0 h 142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853" h="142493">
                  <a:moveTo>
                    <a:pt x="0" y="113996"/>
                  </a:moveTo>
                  <a:lnTo>
                    <a:pt x="49356" y="142493"/>
                  </a:lnTo>
                  <a:lnTo>
                    <a:pt x="88854" y="5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007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id="{2A175578-2709-4F33-9C54-9A56E33D6DBE}"/>
                </a:ext>
              </a:extLst>
            </p:cNvPr>
            <p:cNvSpPr/>
            <p:nvPr/>
          </p:nvSpPr>
          <p:spPr>
            <a:xfrm>
              <a:off x="5979467" y="2883417"/>
              <a:ext cx="86924" cy="161720"/>
            </a:xfrm>
            <a:custGeom>
              <a:avLst/>
              <a:gdLst>
                <a:gd name="connsiteX0" fmla="*/ 86925 w 86924"/>
                <a:gd name="connsiteY0" fmla="*/ 161720 h 161720"/>
                <a:gd name="connsiteX1" fmla="*/ 38633 w 86924"/>
                <a:gd name="connsiteY1" fmla="*/ 133837 h 161720"/>
                <a:gd name="connsiteX2" fmla="*/ 0 w 86924"/>
                <a:gd name="connsiteY2" fmla="*/ 0 h 161720"/>
                <a:gd name="connsiteX3" fmla="*/ 86925 w 86924"/>
                <a:gd name="connsiteY3" fmla="*/ 50189 h 16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924" h="161720">
                  <a:moveTo>
                    <a:pt x="86925" y="161720"/>
                  </a:moveTo>
                  <a:lnTo>
                    <a:pt x="38633" y="133837"/>
                  </a:lnTo>
                  <a:lnTo>
                    <a:pt x="0" y="0"/>
                  </a:lnTo>
                  <a:lnTo>
                    <a:pt x="86925" y="50189"/>
                  </a:lnTo>
                  <a:close/>
                </a:path>
              </a:pathLst>
            </a:custGeom>
            <a:grpFill/>
            <a:ln w="2942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id="{A0864BEA-A5D6-474B-8AEA-A4DF1FBCCB8D}"/>
                </a:ext>
              </a:extLst>
            </p:cNvPr>
            <p:cNvSpPr/>
            <p:nvPr/>
          </p:nvSpPr>
          <p:spPr>
            <a:xfrm>
              <a:off x="5683689" y="2925987"/>
              <a:ext cx="527860" cy="380973"/>
            </a:xfrm>
            <a:custGeom>
              <a:avLst/>
              <a:gdLst>
                <a:gd name="connsiteX0" fmla="*/ 395898 w 527860"/>
                <a:gd name="connsiteY0" fmla="*/ 0 h 380973"/>
                <a:gd name="connsiteX1" fmla="*/ 0 w 527860"/>
                <a:gd name="connsiteY1" fmla="*/ 304779 h 380973"/>
                <a:gd name="connsiteX2" fmla="*/ 131966 w 527860"/>
                <a:gd name="connsiteY2" fmla="*/ 380973 h 380973"/>
                <a:gd name="connsiteX3" fmla="*/ 527860 w 527860"/>
                <a:gd name="connsiteY3" fmla="*/ 76195 h 38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7860" h="380973">
                  <a:moveTo>
                    <a:pt x="395898" y="0"/>
                  </a:moveTo>
                  <a:lnTo>
                    <a:pt x="0" y="304779"/>
                  </a:lnTo>
                  <a:lnTo>
                    <a:pt x="131966" y="380973"/>
                  </a:lnTo>
                  <a:lnTo>
                    <a:pt x="527860" y="76195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id="{2D2C89AD-CECD-4900-9A1C-B0FB47744A18}"/>
                </a:ext>
              </a:extLst>
            </p:cNvPr>
            <p:cNvSpPr/>
            <p:nvPr/>
          </p:nvSpPr>
          <p:spPr>
            <a:xfrm>
              <a:off x="6211550" y="3002183"/>
              <a:ext cx="118781" cy="190485"/>
            </a:xfrm>
            <a:custGeom>
              <a:avLst/>
              <a:gdLst>
                <a:gd name="connsiteX0" fmla="*/ 0 w 118781"/>
                <a:gd name="connsiteY0" fmla="*/ 0 h 190485"/>
                <a:gd name="connsiteX1" fmla="*/ 0 w 118781"/>
                <a:gd name="connsiteY1" fmla="*/ 152388 h 190485"/>
                <a:gd name="connsiteX2" fmla="*/ 65981 w 118781"/>
                <a:gd name="connsiteY2" fmla="*/ 190485 h 190485"/>
                <a:gd name="connsiteX3" fmla="*/ 118781 w 118781"/>
                <a:gd name="connsiteY3" fmla="*/ 68575 h 190485"/>
                <a:gd name="connsiteX4" fmla="*/ 11368 w 118781"/>
                <a:gd name="connsiteY4" fmla="*/ 23916 h 190485"/>
                <a:gd name="connsiteX5" fmla="*/ 100221 w 118781"/>
                <a:gd name="connsiteY5" fmla="*/ 75213 h 190485"/>
                <a:gd name="connsiteX6" fmla="*/ 60724 w 118781"/>
                <a:gd name="connsiteY6" fmla="*/ 166408 h 190485"/>
                <a:gd name="connsiteX7" fmla="*/ 11368 w 118781"/>
                <a:gd name="connsiteY7" fmla="*/ 137911 h 19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8781" h="190485">
                  <a:moveTo>
                    <a:pt x="0" y="0"/>
                  </a:moveTo>
                  <a:lnTo>
                    <a:pt x="0" y="152388"/>
                  </a:lnTo>
                  <a:lnTo>
                    <a:pt x="65981" y="190485"/>
                  </a:lnTo>
                  <a:lnTo>
                    <a:pt x="118781" y="68575"/>
                  </a:lnTo>
                  <a:close/>
                  <a:moveTo>
                    <a:pt x="11368" y="23916"/>
                  </a:moveTo>
                  <a:lnTo>
                    <a:pt x="100221" y="75213"/>
                  </a:lnTo>
                  <a:lnTo>
                    <a:pt x="60724" y="166408"/>
                  </a:lnTo>
                  <a:lnTo>
                    <a:pt x="11368" y="13791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id="{24DB1A4C-E028-480F-8DFC-A8550D64BF38}"/>
                </a:ext>
              </a:extLst>
            </p:cNvPr>
            <p:cNvSpPr/>
            <p:nvPr/>
          </p:nvSpPr>
          <p:spPr>
            <a:xfrm>
              <a:off x="6713023" y="2522155"/>
              <a:ext cx="92373" cy="160008"/>
            </a:xfrm>
            <a:custGeom>
              <a:avLst/>
              <a:gdLst>
                <a:gd name="connsiteX0" fmla="*/ 0 w 92373"/>
                <a:gd name="connsiteY0" fmla="*/ 160009 h 160008"/>
                <a:gd name="connsiteX1" fmla="*/ 92374 w 92373"/>
                <a:gd name="connsiteY1" fmla="*/ 0 h 16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2373" h="160008">
                  <a:moveTo>
                    <a:pt x="0" y="160009"/>
                  </a:moveTo>
                  <a:lnTo>
                    <a:pt x="92374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id="{A8D192B9-7FC6-4FD8-8C0D-53DBEADE19EF}"/>
                </a:ext>
              </a:extLst>
            </p:cNvPr>
            <p:cNvSpPr/>
            <p:nvPr/>
          </p:nvSpPr>
          <p:spPr>
            <a:xfrm>
              <a:off x="6633845" y="2484058"/>
              <a:ext cx="105569" cy="152389"/>
            </a:xfrm>
            <a:custGeom>
              <a:avLst/>
              <a:gdLst>
                <a:gd name="connsiteX0" fmla="*/ 0 w 105569"/>
                <a:gd name="connsiteY0" fmla="*/ 152389 h 152389"/>
                <a:gd name="connsiteX1" fmla="*/ 105570 w 105569"/>
                <a:gd name="connsiteY1" fmla="*/ 0 h 1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152389">
                  <a:moveTo>
                    <a:pt x="0" y="152389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A2A2A2">
                  <a:alpha val="93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id="{3D9CEAC0-2C83-48BE-8BDA-7A41EF4E1422}"/>
                </a:ext>
              </a:extLst>
            </p:cNvPr>
            <p:cNvSpPr/>
            <p:nvPr/>
          </p:nvSpPr>
          <p:spPr>
            <a:xfrm>
              <a:off x="6409509" y="2430721"/>
              <a:ext cx="461883" cy="281920"/>
            </a:xfrm>
            <a:custGeom>
              <a:avLst/>
              <a:gdLst>
                <a:gd name="connsiteX0" fmla="*/ 0 w 461883"/>
                <a:gd name="connsiteY0" fmla="*/ 0 h 281920"/>
                <a:gd name="connsiteX1" fmla="*/ 0 w 461883"/>
                <a:gd name="connsiteY1" fmla="*/ 15239 h 281920"/>
                <a:gd name="connsiteX2" fmla="*/ 461884 w 461883"/>
                <a:gd name="connsiteY2" fmla="*/ 281920 h 281920"/>
                <a:gd name="connsiteX3" fmla="*/ 461884 w 461883"/>
                <a:gd name="connsiteY3" fmla="*/ 266681 h 281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1883" h="281920">
                  <a:moveTo>
                    <a:pt x="0" y="0"/>
                  </a:moveTo>
                  <a:lnTo>
                    <a:pt x="0" y="15239"/>
                  </a:lnTo>
                  <a:lnTo>
                    <a:pt x="461884" y="281920"/>
                  </a:lnTo>
                  <a:lnTo>
                    <a:pt x="461884" y="26668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id="{DB4E4410-335C-456D-9B2F-475DD6C2FDEC}"/>
                </a:ext>
              </a:extLst>
            </p:cNvPr>
            <p:cNvSpPr/>
            <p:nvPr/>
          </p:nvSpPr>
          <p:spPr>
            <a:xfrm>
              <a:off x="6409509" y="2354527"/>
              <a:ext cx="593846" cy="342875"/>
            </a:xfrm>
            <a:custGeom>
              <a:avLst/>
              <a:gdLst>
                <a:gd name="connsiteX0" fmla="*/ 0 w 593846"/>
                <a:gd name="connsiteY0" fmla="*/ 76195 h 342875"/>
                <a:gd name="connsiteX1" fmla="*/ 131962 w 593846"/>
                <a:gd name="connsiteY1" fmla="*/ 0 h 342875"/>
                <a:gd name="connsiteX2" fmla="*/ 593846 w 593846"/>
                <a:gd name="connsiteY2" fmla="*/ 266681 h 342875"/>
                <a:gd name="connsiteX3" fmla="*/ 461884 w 593846"/>
                <a:gd name="connsiteY3" fmla="*/ 342876 h 3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3846" h="342875">
                  <a:moveTo>
                    <a:pt x="0" y="76195"/>
                  </a:moveTo>
                  <a:lnTo>
                    <a:pt x="131962" y="0"/>
                  </a:lnTo>
                  <a:lnTo>
                    <a:pt x="593846" y="266681"/>
                  </a:lnTo>
                  <a:lnTo>
                    <a:pt x="461884" y="34287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id="{149EA852-1279-4807-9493-2C50BA3B3484}"/>
                </a:ext>
              </a:extLst>
            </p:cNvPr>
            <p:cNvSpPr/>
            <p:nvPr/>
          </p:nvSpPr>
          <p:spPr>
            <a:xfrm>
              <a:off x="6435901" y="2506916"/>
              <a:ext cx="105569" cy="91433"/>
            </a:xfrm>
            <a:custGeom>
              <a:avLst/>
              <a:gdLst>
                <a:gd name="connsiteX0" fmla="*/ 0 w 105569"/>
                <a:gd name="connsiteY0" fmla="*/ 91434 h 91433"/>
                <a:gd name="connsiteX1" fmla="*/ 105570 w 105569"/>
                <a:gd name="connsiteY1" fmla="*/ 0 h 9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91433">
                  <a:moveTo>
                    <a:pt x="0" y="91434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id="{D0750FA7-43E9-4275-99A3-107018F75BA5}"/>
                </a:ext>
              </a:extLst>
            </p:cNvPr>
            <p:cNvSpPr/>
            <p:nvPr/>
          </p:nvSpPr>
          <p:spPr>
            <a:xfrm>
              <a:off x="6515079" y="2621208"/>
              <a:ext cx="224336" cy="22858"/>
            </a:xfrm>
            <a:custGeom>
              <a:avLst/>
              <a:gdLst>
                <a:gd name="connsiteX0" fmla="*/ 0 w 224336"/>
                <a:gd name="connsiteY0" fmla="*/ 22858 h 22858"/>
                <a:gd name="connsiteX1" fmla="*/ 224336 w 224336"/>
                <a:gd name="connsiteY1" fmla="*/ 0 h 22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336" h="22858">
                  <a:moveTo>
                    <a:pt x="0" y="22858"/>
                  </a:moveTo>
                  <a:lnTo>
                    <a:pt x="224336" y="0"/>
                  </a:lnTo>
                </a:path>
              </a:pathLst>
            </a:custGeom>
            <a:grpFill/>
            <a:ln w="4020" cap="flat">
              <a:solidFill>
                <a:srgbClr val="A2A2A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id="{307B5BA2-BE3F-46BE-B55D-91133F6C0409}"/>
                </a:ext>
              </a:extLst>
            </p:cNvPr>
            <p:cNvSpPr/>
            <p:nvPr/>
          </p:nvSpPr>
          <p:spPr>
            <a:xfrm>
              <a:off x="6501883" y="2613589"/>
              <a:ext cx="237532" cy="30477"/>
            </a:xfrm>
            <a:custGeom>
              <a:avLst/>
              <a:gdLst>
                <a:gd name="connsiteX0" fmla="*/ 13196 w 237532"/>
                <a:gd name="connsiteY0" fmla="*/ 30478 h 30477"/>
                <a:gd name="connsiteX1" fmla="*/ 0 w 237532"/>
                <a:gd name="connsiteY1" fmla="*/ 22858 h 30477"/>
                <a:gd name="connsiteX2" fmla="*/ 224336 w 237532"/>
                <a:gd name="connsiteY2" fmla="*/ 0 h 30477"/>
                <a:gd name="connsiteX3" fmla="*/ 237532 w 237532"/>
                <a:gd name="connsiteY3" fmla="*/ 7619 h 3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32" h="30477">
                  <a:moveTo>
                    <a:pt x="13196" y="30478"/>
                  </a:moveTo>
                  <a:lnTo>
                    <a:pt x="0" y="22858"/>
                  </a:lnTo>
                  <a:lnTo>
                    <a:pt x="224336" y="0"/>
                  </a:lnTo>
                  <a:lnTo>
                    <a:pt x="237532" y="7619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id="{D10942DD-DF9D-468A-8DBF-89861DD6E052}"/>
                </a:ext>
              </a:extLst>
            </p:cNvPr>
            <p:cNvSpPr/>
            <p:nvPr/>
          </p:nvSpPr>
          <p:spPr>
            <a:xfrm>
              <a:off x="6435901" y="2506916"/>
              <a:ext cx="118766" cy="99053"/>
            </a:xfrm>
            <a:custGeom>
              <a:avLst/>
              <a:gdLst>
                <a:gd name="connsiteX0" fmla="*/ 0 w 118766"/>
                <a:gd name="connsiteY0" fmla="*/ 91434 h 99053"/>
                <a:gd name="connsiteX1" fmla="*/ 105570 w 118766"/>
                <a:gd name="connsiteY1" fmla="*/ 0 h 99053"/>
                <a:gd name="connsiteX2" fmla="*/ 118766 w 118766"/>
                <a:gd name="connsiteY2" fmla="*/ 7619 h 99053"/>
                <a:gd name="connsiteX3" fmla="*/ 13196 w 118766"/>
                <a:gd name="connsiteY3" fmla="*/ 99053 h 99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766" h="99053">
                  <a:moveTo>
                    <a:pt x="0" y="91434"/>
                  </a:moveTo>
                  <a:lnTo>
                    <a:pt x="105570" y="0"/>
                  </a:lnTo>
                  <a:lnTo>
                    <a:pt x="118766" y="7619"/>
                  </a:lnTo>
                  <a:lnTo>
                    <a:pt x="13196" y="99053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id="{07C90A4C-CEC4-49E4-BBA8-A1B7EAD00E5E}"/>
                </a:ext>
              </a:extLst>
            </p:cNvPr>
            <p:cNvSpPr/>
            <p:nvPr/>
          </p:nvSpPr>
          <p:spPr>
            <a:xfrm>
              <a:off x="6858196" y="2598350"/>
              <a:ext cx="158354" cy="137150"/>
            </a:xfrm>
            <a:custGeom>
              <a:avLst/>
              <a:gdLst>
                <a:gd name="connsiteX0" fmla="*/ 158355 w 158354"/>
                <a:gd name="connsiteY0" fmla="*/ 45717 h 137150"/>
                <a:gd name="connsiteX1" fmla="*/ 158355 w 158354"/>
                <a:gd name="connsiteY1" fmla="*/ 0 h 137150"/>
                <a:gd name="connsiteX2" fmla="*/ 0 w 158354"/>
                <a:gd name="connsiteY2" fmla="*/ 91434 h 137150"/>
                <a:gd name="connsiteX3" fmla="*/ 0 w 158354"/>
                <a:gd name="connsiteY3" fmla="*/ 13715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354" h="137150">
                  <a:moveTo>
                    <a:pt x="158355" y="45717"/>
                  </a:moveTo>
                  <a:lnTo>
                    <a:pt x="158355" y="0"/>
                  </a:lnTo>
                  <a:lnTo>
                    <a:pt x="0" y="91434"/>
                  </a:lnTo>
                  <a:lnTo>
                    <a:pt x="0" y="13715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id="{EE5AAE0B-7831-46E2-A337-DD7647602A72}"/>
                </a:ext>
              </a:extLst>
            </p:cNvPr>
            <p:cNvSpPr/>
            <p:nvPr/>
          </p:nvSpPr>
          <p:spPr>
            <a:xfrm>
              <a:off x="6396313" y="2331668"/>
              <a:ext cx="158355" cy="137150"/>
            </a:xfrm>
            <a:custGeom>
              <a:avLst/>
              <a:gdLst>
                <a:gd name="connsiteX0" fmla="*/ 0 w 158355"/>
                <a:gd name="connsiteY0" fmla="*/ 91434 h 137150"/>
                <a:gd name="connsiteX1" fmla="*/ 0 w 158355"/>
                <a:gd name="connsiteY1" fmla="*/ 137150 h 137150"/>
                <a:gd name="connsiteX2" fmla="*/ 26393 w 158355"/>
                <a:gd name="connsiteY2" fmla="*/ 121911 h 137150"/>
                <a:gd name="connsiteX3" fmla="*/ 13196 w 158355"/>
                <a:gd name="connsiteY3" fmla="*/ 114292 h 137150"/>
                <a:gd name="connsiteX4" fmla="*/ 13196 w 158355"/>
                <a:gd name="connsiteY4" fmla="*/ 99053 h 137150"/>
                <a:gd name="connsiteX5" fmla="*/ 145159 w 158355"/>
                <a:gd name="connsiteY5" fmla="*/ 22858 h 137150"/>
                <a:gd name="connsiteX6" fmla="*/ 158355 w 158355"/>
                <a:gd name="connsiteY6" fmla="*/ 30478 h 137150"/>
                <a:gd name="connsiteX7" fmla="*/ 158355 w 158355"/>
                <a:gd name="connsiteY7" fmla="*/ 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55" h="137150">
                  <a:moveTo>
                    <a:pt x="0" y="91434"/>
                  </a:moveTo>
                  <a:lnTo>
                    <a:pt x="0" y="137150"/>
                  </a:lnTo>
                  <a:lnTo>
                    <a:pt x="26393" y="121911"/>
                  </a:lnTo>
                  <a:lnTo>
                    <a:pt x="13196" y="114292"/>
                  </a:lnTo>
                  <a:lnTo>
                    <a:pt x="13196" y="99053"/>
                  </a:lnTo>
                  <a:lnTo>
                    <a:pt x="145159" y="22858"/>
                  </a:lnTo>
                  <a:lnTo>
                    <a:pt x="158355" y="30478"/>
                  </a:lnTo>
                  <a:lnTo>
                    <a:pt x="158355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id="{C1738AC7-ACA1-462A-9FEB-93812A42F352}"/>
                </a:ext>
              </a:extLst>
            </p:cNvPr>
            <p:cNvSpPr/>
            <p:nvPr/>
          </p:nvSpPr>
          <p:spPr>
            <a:xfrm>
              <a:off x="5327377" y="3215529"/>
              <a:ext cx="268333" cy="167624"/>
            </a:xfrm>
            <a:custGeom>
              <a:avLst/>
              <a:gdLst>
                <a:gd name="connsiteX0" fmla="*/ 65812 w 268333"/>
                <a:gd name="connsiteY0" fmla="*/ -310 h 167624"/>
                <a:gd name="connsiteX1" fmla="*/ -176 w 268333"/>
                <a:gd name="connsiteY1" fmla="*/ 37780 h 167624"/>
                <a:gd name="connsiteX2" fmla="*/ 224171 w 268333"/>
                <a:gd name="connsiteY2" fmla="*/ 167315 h 167624"/>
                <a:gd name="connsiteX3" fmla="*/ 268158 w 268333"/>
                <a:gd name="connsiteY3" fmla="*/ 116520 h 167624"/>
                <a:gd name="connsiteX4" fmla="*/ 65812 w 268333"/>
                <a:gd name="connsiteY4" fmla="*/ -310 h 167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8333" h="167624">
                  <a:moveTo>
                    <a:pt x="65812" y="-310"/>
                  </a:moveTo>
                  <a:lnTo>
                    <a:pt x="-176" y="37780"/>
                  </a:lnTo>
                  <a:lnTo>
                    <a:pt x="224171" y="167315"/>
                  </a:lnTo>
                  <a:lnTo>
                    <a:pt x="268158" y="116520"/>
                  </a:lnTo>
                  <a:lnTo>
                    <a:pt x="65812" y="-31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0" name="Freeform: Shape 429">
              <a:extLst>
                <a:ext uri="{FF2B5EF4-FFF2-40B4-BE49-F238E27FC236}">
                  <a16:creationId xmlns:a16="http://schemas.microsoft.com/office/drawing/2014/main" id="{C0243D6D-73EB-44B6-B4F1-4F6FEAC0D5AC}"/>
                </a:ext>
              </a:extLst>
            </p:cNvPr>
            <p:cNvSpPr/>
            <p:nvPr/>
          </p:nvSpPr>
          <p:spPr>
            <a:xfrm>
              <a:off x="5894835" y="3527924"/>
              <a:ext cx="92376" cy="83814"/>
            </a:xfrm>
            <a:custGeom>
              <a:avLst/>
              <a:gdLst>
                <a:gd name="connsiteX0" fmla="*/ 0 w 92376"/>
                <a:gd name="connsiteY0" fmla="*/ 53336 h 83814"/>
                <a:gd name="connsiteX1" fmla="*/ 0 w 92376"/>
                <a:gd name="connsiteY1" fmla="*/ 83814 h 83814"/>
                <a:gd name="connsiteX2" fmla="*/ 92377 w 92376"/>
                <a:gd name="connsiteY2" fmla="*/ 30478 h 83814"/>
                <a:gd name="connsiteX3" fmla="*/ 92377 w 92376"/>
                <a:gd name="connsiteY3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76" h="83814">
                  <a:moveTo>
                    <a:pt x="0" y="53336"/>
                  </a:moveTo>
                  <a:lnTo>
                    <a:pt x="0" y="83814"/>
                  </a:lnTo>
                  <a:lnTo>
                    <a:pt x="92377" y="30478"/>
                  </a:lnTo>
                  <a:lnTo>
                    <a:pt x="92377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id="{908F0068-DD2B-4978-808B-E49AF5073CE9}"/>
                </a:ext>
              </a:extLst>
            </p:cNvPr>
            <p:cNvSpPr/>
            <p:nvPr/>
          </p:nvSpPr>
          <p:spPr>
            <a:xfrm>
              <a:off x="5314184" y="3192668"/>
              <a:ext cx="92376" cy="83814"/>
            </a:xfrm>
            <a:custGeom>
              <a:avLst/>
              <a:gdLst>
                <a:gd name="connsiteX0" fmla="*/ 0 w 92376"/>
                <a:gd name="connsiteY0" fmla="*/ 53336 h 83814"/>
                <a:gd name="connsiteX1" fmla="*/ 0 w 92376"/>
                <a:gd name="connsiteY1" fmla="*/ 83814 h 83814"/>
                <a:gd name="connsiteX2" fmla="*/ 13196 w 92376"/>
                <a:gd name="connsiteY2" fmla="*/ 76195 h 83814"/>
                <a:gd name="connsiteX3" fmla="*/ 13196 w 92376"/>
                <a:gd name="connsiteY3" fmla="*/ 60956 h 83814"/>
                <a:gd name="connsiteX4" fmla="*/ 79179 w 92376"/>
                <a:gd name="connsiteY4" fmla="*/ 22858 h 83814"/>
                <a:gd name="connsiteX5" fmla="*/ 92377 w 92376"/>
                <a:gd name="connsiteY5" fmla="*/ 30478 h 83814"/>
                <a:gd name="connsiteX6" fmla="*/ 92377 w 92376"/>
                <a:gd name="connsiteY6" fmla="*/ 0 h 8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376" h="83814">
                  <a:moveTo>
                    <a:pt x="0" y="53336"/>
                  </a:moveTo>
                  <a:lnTo>
                    <a:pt x="0" y="83814"/>
                  </a:lnTo>
                  <a:lnTo>
                    <a:pt x="13196" y="76195"/>
                  </a:lnTo>
                  <a:lnTo>
                    <a:pt x="13196" y="60956"/>
                  </a:lnTo>
                  <a:lnTo>
                    <a:pt x="79179" y="22858"/>
                  </a:lnTo>
                  <a:lnTo>
                    <a:pt x="92377" y="30478"/>
                  </a:lnTo>
                  <a:lnTo>
                    <a:pt x="92377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id="{B3A572E6-A943-4F80-9F85-B52D2C61389F}"/>
                </a:ext>
              </a:extLst>
            </p:cNvPr>
            <p:cNvSpPr/>
            <p:nvPr/>
          </p:nvSpPr>
          <p:spPr>
            <a:xfrm>
              <a:off x="5683689" y="3421252"/>
              <a:ext cx="277128" cy="160008"/>
            </a:xfrm>
            <a:custGeom>
              <a:avLst/>
              <a:gdLst>
                <a:gd name="connsiteX0" fmla="*/ 0 w 277128"/>
                <a:gd name="connsiteY0" fmla="*/ 38097 h 160008"/>
                <a:gd name="connsiteX1" fmla="*/ 211146 w 277128"/>
                <a:gd name="connsiteY1" fmla="*/ 160009 h 160008"/>
                <a:gd name="connsiteX2" fmla="*/ 277129 w 277128"/>
                <a:gd name="connsiteY2" fmla="*/ 121911 h 160008"/>
                <a:gd name="connsiteX3" fmla="*/ 65983 w 277128"/>
                <a:gd name="connsiteY3" fmla="*/ 0 h 160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7128" h="160008">
                  <a:moveTo>
                    <a:pt x="0" y="38097"/>
                  </a:moveTo>
                  <a:lnTo>
                    <a:pt x="211146" y="160009"/>
                  </a:lnTo>
                  <a:lnTo>
                    <a:pt x="277129" y="121911"/>
                  </a:lnTo>
                  <a:lnTo>
                    <a:pt x="65983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id="{0678F538-2CFD-45B3-8666-4109D30EC075}"/>
                </a:ext>
              </a:extLst>
            </p:cNvPr>
            <p:cNvSpPr/>
            <p:nvPr/>
          </p:nvSpPr>
          <p:spPr>
            <a:xfrm>
              <a:off x="5327380" y="3253624"/>
              <a:ext cx="237540" cy="152389"/>
            </a:xfrm>
            <a:custGeom>
              <a:avLst/>
              <a:gdLst>
                <a:gd name="connsiteX0" fmla="*/ 237540 w 237540"/>
                <a:gd name="connsiteY0" fmla="*/ 152389 h 152389"/>
                <a:gd name="connsiteX1" fmla="*/ 0 w 237540"/>
                <a:gd name="connsiteY1" fmla="*/ 15239 h 152389"/>
                <a:gd name="connsiteX2" fmla="*/ 0 w 237540"/>
                <a:gd name="connsiteY2" fmla="*/ 0 h 152389"/>
                <a:gd name="connsiteX3" fmla="*/ 224342 w 237540"/>
                <a:gd name="connsiteY3" fmla="*/ 129531 h 152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7540" h="152389">
                  <a:moveTo>
                    <a:pt x="237540" y="152389"/>
                  </a:moveTo>
                  <a:lnTo>
                    <a:pt x="0" y="15239"/>
                  </a:lnTo>
                  <a:lnTo>
                    <a:pt x="0" y="0"/>
                  </a:lnTo>
                  <a:lnTo>
                    <a:pt x="224342" y="129531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id="{5CE8136D-DF9F-434E-9667-3F39744FD1FA}"/>
                </a:ext>
              </a:extLst>
            </p:cNvPr>
            <p:cNvSpPr/>
            <p:nvPr/>
          </p:nvSpPr>
          <p:spPr>
            <a:xfrm>
              <a:off x="5670493" y="3459349"/>
              <a:ext cx="224342" cy="137150"/>
            </a:xfrm>
            <a:custGeom>
              <a:avLst/>
              <a:gdLst>
                <a:gd name="connsiteX0" fmla="*/ 0 w 224342"/>
                <a:gd name="connsiteY0" fmla="*/ 7619 h 137150"/>
                <a:gd name="connsiteX1" fmla="*/ 224342 w 224342"/>
                <a:gd name="connsiteY1" fmla="*/ 137150 h 137150"/>
                <a:gd name="connsiteX2" fmla="*/ 224342 w 224342"/>
                <a:gd name="connsiteY2" fmla="*/ 121911 h 137150"/>
                <a:gd name="connsiteX3" fmla="*/ 13196 w 224342"/>
                <a:gd name="connsiteY3" fmla="*/ 0 h 13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342" h="137150">
                  <a:moveTo>
                    <a:pt x="0" y="7619"/>
                  </a:moveTo>
                  <a:lnTo>
                    <a:pt x="224342" y="137150"/>
                  </a:lnTo>
                  <a:lnTo>
                    <a:pt x="224342" y="121911"/>
                  </a:lnTo>
                  <a:lnTo>
                    <a:pt x="13196" y="0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id="{1C7E5BDF-5D7D-4EA3-A648-A1D1029C2219}"/>
                </a:ext>
              </a:extLst>
            </p:cNvPr>
            <p:cNvSpPr/>
            <p:nvPr/>
          </p:nvSpPr>
          <p:spPr>
            <a:xfrm>
              <a:off x="6145569" y="2933606"/>
              <a:ext cx="26392" cy="15238"/>
            </a:xfrm>
            <a:custGeom>
              <a:avLst/>
              <a:gdLst>
                <a:gd name="connsiteX0" fmla="*/ 26393 w 26392"/>
                <a:gd name="connsiteY0" fmla="*/ 0 h 15238"/>
                <a:gd name="connsiteX1" fmla="*/ 0 w 26392"/>
                <a:gd name="connsiteY1" fmla="*/ 15239 h 1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392" h="15238">
                  <a:moveTo>
                    <a:pt x="26393" y="0"/>
                  </a:moveTo>
                  <a:lnTo>
                    <a:pt x="0" y="15239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id="{F212CD6A-CCC1-4BA3-8278-313C5B441FCA}"/>
                </a:ext>
              </a:extLst>
            </p:cNvPr>
            <p:cNvSpPr/>
            <p:nvPr/>
          </p:nvSpPr>
          <p:spPr>
            <a:xfrm>
              <a:off x="6185157" y="2895509"/>
              <a:ext cx="105569" cy="76194"/>
            </a:xfrm>
            <a:custGeom>
              <a:avLst/>
              <a:gdLst>
                <a:gd name="connsiteX0" fmla="*/ 0 w 105569"/>
                <a:gd name="connsiteY0" fmla="*/ 76195 h 76194"/>
                <a:gd name="connsiteX1" fmla="*/ 105570 w 105569"/>
                <a:gd name="connsiteY1" fmla="*/ 0 h 7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569" h="76194">
                  <a:moveTo>
                    <a:pt x="0" y="76195"/>
                  </a:moveTo>
                  <a:lnTo>
                    <a:pt x="105570" y="0"/>
                  </a:lnTo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id="{DDE73140-11DE-4D5D-A125-9FFF70238B8C}"/>
                </a:ext>
              </a:extLst>
            </p:cNvPr>
            <p:cNvSpPr/>
            <p:nvPr/>
          </p:nvSpPr>
          <p:spPr>
            <a:xfrm>
              <a:off x="6224746" y="2812541"/>
              <a:ext cx="118781" cy="121064"/>
            </a:xfrm>
            <a:custGeom>
              <a:avLst/>
              <a:gdLst>
                <a:gd name="connsiteX0" fmla="*/ 13196 w 118781"/>
                <a:gd name="connsiteY0" fmla="*/ 6773 h 121064"/>
                <a:gd name="connsiteX1" fmla="*/ 118782 w 118781"/>
                <a:gd name="connsiteY1" fmla="*/ 6773 h 121064"/>
                <a:gd name="connsiteX2" fmla="*/ 105585 w 118781"/>
                <a:gd name="connsiteY2" fmla="*/ 90587 h 121064"/>
                <a:gd name="connsiteX3" fmla="*/ 52785 w 118781"/>
                <a:gd name="connsiteY3" fmla="*/ 121065 h 121064"/>
                <a:gd name="connsiteX4" fmla="*/ 0 w 118781"/>
                <a:gd name="connsiteY4" fmla="*/ 105826 h 12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781" h="121064">
                  <a:moveTo>
                    <a:pt x="13196" y="6773"/>
                  </a:moveTo>
                  <a:cubicBezTo>
                    <a:pt x="65981" y="-8466"/>
                    <a:pt x="118782" y="6773"/>
                    <a:pt x="118782" y="6773"/>
                  </a:cubicBezTo>
                  <a:lnTo>
                    <a:pt x="105585" y="90587"/>
                  </a:lnTo>
                  <a:lnTo>
                    <a:pt x="52785" y="121065"/>
                  </a:lnTo>
                  <a:lnTo>
                    <a:pt x="0" y="105826"/>
                  </a:ln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id="{AE586CC7-CF14-4B4A-B34A-44778E49D9D6}"/>
                </a:ext>
              </a:extLst>
            </p:cNvPr>
            <p:cNvSpPr/>
            <p:nvPr/>
          </p:nvSpPr>
          <p:spPr>
            <a:xfrm>
              <a:off x="6231663" y="2726150"/>
              <a:ext cx="100574" cy="96326"/>
            </a:xfrm>
            <a:custGeom>
              <a:avLst/>
              <a:gdLst>
                <a:gd name="connsiteX0" fmla="*/ 100575 w 100574"/>
                <a:gd name="connsiteY0" fmla="*/ 48163 h 96326"/>
                <a:gd name="connsiteX1" fmla="*/ 50287 w 100574"/>
                <a:gd name="connsiteY1" fmla="*/ 96326 h 96326"/>
                <a:gd name="connsiteX2" fmla="*/ 0 w 100574"/>
                <a:gd name="connsiteY2" fmla="*/ 48163 h 96326"/>
                <a:gd name="connsiteX3" fmla="*/ 50287 w 100574"/>
                <a:gd name="connsiteY3" fmla="*/ 0 h 96326"/>
                <a:gd name="connsiteX4" fmla="*/ 100575 w 100574"/>
                <a:gd name="connsiteY4" fmla="*/ 48163 h 96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74" h="96326">
                  <a:moveTo>
                    <a:pt x="100575" y="48163"/>
                  </a:moveTo>
                  <a:cubicBezTo>
                    <a:pt x="100575" y="74763"/>
                    <a:pt x="78060" y="96326"/>
                    <a:pt x="50287" y="96326"/>
                  </a:cubicBezTo>
                  <a:cubicBezTo>
                    <a:pt x="22514" y="96326"/>
                    <a:pt x="0" y="74763"/>
                    <a:pt x="0" y="48163"/>
                  </a:cubicBezTo>
                  <a:cubicBezTo>
                    <a:pt x="0" y="21563"/>
                    <a:pt x="22514" y="0"/>
                    <a:pt x="50287" y="0"/>
                  </a:cubicBezTo>
                  <a:cubicBezTo>
                    <a:pt x="78060" y="0"/>
                    <a:pt x="100575" y="21563"/>
                    <a:pt x="100575" y="48163"/>
                  </a:cubicBezTo>
                  <a:close/>
                </a:path>
              </a:pathLst>
            </a:custGeom>
            <a:grpFill/>
            <a:ln w="6987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id="{08F07F51-1699-444C-8FF5-34CAE588F431}"/>
                </a:ext>
              </a:extLst>
            </p:cNvPr>
            <p:cNvSpPr/>
            <p:nvPr/>
          </p:nvSpPr>
          <p:spPr>
            <a:xfrm>
              <a:off x="6231785" y="2765732"/>
              <a:ext cx="70463" cy="38614"/>
            </a:xfrm>
            <a:custGeom>
              <a:avLst/>
              <a:gdLst>
                <a:gd name="connsiteX0" fmla="*/ 70464 w 70463"/>
                <a:gd name="connsiteY0" fmla="*/ 19307 h 38614"/>
                <a:gd name="connsiteX1" fmla="*/ 35232 w 70463"/>
                <a:gd name="connsiteY1" fmla="*/ 38614 h 38614"/>
                <a:gd name="connsiteX2" fmla="*/ 0 w 70463"/>
                <a:gd name="connsiteY2" fmla="*/ 19307 h 38614"/>
                <a:gd name="connsiteX3" fmla="*/ 35232 w 70463"/>
                <a:gd name="connsiteY3" fmla="*/ 0 h 38614"/>
                <a:gd name="connsiteX4" fmla="*/ 70464 w 70463"/>
                <a:gd name="connsiteY4" fmla="*/ 19307 h 3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3" h="38614">
                  <a:moveTo>
                    <a:pt x="70464" y="19307"/>
                  </a:moveTo>
                  <a:cubicBezTo>
                    <a:pt x="70464" y="29970"/>
                    <a:pt x="54690" y="38614"/>
                    <a:pt x="35232" y="38614"/>
                  </a:cubicBezTo>
                  <a:cubicBezTo>
                    <a:pt x="15774" y="38614"/>
                    <a:pt x="0" y="29970"/>
                    <a:pt x="0" y="19307"/>
                  </a:cubicBezTo>
                  <a:cubicBezTo>
                    <a:pt x="0" y="8644"/>
                    <a:pt x="15774" y="0"/>
                    <a:pt x="35232" y="0"/>
                  </a:cubicBezTo>
                  <a:cubicBezTo>
                    <a:pt x="54690" y="0"/>
                    <a:pt x="70464" y="8644"/>
                    <a:pt x="70464" y="19307"/>
                  </a:cubicBezTo>
                  <a:close/>
                </a:path>
              </a:pathLst>
            </a:custGeom>
            <a:grpFill/>
            <a:ln w="6982" cap="sq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id="{171BE7DD-D45A-442F-B861-13FB0D0D7365}"/>
                </a:ext>
              </a:extLst>
            </p:cNvPr>
            <p:cNvSpPr/>
            <p:nvPr/>
          </p:nvSpPr>
          <p:spPr>
            <a:xfrm>
              <a:off x="6127082" y="2891770"/>
              <a:ext cx="89769" cy="83672"/>
            </a:xfrm>
            <a:custGeom>
              <a:avLst/>
              <a:gdLst>
                <a:gd name="connsiteX0" fmla="*/ 5290 w 89769"/>
                <a:gd name="connsiteY0" fmla="*/ 34217 h 83672"/>
                <a:gd name="connsiteX1" fmla="*/ 5290 w 89769"/>
                <a:gd name="connsiteY1" fmla="*/ 3739 h 83672"/>
                <a:gd name="connsiteX2" fmla="*/ 84468 w 89769"/>
                <a:gd name="connsiteY2" fmla="*/ 49456 h 83672"/>
                <a:gd name="connsiteX3" fmla="*/ 84468 w 89769"/>
                <a:gd name="connsiteY3" fmla="*/ 79934 h 83672"/>
                <a:gd name="connsiteX4" fmla="*/ 5290 w 89769"/>
                <a:gd name="connsiteY4" fmla="*/ 34217 h 83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769" h="83672">
                  <a:moveTo>
                    <a:pt x="5290" y="34217"/>
                  </a:moveTo>
                  <a:cubicBezTo>
                    <a:pt x="216" y="25419"/>
                    <a:pt x="-3502" y="8818"/>
                    <a:pt x="5290" y="3739"/>
                  </a:cubicBezTo>
                  <a:cubicBezTo>
                    <a:pt x="31683" y="-11500"/>
                    <a:pt x="69230" y="23062"/>
                    <a:pt x="84468" y="49456"/>
                  </a:cubicBezTo>
                  <a:cubicBezTo>
                    <a:pt x="89557" y="58255"/>
                    <a:pt x="93276" y="74854"/>
                    <a:pt x="84468" y="79934"/>
                  </a:cubicBezTo>
                  <a:cubicBezTo>
                    <a:pt x="58075" y="95173"/>
                    <a:pt x="20529" y="60612"/>
                    <a:pt x="5290" y="34217"/>
                  </a:cubicBezTo>
                  <a:close/>
                </a:path>
              </a:pathLst>
            </a:custGeom>
            <a:grpFill/>
            <a:ln w="402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rgbClr val="00509E"/>
                </a:solidFill>
              </a:endParaRPr>
            </a:p>
          </p:txBody>
        </p:sp>
      </p:grpSp>
      <p:cxnSp>
        <p:nvCxnSpPr>
          <p:cNvPr id="443" name="Straight Arrow Connector 442">
            <a:extLst>
              <a:ext uri="{FF2B5EF4-FFF2-40B4-BE49-F238E27FC236}">
                <a16:creationId xmlns:a16="http://schemas.microsoft.com/office/drawing/2014/main" id="{DD50B27B-74BC-4192-9B21-664E1000D848}"/>
              </a:ext>
            </a:extLst>
          </p:cNvPr>
          <p:cNvCxnSpPr>
            <a:cxnSpLocks/>
            <a:stCxn id="77" idx="6"/>
            <a:endCxn id="223" idx="2"/>
          </p:cNvCxnSpPr>
          <p:nvPr/>
        </p:nvCxnSpPr>
        <p:spPr>
          <a:xfrm flipV="1">
            <a:off x="3345595" y="2032996"/>
            <a:ext cx="1572392" cy="67796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5" name="Straight Arrow Connector 444">
            <a:extLst>
              <a:ext uri="{FF2B5EF4-FFF2-40B4-BE49-F238E27FC236}">
                <a16:creationId xmlns:a16="http://schemas.microsoft.com/office/drawing/2014/main" id="{647D4310-3972-49E1-80F5-B24900AA9F86}"/>
              </a:ext>
            </a:extLst>
          </p:cNvPr>
          <p:cNvCxnSpPr>
            <a:stCxn id="223" idx="6"/>
            <a:endCxn id="296" idx="2"/>
          </p:cNvCxnSpPr>
          <p:nvPr/>
        </p:nvCxnSpPr>
        <p:spPr>
          <a:xfrm>
            <a:off x="7257987" y="2032996"/>
            <a:ext cx="1588418" cy="67796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7" name="Straight Arrow Connector 446">
            <a:extLst>
              <a:ext uri="{FF2B5EF4-FFF2-40B4-BE49-F238E27FC236}">
                <a16:creationId xmlns:a16="http://schemas.microsoft.com/office/drawing/2014/main" id="{E6DD5FFA-35BC-46E2-A158-EA40D94DB31E}"/>
              </a:ext>
            </a:extLst>
          </p:cNvPr>
          <p:cNvCxnSpPr>
            <a:stCxn id="296" idx="3"/>
            <a:endCxn id="369" idx="6"/>
          </p:cNvCxnSpPr>
          <p:nvPr/>
        </p:nvCxnSpPr>
        <p:spPr>
          <a:xfrm flipH="1">
            <a:off x="7259623" y="3538279"/>
            <a:ext cx="1929467" cy="175373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0" name="TextBox 449">
            <a:extLst>
              <a:ext uri="{FF2B5EF4-FFF2-40B4-BE49-F238E27FC236}">
                <a16:creationId xmlns:a16="http://schemas.microsoft.com/office/drawing/2014/main" id="{776C9908-F04A-474F-9B3C-1A28D899ABA5}"/>
              </a:ext>
            </a:extLst>
          </p:cNvPr>
          <p:cNvSpPr txBox="1"/>
          <p:nvPr/>
        </p:nvSpPr>
        <p:spPr>
          <a:xfrm rot="20179425">
            <a:off x="3381984" y="2024993"/>
            <a:ext cx="138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Break failure</a:t>
            </a: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06297693-B56C-4F1C-A1CB-A54ABFE994D8}"/>
              </a:ext>
            </a:extLst>
          </p:cNvPr>
          <p:cNvSpPr txBox="1"/>
          <p:nvPr/>
        </p:nvSpPr>
        <p:spPr>
          <a:xfrm rot="1399549">
            <a:off x="7402942" y="1965386"/>
            <a:ext cx="138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Break failure</a:t>
            </a: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2EA899B0-22CB-4676-B8D1-0A93FFDCAFFD}"/>
              </a:ext>
            </a:extLst>
          </p:cNvPr>
          <p:cNvSpPr txBox="1"/>
          <p:nvPr/>
        </p:nvSpPr>
        <p:spPr>
          <a:xfrm rot="19054967">
            <a:off x="7703880" y="3946381"/>
            <a:ext cx="1385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Break failure</a:t>
            </a:r>
          </a:p>
          <a:p>
            <a:pPr algn="ctr"/>
            <a:r>
              <a:rPr lang="en-GB" dirty="0"/>
              <a:t>or</a:t>
            </a:r>
          </a:p>
          <a:p>
            <a:pPr algn="ctr"/>
            <a:r>
              <a:rPr lang="en-GB" dirty="0"/>
              <a:t>puncture</a:t>
            </a:r>
          </a:p>
        </p:txBody>
      </p:sp>
      <p:sp>
        <p:nvSpPr>
          <p:cNvPr id="453" name="Arc 452">
            <a:extLst>
              <a:ext uri="{FF2B5EF4-FFF2-40B4-BE49-F238E27FC236}">
                <a16:creationId xmlns:a16="http://schemas.microsoft.com/office/drawing/2014/main" id="{6AF5B8A5-AC93-4A8A-A965-76898F7807DC}"/>
              </a:ext>
            </a:extLst>
          </p:cNvPr>
          <p:cNvSpPr/>
          <p:nvPr/>
        </p:nvSpPr>
        <p:spPr>
          <a:xfrm rot="5400000">
            <a:off x="10758654" y="2352668"/>
            <a:ext cx="939992" cy="798622"/>
          </a:xfrm>
          <a:prstGeom prst="arc">
            <a:avLst>
              <a:gd name="adj1" fmla="val 9746051"/>
              <a:gd name="adj2" fmla="val 1048975"/>
            </a:avLst>
          </a:prstGeom>
          <a:ln>
            <a:headEnd type="none" w="med" len="med"/>
            <a:tailEnd type="triangl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4" name="Arc 453">
            <a:extLst>
              <a:ext uri="{FF2B5EF4-FFF2-40B4-BE49-F238E27FC236}">
                <a16:creationId xmlns:a16="http://schemas.microsoft.com/office/drawing/2014/main" id="{1F64C711-5F4C-473D-92E2-8A40A5C0C262}"/>
              </a:ext>
            </a:extLst>
          </p:cNvPr>
          <p:cNvSpPr/>
          <p:nvPr/>
        </p:nvSpPr>
        <p:spPr>
          <a:xfrm rot="15850710">
            <a:off x="467264" y="2390747"/>
            <a:ext cx="939992" cy="798622"/>
          </a:xfrm>
          <a:prstGeom prst="arc">
            <a:avLst>
              <a:gd name="adj1" fmla="val 9746051"/>
              <a:gd name="adj2" fmla="val 1048975"/>
            </a:avLst>
          </a:prstGeom>
          <a:ln>
            <a:headEnd type="none" w="med" len="med"/>
            <a:tailEnd type="triangl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5" name="Arc 454">
            <a:extLst>
              <a:ext uri="{FF2B5EF4-FFF2-40B4-BE49-F238E27FC236}">
                <a16:creationId xmlns:a16="http://schemas.microsoft.com/office/drawing/2014/main" id="{1C5849F5-196A-4C06-96A4-6C97654F8092}"/>
              </a:ext>
            </a:extLst>
          </p:cNvPr>
          <p:cNvSpPr/>
          <p:nvPr/>
        </p:nvSpPr>
        <p:spPr>
          <a:xfrm>
            <a:off x="5618675" y="421097"/>
            <a:ext cx="939992" cy="798622"/>
          </a:xfrm>
          <a:prstGeom prst="arc">
            <a:avLst>
              <a:gd name="adj1" fmla="val 9746051"/>
              <a:gd name="adj2" fmla="val 1048975"/>
            </a:avLst>
          </a:prstGeom>
          <a:ln>
            <a:headEnd type="none" w="med" len="med"/>
            <a:tailEnd type="triangl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6" name="TextBox 455">
                <a:extLst>
                  <a:ext uri="{FF2B5EF4-FFF2-40B4-BE49-F238E27FC236}">
                    <a16:creationId xmlns:a16="http://schemas.microsoft.com/office/drawing/2014/main" id="{6F335E0B-3E1D-42EC-8443-F56A8833161C}"/>
                  </a:ext>
                </a:extLst>
              </p:cNvPr>
              <p:cNvSpPr txBox="1"/>
              <p:nvPr/>
            </p:nvSpPr>
            <p:spPr>
              <a:xfrm rot="19990674">
                <a:off x="4167838" y="2385864"/>
                <a:ext cx="2797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/>
                          <m:t>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456" name="TextBox 455">
                <a:extLst>
                  <a:ext uri="{FF2B5EF4-FFF2-40B4-BE49-F238E27FC236}">
                    <a16:creationId xmlns:a16="http://schemas.microsoft.com/office/drawing/2014/main" id="{6F335E0B-3E1D-42EC-8443-F56A88331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990674">
                <a:off x="4167838" y="2385864"/>
                <a:ext cx="279757" cy="276999"/>
              </a:xfrm>
              <a:prstGeom prst="rect">
                <a:avLst/>
              </a:prstGeom>
              <a:blipFill>
                <a:blip r:embed="rId3"/>
                <a:stretch>
                  <a:fillRect l="-17460" b="-161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7" name="TextBox 456">
                <a:extLst>
                  <a:ext uri="{FF2B5EF4-FFF2-40B4-BE49-F238E27FC236}">
                    <a16:creationId xmlns:a16="http://schemas.microsoft.com/office/drawing/2014/main" id="{987B0ACF-9A67-4A03-8798-411FE75452B4}"/>
                  </a:ext>
                </a:extLst>
              </p:cNvPr>
              <p:cNvSpPr txBox="1"/>
              <p:nvPr/>
            </p:nvSpPr>
            <p:spPr>
              <a:xfrm rot="1477978">
                <a:off x="7850764" y="2371674"/>
                <a:ext cx="27975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/>
                          <m:t>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457" name="TextBox 456">
                <a:extLst>
                  <a:ext uri="{FF2B5EF4-FFF2-40B4-BE49-F238E27FC236}">
                    <a16:creationId xmlns:a16="http://schemas.microsoft.com/office/drawing/2014/main" id="{987B0ACF-9A67-4A03-8798-411FE75452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77978">
                <a:off x="7850764" y="2371674"/>
                <a:ext cx="279757" cy="276999"/>
              </a:xfrm>
              <a:prstGeom prst="rect">
                <a:avLst/>
              </a:prstGeom>
              <a:blipFill>
                <a:blip r:embed="rId4"/>
                <a:stretch>
                  <a:fillRect l="-22581" t="-6557" b="-49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8" name="TextBox 457">
                <a:extLst>
                  <a:ext uri="{FF2B5EF4-FFF2-40B4-BE49-F238E27FC236}">
                    <a16:creationId xmlns:a16="http://schemas.microsoft.com/office/drawing/2014/main" id="{9CF6E90A-D9A6-431D-86D9-6B23DC0A1157}"/>
                  </a:ext>
                </a:extLst>
              </p:cNvPr>
              <p:cNvSpPr txBox="1"/>
              <p:nvPr/>
            </p:nvSpPr>
            <p:spPr>
              <a:xfrm rot="18999274">
                <a:off x="8488149" y="4677564"/>
                <a:ext cx="7843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dirty="0"/>
                            <m:t>λ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dirty="0"/>
                            <m:t>λ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8" name="TextBox 457">
                <a:extLst>
                  <a:ext uri="{FF2B5EF4-FFF2-40B4-BE49-F238E27FC236}">
                    <a16:creationId xmlns:a16="http://schemas.microsoft.com/office/drawing/2014/main" id="{9CF6E90A-D9A6-431D-86D9-6B23DC0A1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999274">
                <a:off x="8488149" y="4677564"/>
                <a:ext cx="784317" cy="276999"/>
              </a:xfrm>
              <a:prstGeom prst="rect">
                <a:avLst/>
              </a:prstGeom>
              <a:blipFill>
                <a:blip r:embed="rId5"/>
                <a:stretch>
                  <a:fillRect l="-3968" r="-3175" b="-7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9" name="TextBox 458">
                <a:extLst>
                  <a:ext uri="{FF2B5EF4-FFF2-40B4-BE49-F238E27FC236}">
                    <a16:creationId xmlns:a16="http://schemas.microsoft.com/office/drawing/2014/main" id="{FFF24DDD-D7EC-4F5B-A4FA-84F423545701}"/>
                  </a:ext>
                </a:extLst>
              </p:cNvPr>
              <p:cNvSpPr txBox="1"/>
              <p:nvPr/>
            </p:nvSpPr>
            <p:spPr>
              <a:xfrm>
                <a:off x="10813158" y="3287853"/>
                <a:ext cx="11882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dirty="0"/>
                            <m:t>λ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dirty="0"/>
                            <m:t>λ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59" name="TextBox 458">
                <a:extLst>
                  <a:ext uri="{FF2B5EF4-FFF2-40B4-BE49-F238E27FC236}">
                    <a16:creationId xmlns:a16="http://schemas.microsoft.com/office/drawing/2014/main" id="{FFF24DDD-D7EC-4F5B-A4FA-84F4235457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3158" y="3287853"/>
                <a:ext cx="1188274" cy="276999"/>
              </a:xfrm>
              <a:prstGeom prst="rect">
                <a:avLst/>
              </a:prstGeom>
              <a:blipFill>
                <a:blip r:embed="rId6"/>
                <a:stretch>
                  <a:fillRect l="-4615" b="-1087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0" name="TextBox 459">
                <a:extLst>
                  <a:ext uri="{FF2B5EF4-FFF2-40B4-BE49-F238E27FC236}">
                    <a16:creationId xmlns:a16="http://schemas.microsoft.com/office/drawing/2014/main" id="{ECB5C078-6879-48D2-BAD1-B05334E9AD7C}"/>
                  </a:ext>
                </a:extLst>
              </p:cNvPr>
              <p:cNvSpPr txBox="1"/>
              <p:nvPr/>
            </p:nvSpPr>
            <p:spPr>
              <a:xfrm>
                <a:off x="5487478" y="113520"/>
                <a:ext cx="11882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dirty="0"/>
                            <m:t>λ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dirty="0"/>
                            <m:t>λ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0" name="TextBox 459">
                <a:extLst>
                  <a:ext uri="{FF2B5EF4-FFF2-40B4-BE49-F238E27FC236}">
                    <a16:creationId xmlns:a16="http://schemas.microsoft.com/office/drawing/2014/main" id="{ECB5C078-6879-48D2-BAD1-B05334E9AD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478" y="113520"/>
                <a:ext cx="1188274" cy="276999"/>
              </a:xfrm>
              <a:prstGeom prst="rect">
                <a:avLst/>
              </a:prstGeom>
              <a:blipFill>
                <a:blip r:embed="rId7"/>
                <a:stretch>
                  <a:fillRect l="-4103" r="-513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1" name="TextBox 460">
                <a:extLst>
                  <a:ext uri="{FF2B5EF4-FFF2-40B4-BE49-F238E27FC236}">
                    <a16:creationId xmlns:a16="http://schemas.microsoft.com/office/drawing/2014/main" id="{AE9A4E83-7EC1-4852-94DF-136C7DEEBBDB}"/>
                  </a:ext>
                </a:extLst>
              </p:cNvPr>
              <p:cNvSpPr txBox="1"/>
              <p:nvPr/>
            </p:nvSpPr>
            <p:spPr>
              <a:xfrm>
                <a:off x="235139" y="3252732"/>
                <a:ext cx="118827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1−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dirty="0"/>
                            <m:t>λ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l-GR" dirty="0"/>
                            <m:t>λ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1" name="TextBox 460">
                <a:extLst>
                  <a:ext uri="{FF2B5EF4-FFF2-40B4-BE49-F238E27FC236}">
                    <a16:creationId xmlns:a16="http://schemas.microsoft.com/office/drawing/2014/main" id="{AE9A4E83-7EC1-4852-94DF-136C7DEEB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39" y="3252732"/>
                <a:ext cx="1188274" cy="276999"/>
              </a:xfrm>
              <a:prstGeom prst="rect">
                <a:avLst/>
              </a:prstGeom>
              <a:blipFill>
                <a:blip r:embed="rId8"/>
                <a:stretch>
                  <a:fillRect l="-4639" r="-515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3" name="Straight Arrow Connector 462">
            <a:extLst>
              <a:ext uri="{FF2B5EF4-FFF2-40B4-BE49-F238E27FC236}">
                <a16:creationId xmlns:a16="http://schemas.microsoft.com/office/drawing/2014/main" id="{5B0848CA-8FE6-4F97-8C4F-75ACA68A2EC9}"/>
              </a:ext>
            </a:extLst>
          </p:cNvPr>
          <p:cNvCxnSpPr>
            <a:stCxn id="77" idx="5"/>
            <a:endCxn id="369" idx="1"/>
          </p:cNvCxnSpPr>
          <p:nvPr/>
        </p:nvCxnSpPr>
        <p:spPr>
          <a:xfrm>
            <a:off x="3002910" y="3538279"/>
            <a:ext cx="2259398" cy="92642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5" name="Straight Arrow Connector 464">
            <a:extLst>
              <a:ext uri="{FF2B5EF4-FFF2-40B4-BE49-F238E27FC236}">
                <a16:creationId xmlns:a16="http://schemas.microsoft.com/office/drawing/2014/main" id="{1093BD74-7F8C-4F62-B8EB-27854CB547C5}"/>
              </a:ext>
            </a:extLst>
          </p:cNvPr>
          <p:cNvCxnSpPr>
            <a:stCxn id="223" idx="4"/>
            <a:endCxn id="369" idx="0"/>
          </p:cNvCxnSpPr>
          <p:nvPr/>
        </p:nvCxnSpPr>
        <p:spPr>
          <a:xfrm>
            <a:off x="6087987" y="3202996"/>
            <a:ext cx="1636" cy="91901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6" name="TextBox 465">
            <a:extLst>
              <a:ext uri="{FF2B5EF4-FFF2-40B4-BE49-F238E27FC236}">
                <a16:creationId xmlns:a16="http://schemas.microsoft.com/office/drawing/2014/main" id="{C01473CF-4BC9-4BE5-8652-EB65BD6F6E3C}"/>
              </a:ext>
            </a:extLst>
          </p:cNvPr>
          <p:cNvSpPr txBox="1"/>
          <p:nvPr/>
        </p:nvSpPr>
        <p:spPr>
          <a:xfrm rot="1382080">
            <a:off x="3460938" y="4051135"/>
            <a:ext cx="138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Puncture</a:t>
            </a:r>
          </a:p>
        </p:txBody>
      </p:sp>
      <p:sp>
        <p:nvSpPr>
          <p:cNvPr id="467" name="TextBox 466">
            <a:extLst>
              <a:ext uri="{FF2B5EF4-FFF2-40B4-BE49-F238E27FC236}">
                <a16:creationId xmlns:a16="http://schemas.microsoft.com/office/drawing/2014/main" id="{BFECF97B-7651-4446-A533-F5F99592D59A}"/>
              </a:ext>
            </a:extLst>
          </p:cNvPr>
          <p:cNvSpPr txBox="1"/>
          <p:nvPr/>
        </p:nvSpPr>
        <p:spPr>
          <a:xfrm>
            <a:off x="5102025" y="3351915"/>
            <a:ext cx="1385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Puncture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8" name="TextBox 467">
                <a:extLst>
                  <a:ext uri="{FF2B5EF4-FFF2-40B4-BE49-F238E27FC236}">
                    <a16:creationId xmlns:a16="http://schemas.microsoft.com/office/drawing/2014/main" id="{974503C7-693F-47AB-9629-41E7EFD38E1A}"/>
                  </a:ext>
                </a:extLst>
              </p:cNvPr>
              <p:cNvSpPr txBox="1"/>
              <p:nvPr/>
            </p:nvSpPr>
            <p:spPr>
              <a:xfrm>
                <a:off x="6193924" y="3399262"/>
                <a:ext cx="2817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/>
                          <m:t>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468" name="TextBox 467">
                <a:extLst>
                  <a:ext uri="{FF2B5EF4-FFF2-40B4-BE49-F238E27FC236}">
                    <a16:creationId xmlns:a16="http://schemas.microsoft.com/office/drawing/2014/main" id="{974503C7-693F-47AB-9629-41E7EFD38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3924" y="3399262"/>
                <a:ext cx="281744" cy="276999"/>
              </a:xfrm>
              <a:prstGeom prst="rect">
                <a:avLst/>
              </a:prstGeom>
              <a:blipFill>
                <a:blip r:embed="rId9"/>
                <a:stretch>
                  <a:fillRect l="-30435"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9" name="TextBox 468">
                <a:extLst>
                  <a:ext uri="{FF2B5EF4-FFF2-40B4-BE49-F238E27FC236}">
                    <a16:creationId xmlns:a16="http://schemas.microsoft.com/office/drawing/2014/main" id="{7DF9C112-8445-4709-8FC4-E53A5F57346F}"/>
                  </a:ext>
                </a:extLst>
              </p:cNvPr>
              <p:cNvSpPr txBox="1"/>
              <p:nvPr/>
            </p:nvSpPr>
            <p:spPr>
              <a:xfrm rot="1314358">
                <a:off x="4104670" y="3682303"/>
                <a:ext cx="2817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dirty="0"/>
                          <m:t>λ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469" name="TextBox 468">
                <a:extLst>
                  <a:ext uri="{FF2B5EF4-FFF2-40B4-BE49-F238E27FC236}">
                    <a16:creationId xmlns:a16="http://schemas.microsoft.com/office/drawing/2014/main" id="{7DF9C112-8445-4709-8FC4-E53A5F5734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314358">
                <a:off x="4104670" y="3682303"/>
                <a:ext cx="281744" cy="276999"/>
              </a:xfrm>
              <a:prstGeom prst="rect">
                <a:avLst/>
              </a:prstGeom>
              <a:blipFill>
                <a:blip r:embed="rId10"/>
                <a:stretch>
                  <a:fillRect l="-22951" t="-5000" b="-5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0" name="Arc 469">
            <a:extLst>
              <a:ext uri="{FF2B5EF4-FFF2-40B4-BE49-F238E27FC236}">
                <a16:creationId xmlns:a16="http://schemas.microsoft.com/office/drawing/2014/main" id="{A27E8B47-42E4-4F68-8BC2-240E6EEAB41B}"/>
              </a:ext>
            </a:extLst>
          </p:cNvPr>
          <p:cNvSpPr/>
          <p:nvPr/>
        </p:nvSpPr>
        <p:spPr>
          <a:xfrm rot="19640546" flipH="1" flipV="1">
            <a:off x="1659821" y="143787"/>
            <a:ext cx="4495853" cy="5323611"/>
          </a:xfrm>
          <a:prstGeom prst="arc">
            <a:avLst>
              <a:gd name="adj1" fmla="val 16750295"/>
              <a:gd name="adj2" fmla="val 247453"/>
            </a:avLst>
          </a:prstGeom>
          <a:ln>
            <a:prstDash val="dash"/>
            <a:headEnd type="none" w="med" len="med"/>
            <a:tailEnd type="triangl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1" name="TextBox 470">
            <a:extLst>
              <a:ext uri="{FF2B5EF4-FFF2-40B4-BE49-F238E27FC236}">
                <a16:creationId xmlns:a16="http://schemas.microsoft.com/office/drawing/2014/main" id="{03390A8E-A5A4-487C-B69E-DD66735867AD}"/>
              </a:ext>
            </a:extLst>
          </p:cNvPr>
          <p:cNvSpPr txBox="1"/>
          <p:nvPr/>
        </p:nvSpPr>
        <p:spPr>
          <a:xfrm>
            <a:off x="1210683" y="4841168"/>
            <a:ext cx="19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As-good-as-new repairs (AGAN)</a:t>
            </a:r>
          </a:p>
        </p:txBody>
      </p:sp>
      <p:pic>
        <p:nvPicPr>
          <p:cNvPr id="472" name="Picture 471">
            <a:extLst>
              <a:ext uri="{FF2B5EF4-FFF2-40B4-BE49-F238E27FC236}">
                <a16:creationId xmlns:a16="http://schemas.microsoft.com/office/drawing/2014/main" id="{FA7D9D8A-FE6E-4B93-9C5A-A0BEF40BDDE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824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4551-FC0D-49C1-AEA0-CC30D9EB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Markov chains</a:t>
            </a:r>
          </a:p>
        </p:txBody>
      </p:sp>
      <p:pic>
        <p:nvPicPr>
          <p:cNvPr id="80" name="Content Placeholder 79">
            <a:extLst>
              <a:ext uri="{FF2B5EF4-FFF2-40B4-BE49-F238E27FC236}">
                <a16:creationId xmlns:a16="http://schemas.microsoft.com/office/drawing/2014/main" id="{08457F33-F7D3-4EEC-B70D-2B7F32902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2417736" y="1342835"/>
            <a:ext cx="7356526" cy="4631181"/>
          </a:xfr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180379F-6002-4F02-98E8-9C5DC8855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16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4551-FC0D-49C1-AEA0-CC30D9EB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Markov chains</a:t>
            </a:r>
          </a:p>
        </p:txBody>
      </p:sp>
      <p:pic>
        <p:nvPicPr>
          <p:cNvPr id="80" name="Content Placeholder 79">
            <a:extLst>
              <a:ext uri="{FF2B5EF4-FFF2-40B4-BE49-F238E27FC236}">
                <a16:creationId xmlns:a16="http://schemas.microsoft.com/office/drawing/2014/main" id="{08457F33-F7D3-4EEC-B70D-2B7F329022F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>
            <a:off x="684467" y="2215356"/>
            <a:ext cx="5235065" cy="329565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CE7C0C-98EB-4C82-928C-6572954D662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GB" sz="20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m:rPr>
                                              <m:nor/>
                                            </m:rPr>
                                            <a:rPr lang="el-GR" sz="2000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GB" sz="20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GB" sz="20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l-GR" sz="2000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l-GR" sz="2000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GB" sz="20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m:rPr>
                                              <m:nor/>
                                            </m:rPr>
                                            <a:rPr lang="el-GR" sz="2000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GB" sz="20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GB" sz="2000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l-GR" sz="2000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GB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GB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l-GR" sz="2000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l-GR" sz="2000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GB" sz="2000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l-GR" sz="2000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GB" sz="2000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n-GB" sz="2000" b="0" i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m:rPr>
                                              <m:nor/>
                                            </m:rPr>
                                            <a:rPr lang="el-GR" sz="2000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GB" sz="2000" i="1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GB" sz="20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</m:t>
                                      </m:r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l-GR" sz="2000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l-GR" sz="2000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GB" sz="2000" b="0" i="1" dirty="0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 </m:t>
                                      </m:r>
                                      <m:sSub>
                                        <m:sSubPr>
                                          <m:ctrlP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nor/>
                                            </m:rPr>
                                            <a:rPr lang="el-GR" sz="2000" dirty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en-GB" sz="20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GB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GB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GB" sz="2000" b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GB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0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1" i="1" smtClean="0">
                          <a:latin typeface="Cambria Math" panose="02040503050406030204" pitchFamily="18" charset="0"/>
                        </a:rPr>
                        <m:t>𝑨𝒙</m:t>
                      </m:r>
                    </m:oMath>
                  </m:oMathPara>
                </a14:m>
                <a:endParaRPr lang="en-GB" b="1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2000" dirty="0"/>
                  <a:t>: probability of being in state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sz="2000" dirty="0"/>
                  <a:t> at time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2CE7C0C-98EB-4C82-928C-6572954D66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9" name="Picture 78">
            <a:extLst>
              <a:ext uri="{FF2B5EF4-FFF2-40B4-BE49-F238E27FC236}">
                <a16:creationId xmlns:a16="http://schemas.microsoft.com/office/drawing/2014/main" id="{4180379F-6002-4F02-98E8-9C5DC88554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43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4551-FC0D-49C1-AEA0-CC30D9EB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Markov chains</a:t>
            </a:r>
          </a:p>
        </p:txBody>
      </p:sp>
      <p:pic>
        <p:nvPicPr>
          <p:cNvPr id="80" name="Content Placeholder 79">
            <a:extLst>
              <a:ext uri="{FF2B5EF4-FFF2-40B4-BE49-F238E27FC236}">
                <a16:creationId xmlns:a16="http://schemas.microsoft.com/office/drawing/2014/main" id="{08457F33-F7D3-4EEC-B70D-2B7F32902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542444" y="1343074"/>
            <a:ext cx="5107112" cy="4630701"/>
          </a:xfr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180379F-6002-4F02-98E8-9C5DC8855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501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4551-FC0D-49C1-AEA0-CC30D9EB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Markov chain with input-dependent transition rate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180379F-6002-4F02-98E8-9C5DC8855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C131CCC-EC93-4A47-BF01-0B0AD5BBBF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How do the inputs enter in the model?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b="1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C131CCC-EC93-4A47-BF01-0B0AD5BBBF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833" t="-9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9027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e 30">
            <a:extLst>
              <a:ext uri="{FF2B5EF4-FFF2-40B4-BE49-F238E27FC236}">
                <a16:creationId xmlns:a16="http://schemas.microsoft.com/office/drawing/2014/main" id="{C6AAF86B-1482-4084-868D-3C0D5537E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106574" y="198803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B1E3C5D5-965B-4A70-8A81-CFEBB46E5FF6}"/>
              </a:ext>
            </a:extLst>
          </p:cNvPr>
          <p:cNvGrpSpPr/>
          <p:nvPr/>
        </p:nvGrpSpPr>
        <p:grpSpPr>
          <a:xfrm>
            <a:off x="242076" y="249270"/>
            <a:ext cx="3615189" cy="1859928"/>
            <a:chOff x="631371" y="870858"/>
            <a:chExt cx="2590800" cy="1332904"/>
          </a:xfrm>
        </p:grpSpPr>
        <p:pic>
          <p:nvPicPr>
            <p:cNvPr id="6" name="Grafikk 5" descr="Skjerm">
              <a:extLst>
                <a:ext uri="{FF2B5EF4-FFF2-40B4-BE49-F238E27FC236}">
                  <a16:creationId xmlns:a16="http://schemas.microsoft.com/office/drawing/2014/main" id="{08DBF7D6-EA24-46E6-AEF2-96BB2E19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371" y="892629"/>
              <a:ext cx="914400" cy="914400"/>
            </a:xfrm>
            <a:prstGeom prst="rect">
              <a:avLst/>
            </a:prstGeom>
          </p:spPr>
        </p:pic>
        <p:pic>
          <p:nvPicPr>
            <p:cNvPr id="8" name="Grafikk 7" descr="Skjerm">
              <a:extLst>
                <a:ext uri="{FF2B5EF4-FFF2-40B4-BE49-F238E27FC236}">
                  <a16:creationId xmlns:a16="http://schemas.microsoft.com/office/drawing/2014/main" id="{3C89BAEA-FADC-41E6-9380-43621C04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9571" y="870858"/>
              <a:ext cx="914400" cy="914400"/>
            </a:xfrm>
            <a:prstGeom prst="rect">
              <a:avLst/>
            </a:prstGeom>
          </p:spPr>
        </p:pic>
        <p:pic>
          <p:nvPicPr>
            <p:cNvPr id="9" name="Grafikk 8" descr="Skjerm">
              <a:extLst>
                <a:ext uri="{FF2B5EF4-FFF2-40B4-BE49-F238E27FC236}">
                  <a16:creationId xmlns:a16="http://schemas.microsoft.com/office/drawing/2014/main" id="{11BCBB2C-B53D-4F8B-BCDE-4E683DE1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7771" y="892629"/>
              <a:ext cx="914400" cy="914400"/>
            </a:xfrm>
            <a:prstGeom prst="rect">
              <a:avLst/>
            </a:prstGeom>
          </p:spPr>
        </p:pic>
        <p:pic>
          <p:nvPicPr>
            <p:cNvPr id="10" name="Grafikk 9" descr="Kundeservice">
              <a:extLst>
                <a:ext uri="{FF2B5EF4-FFF2-40B4-BE49-F238E27FC236}">
                  <a16:creationId xmlns:a16="http://schemas.microsoft.com/office/drawing/2014/main" id="{CF930FDC-ACB5-4B5D-B204-2FC72694A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8687" y="979714"/>
              <a:ext cx="914400" cy="914400"/>
            </a:xfrm>
            <a:prstGeom prst="rect">
              <a:avLst/>
            </a:prstGeom>
          </p:spPr>
        </p:pic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852E7471-3365-4EAF-B4D2-CBFB28ED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1058" y="1208354"/>
              <a:ext cx="566058" cy="195903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4AD25C2-2FC6-4CEA-B3F1-791FF85F473E}"/>
                </a:ext>
              </a:extLst>
            </p:cNvPr>
            <p:cNvSpPr txBox="1"/>
            <p:nvPr/>
          </p:nvSpPr>
          <p:spPr>
            <a:xfrm>
              <a:off x="781917" y="1828800"/>
              <a:ext cx="2322376" cy="374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dirty="0"/>
                <a:t>Production engineer</a:t>
              </a: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BD36DFED-E050-4C8A-99B3-1C02AB619F5A}"/>
              </a:ext>
            </a:extLst>
          </p:cNvPr>
          <p:cNvSpPr/>
          <p:nvPr/>
        </p:nvSpPr>
        <p:spPr>
          <a:xfrm>
            <a:off x="5927701" y="4182642"/>
            <a:ext cx="1459345" cy="8128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Controller</a:t>
            </a:r>
            <a:endParaRPr lang="nb-NO" sz="2400" dirty="0">
              <a:solidFill>
                <a:schemeClr val="tx1"/>
              </a:solidFill>
            </a:endParaRPr>
          </a:p>
        </p:txBody>
      </p:sp>
      <p:cxnSp>
        <p:nvCxnSpPr>
          <p:cNvPr id="23" name="Kobling: vinkel 22">
            <a:extLst>
              <a:ext uri="{FF2B5EF4-FFF2-40B4-BE49-F238E27FC236}">
                <a16:creationId xmlns:a16="http://schemas.microsoft.com/office/drawing/2014/main" id="{C1017CCC-647E-4662-A899-6EC16AD1C433}"/>
              </a:ext>
            </a:extLst>
          </p:cNvPr>
          <p:cNvCxnSpPr>
            <a:cxnSpLocks/>
            <a:stCxn id="2" idx="2"/>
          </p:cNvCxnSpPr>
          <p:nvPr/>
        </p:nvCxnSpPr>
        <p:spPr>
          <a:xfrm rot="16200000" flipH="1">
            <a:off x="2877604" y="1645986"/>
            <a:ext cx="2222166" cy="3878027"/>
          </a:xfrm>
          <a:prstGeom prst="bentConnector2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D6911B17-9687-42CE-B64D-2505E39C0605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657374" y="3286717"/>
            <a:ext cx="0" cy="895925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5168ABD7-1E94-40C7-B1A7-BE81B1F00F40}"/>
              </a:ext>
            </a:extLst>
          </p:cNvPr>
          <p:cNvGrpSpPr/>
          <p:nvPr/>
        </p:nvGrpSpPr>
        <p:grpSpPr>
          <a:xfrm>
            <a:off x="129366" y="3541452"/>
            <a:ext cx="3886200" cy="2083323"/>
            <a:chOff x="129366" y="3541452"/>
            <a:chExt cx="3886200" cy="2083323"/>
          </a:xfrm>
        </p:grpSpPr>
        <p:sp>
          <p:nvSpPr>
            <p:cNvPr id="3" name="Rectangle 2"/>
            <p:cNvSpPr/>
            <p:nvPr/>
          </p:nvSpPr>
          <p:spPr>
            <a:xfrm>
              <a:off x="129366" y="3541452"/>
              <a:ext cx="3886200" cy="2083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V="1">
              <a:off x="1018095" y="3734679"/>
              <a:ext cx="0" cy="133694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16200000">
              <a:off x="-63405" y="4130962"/>
              <a:ext cx="15535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400" dirty="0"/>
                <a:t>Inputs (u)</a:t>
              </a:r>
              <a:endParaRPr lang="en-US" sz="24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018095" y="5067928"/>
              <a:ext cx="24603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518027" y="5115519"/>
              <a:ext cx="15535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400" dirty="0"/>
                <a:t>Time (t)</a:t>
              </a:r>
              <a:endParaRPr lang="en-US" sz="2400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046375" y="3895460"/>
              <a:ext cx="2356701" cy="834057"/>
            </a:xfrm>
            <a:custGeom>
              <a:avLst/>
              <a:gdLst>
                <a:gd name="connsiteX0" fmla="*/ 0 w 2356701"/>
                <a:gd name="connsiteY0" fmla="*/ 488004 h 834057"/>
                <a:gd name="connsiteX1" fmla="*/ 273378 w 2356701"/>
                <a:gd name="connsiteY1" fmla="*/ 7237 h 834057"/>
                <a:gd name="connsiteX2" fmla="*/ 575035 w 2356701"/>
                <a:gd name="connsiteY2" fmla="*/ 817942 h 834057"/>
                <a:gd name="connsiteX3" fmla="*/ 980388 w 2356701"/>
                <a:gd name="connsiteY3" fmla="*/ 553992 h 834057"/>
                <a:gd name="connsiteX4" fmla="*/ 1310326 w 2356701"/>
                <a:gd name="connsiteY4" fmla="*/ 629406 h 834057"/>
                <a:gd name="connsiteX5" fmla="*/ 1489435 w 2356701"/>
                <a:gd name="connsiteY5" fmla="*/ 327748 h 834057"/>
                <a:gd name="connsiteX6" fmla="*/ 1838227 w 2356701"/>
                <a:gd name="connsiteY6" fmla="*/ 553992 h 834057"/>
                <a:gd name="connsiteX7" fmla="*/ 2356701 w 2356701"/>
                <a:gd name="connsiteY7" fmla="*/ 525711 h 83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56701" h="834057">
                  <a:moveTo>
                    <a:pt x="0" y="488004"/>
                  </a:moveTo>
                  <a:cubicBezTo>
                    <a:pt x="88769" y="220125"/>
                    <a:pt x="177539" y="-47753"/>
                    <a:pt x="273378" y="7237"/>
                  </a:cubicBezTo>
                  <a:cubicBezTo>
                    <a:pt x="369217" y="62227"/>
                    <a:pt x="457200" y="726816"/>
                    <a:pt x="575035" y="817942"/>
                  </a:cubicBezTo>
                  <a:cubicBezTo>
                    <a:pt x="692870" y="909068"/>
                    <a:pt x="857840" y="585415"/>
                    <a:pt x="980388" y="553992"/>
                  </a:cubicBezTo>
                  <a:cubicBezTo>
                    <a:pt x="1102936" y="522569"/>
                    <a:pt x="1225485" y="667113"/>
                    <a:pt x="1310326" y="629406"/>
                  </a:cubicBezTo>
                  <a:cubicBezTo>
                    <a:pt x="1395167" y="591699"/>
                    <a:pt x="1401452" y="340317"/>
                    <a:pt x="1489435" y="327748"/>
                  </a:cubicBezTo>
                  <a:cubicBezTo>
                    <a:pt x="1577419" y="315179"/>
                    <a:pt x="1693683" y="520998"/>
                    <a:pt x="1838227" y="553992"/>
                  </a:cubicBezTo>
                  <a:cubicBezTo>
                    <a:pt x="1982771" y="586986"/>
                    <a:pt x="2240437" y="542993"/>
                    <a:pt x="2356701" y="525711"/>
                  </a:cubicBezTo>
                </a:path>
              </a:pathLst>
            </a:cu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01891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4551-FC0D-49C1-AEA0-CC30D9EB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Markov chain with input-dependent transition rate</a:t>
            </a:r>
          </a:p>
        </p:txBody>
      </p:sp>
      <p:pic>
        <p:nvPicPr>
          <p:cNvPr id="80" name="Content Placeholder 79">
            <a:extLst>
              <a:ext uri="{FF2B5EF4-FFF2-40B4-BE49-F238E27FC236}">
                <a16:creationId xmlns:a16="http://schemas.microsoft.com/office/drawing/2014/main" id="{08457F33-F7D3-4EEC-B70D-2B7F32902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542444" y="1343074"/>
            <a:ext cx="5107112" cy="4630701"/>
          </a:xfr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180379F-6002-4F02-98E8-9C5DC8855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7592F61-A177-4A13-8798-431B4872CC43}"/>
                  </a:ext>
                </a:extLst>
              </p:cNvPr>
              <p:cNvSpPr txBox="1"/>
              <p:nvPr/>
            </p:nvSpPr>
            <p:spPr>
              <a:xfrm>
                <a:off x="8755622" y="1858413"/>
                <a:ext cx="295228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400" dirty="0"/>
                  <a:t>Solid line: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sz="2400" dirty="0"/>
              </a:p>
              <a:p>
                <a:r>
                  <a:rPr lang="en-GB" sz="2400" dirty="0"/>
                  <a:t>Dashed line: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r>
                      <a:rPr lang="en-GB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=0.67</m:t>
                    </m:r>
                  </m:oMath>
                </a14:m>
                <a:endParaRPr lang="en-GB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7592F61-A177-4A13-8798-431B4872C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5622" y="1858413"/>
                <a:ext cx="2952283" cy="830997"/>
              </a:xfrm>
              <a:prstGeom prst="rect">
                <a:avLst/>
              </a:prstGeom>
              <a:blipFill>
                <a:blip r:embed="rId6"/>
                <a:stretch>
                  <a:fillRect l="-3093" t="-5882" b="-161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17646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4551-FC0D-49C1-AEA0-CC30D9EB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Markov chain with repairs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180379F-6002-4F02-98E8-9C5DC8855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C131CCC-EC93-4A47-BF01-0B0AD5BBBF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How do the include repairs in this type of model?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𝒙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𝑹𝒓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b="1" dirty="0"/>
              </a:p>
              <a:p>
                <a:pPr marL="0" indent="0">
                  <a:buNone/>
                </a:pPr>
                <a:r>
                  <a:rPr lang="en-GB" dirty="0"/>
                  <a:t>where</a:t>
                </a:r>
                <a:r>
                  <a:rPr lang="en-GB" b="1" dirty="0"/>
                  <a:t>	</a:t>
                </a:r>
                <a:endParaRPr lang="en-GB" b="1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𝒓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)∙</m:t>
                      </m:r>
                      <m:d>
                        <m:dPr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GB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is a Dirac impulse train (“comb function”)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C131CCC-EC93-4A47-BF01-0B0AD5BBBF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833" t="-9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phic 7">
            <a:extLst>
              <a:ext uri="{FF2B5EF4-FFF2-40B4-BE49-F238E27FC236}">
                <a16:creationId xmlns:a16="http://schemas.microsoft.com/office/drawing/2014/main" id="{FDA1B958-A2F0-4D3C-A815-8125DED8A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23853" y="3726047"/>
            <a:ext cx="2400117" cy="240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8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4551-FC0D-49C1-AEA0-CC30D9EB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Markov chain with repairs</a:t>
            </a:r>
          </a:p>
        </p:txBody>
      </p:sp>
      <p:pic>
        <p:nvPicPr>
          <p:cNvPr id="80" name="Content Placeholder 79">
            <a:extLst>
              <a:ext uri="{FF2B5EF4-FFF2-40B4-BE49-F238E27FC236}">
                <a16:creationId xmlns:a16="http://schemas.microsoft.com/office/drawing/2014/main" id="{08457F33-F7D3-4EEC-B70D-2B7F32902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542444" y="1343074"/>
            <a:ext cx="5107111" cy="4630700"/>
          </a:xfr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180379F-6002-4F02-98E8-9C5DC8855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54FB98-1212-4AB5-8060-36CC9C6D6A46}"/>
              </a:ext>
            </a:extLst>
          </p:cNvPr>
          <p:cNvSpPr txBox="1"/>
          <p:nvPr/>
        </p:nvSpPr>
        <p:spPr>
          <a:xfrm>
            <a:off x="7342093" y="2184806"/>
            <a:ext cx="94129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D (failed)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9275E-94C2-429E-8F10-045DBFCDF523}"/>
              </a:ext>
            </a:extLst>
          </p:cNvPr>
          <p:cNvSpPr txBox="1"/>
          <p:nvPr/>
        </p:nvSpPr>
        <p:spPr>
          <a:xfrm>
            <a:off x="1428750" y="4794573"/>
            <a:ext cx="303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As-good-as-new repairs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AEEBB7FA-84D0-40B3-98E4-C0DC36B7EF4D}"/>
              </a:ext>
            </a:extLst>
          </p:cNvPr>
          <p:cNvSpPr/>
          <p:nvPr/>
        </p:nvSpPr>
        <p:spPr>
          <a:xfrm>
            <a:off x="5213350" y="3028950"/>
            <a:ext cx="152400" cy="2063750"/>
          </a:xfrm>
          <a:prstGeom prst="leftBrac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1A613A-3045-402C-821A-F43C9F668581}"/>
              </a:ext>
            </a:extLst>
          </p:cNvPr>
          <p:cNvSpPr/>
          <p:nvPr/>
        </p:nvSpPr>
        <p:spPr>
          <a:xfrm>
            <a:off x="3765550" y="4048855"/>
            <a:ext cx="1390650" cy="940833"/>
          </a:xfrm>
          <a:custGeom>
            <a:avLst/>
            <a:gdLst>
              <a:gd name="connsiteX0" fmla="*/ 0 w 1390650"/>
              <a:gd name="connsiteY0" fmla="*/ 929545 h 940833"/>
              <a:gd name="connsiteX1" fmla="*/ 533400 w 1390650"/>
              <a:gd name="connsiteY1" fmla="*/ 827945 h 940833"/>
              <a:gd name="connsiteX2" fmla="*/ 965200 w 1390650"/>
              <a:gd name="connsiteY2" fmla="*/ 116745 h 940833"/>
              <a:gd name="connsiteX3" fmla="*/ 1390650 w 1390650"/>
              <a:gd name="connsiteY3" fmla="*/ 8795 h 94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0650" h="940833">
                <a:moveTo>
                  <a:pt x="0" y="929545"/>
                </a:moveTo>
                <a:cubicBezTo>
                  <a:pt x="186266" y="946478"/>
                  <a:pt x="372533" y="963412"/>
                  <a:pt x="533400" y="827945"/>
                </a:cubicBezTo>
                <a:cubicBezTo>
                  <a:pt x="694267" y="692478"/>
                  <a:pt x="822325" y="253270"/>
                  <a:pt x="965200" y="116745"/>
                </a:cubicBezTo>
                <a:cubicBezTo>
                  <a:pt x="1108075" y="-19780"/>
                  <a:pt x="1249362" y="-5493"/>
                  <a:pt x="1390650" y="8795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7725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14551-FC0D-49C1-AEA0-CC30D9EB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Markov chain with repairs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180379F-6002-4F02-98E8-9C5DC8855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C131CCC-EC93-4A47-BF01-0B0AD5BBBF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GB" dirty="0"/>
                  <a:t>As-good-as-new (AGAN), corrective repairs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b="1" dirty="0"/>
              </a:p>
              <a:p>
                <a:pPr marL="0" indent="0">
                  <a:buNone/>
                </a:pPr>
                <a:r>
                  <a:rPr lang="en-GB" dirty="0"/>
                  <a:t>As-good-as-new (AGAN), preventive repairs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b="1" dirty="0"/>
              </a:p>
              <a:p>
                <a:pPr marL="0" indent="0">
                  <a:buNone/>
                </a:pPr>
                <a:endParaRPr lang="en-GB" b="1" dirty="0"/>
              </a:p>
              <a:p>
                <a:pPr marL="0" indent="0">
                  <a:buNone/>
                </a:pPr>
                <a:r>
                  <a:rPr lang="en-GB" dirty="0"/>
                  <a:t>Imperfect, corrective repairs</a:t>
                </a:r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.7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  <m:t>0.3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b="1" dirty="0"/>
              </a:p>
              <a:p>
                <a:pPr marL="0" indent="0">
                  <a:buNone/>
                </a:pPr>
                <a:endParaRPr lang="en-GB" b="1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5C131CCC-EC93-4A47-BF01-0B0AD5BBBF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222" t="-13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B4F59656-63AE-4D3D-955B-103F090D5176}"/>
              </a:ext>
            </a:extLst>
          </p:cNvPr>
          <p:cNvGrpSpPr/>
          <p:nvPr/>
        </p:nvGrpSpPr>
        <p:grpSpPr>
          <a:xfrm>
            <a:off x="5162551" y="1964838"/>
            <a:ext cx="6934125" cy="2400833"/>
            <a:chOff x="5162551" y="1964838"/>
            <a:chExt cx="6934125" cy="2400833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347A5B4-A31B-4242-84F9-3AE7316F8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61682" y="3306298"/>
              <a:ext cx="1006777" cy="105937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50ECB3E-A896-47A1-9629-BF9A7D50F808}"/>
                </a:ext>
              </a:extLst>
            </p:cNvPr>
            <p:cNvSpPr/>
            <p:nvPr/>
          </p:nvSpPr>
          <p:spPr>
            <a:xfrm>
              <a:off x="6984127" y="3502838"/>
              <a:ext cx="97426" cy="725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EB9591-5CD7-47AA-BE40-95E8C79BE882}"/>
                </a:ext>
              </a:extLst>
            </p:cNvPr>
            <p:cNvSpPr/>
            <p:nvPr/>
          </p:nvSpPr>
          <p:spPr>
            <a:xfrm>
              <a:off x="7381327" y="3502838"/>
              <a:ext cx="97426" cy="725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CE04D3-2F27-412D-87D2-06788C9EF6A0}"/>
                </a:ext>
              </a:extLst>
            </p:cNvPr>
            <p:cNvSpPr/>
            <p:nvPr/>
          </p:nvSpPr>
          <p:spPr>
            <a:xfrm>
              <a:off x="7576180" y="3502838"/>
              <a:ext cx="97426" cy="725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F5F4A480-4AE2-4618-AD17-08F005C85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861682" y="1964838"/>
              <a:ext cx="1045697" cy="97682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1B35010-4064-4A9B-9042-BB8220EDA0F4}"/>
                </a:ext>
              </a:extLst>
            </p:cNvPr>
            <p:cNvSpPr/>
            <p:nvPr/>
          </p:nvSpPr>
          <p:spPr>
            <a:xfrm>
              <a:off x="7132866" y="2146063"/>
              <a:ext cx="101193" cy="668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E4CCFA-4328-4762-9DE3-02A34E44A24F}"/>
                </a:ext>
              </a:extLst>
            </p:cNvPr>
            <p:cNvSpPr/>
            <p:nvPr/>
          </p:nvSpPr>
          <p:spPr>
            <a:xfrm>
              <a:off x="7767266" y="2146063"/>
              <a:ext cx="101193" cy="668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FA2838E-11BB-46E5-977D-491BD616392A}"/>
                    </a:ext>
                  </a:extLst>
                </p:cNvPr>
                <p:cNvSpPr/>
                <p:nvPr/>
              </p:nvSpPr>
              <p:spPr>
                <a:xfrm>
                  <a:off x="7893859" y="2941661"/>
                  <a:ext cx="4202817" cy="49128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𝑨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GB" b="1" i="1">
                          <a:latin typeface="Cambria Math" panose="02040503050406030204" pitchFamily="18" charset="0"/>
                        </a:rPr>
                        <m:t>𝒙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+</m:t>
                      </m:r>
                    </m:oMath>
                  </a14:m>
                  <a:r>
                    <a:rPr lang="en-GB" b="1" dirty="0"/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GB" b="1" dirty="0"/>
                    <a:t> </a:t>
                  </a:r>
                  <a14:m>
                    <m:oMath xmlns:m="http://schemas.openxmlformats.org/officeDocument/2006/math">
                      <m:r>
                        <a:rPr lang="en-GB" b="1" i="0" smtClean="0">
                          <a:latin typeface="Cambria Math" panose="02040503050406030204" pitchFamily="18" charset="0"/>
                        </a:rPr>
                        <m:t>+ </m:t>
                      </m:r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𝑹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GB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FA2838E-11BB-46E5-977D-491BD616392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3859" y="2941661"/>
                  <a:ext cx="4202817" cy="491288"/>
                </a:xfrm>
                <a:prstGeom prst="rect">
                  <a:avLst/>
                </a:prstGeom>
                <a:blipFill>
                  <a:blip r:embed="rId7"/>
                  <a:stretch>
                    <a:fillRect b="-2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7A9AC724-9733-45E9-B07A-88F1E1CEF8C0}"/>
                </a:ext>
              </a:extLst>
            </p:cNvPr>
            <p:cNvSpPr/>
            <p:nvPr/>
          </p:nvSpPr>
          <p:spPr>
            <a:xfrm>
              <a:off x="6197600" y="2209800"/>
              <a:ext cx="4165600" cy="1517650"/>
            </a:xfrm>
            <a:prstGeom prst="arc">
              <a:avLst/>
            </a:prstGeom>
            <a:ln w="19050"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665A31B2-DC0C-4910-8B38-8535E94A9295}"/>
                </a:ext>
              </a:extLst>
            </p:cNvPr>
            <p:cNvSpPr/>
            <p:nvPr/>
          </p:nvSpPr>
          <p:spPr>
            <a:xfrm flipV="1">
              <a:off x="5162551" y="2730305"/>
              <a:ext cx="6186180" cy="1397390"/>
            </a:xfrm>
            <a:prstGeom prst="arc">
              <a:avLst/>
            </a:prstGeom>
            <a:ln w="19050"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7386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E62DDFC-B5EE-48A2-985A-25C4C2610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/>
                      </m:func>
                      <m:nary>
                        <m:naryPr>
                          <m:limLoc m:val="undOvr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where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m:rPr>
                          <m:aln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𝒙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m:rPr>
                          <m:aln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GB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GB" dirty="0"/>
                  <a:t>subject to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E62DDFC-B5EE-48A2-985A-25C4C2610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1C14551-FC0D-49C1-AEA0-CC30D9EB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Optimization problem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180379F-6002-4F02-98E8-9C5DC8855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9350E4-2F3C-49CD-B74B-ADED6FACA6E8}"/>
              </a:ext>
            </a:extLst>
          </p:cNvPr>
          <p:cNvSpPr txBox="1"/>
          <p:nvPr/>
        </p:nvSpPr>
        <p:spPr>
          <a:xfrm>
            <a:off x="8172161" y="1855694"/>
            <a:ext cx="2277035" cy="3973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dirty="0"/>
              <a:t>Objective function</a:t>
            </a:r>
          </a:p>
          <a:p>
            <a:pPr algn="r">
              <a:lnSpc>
                <a:spcPct val="150000"/>
              </a:lnSpc>
            </a:pPr>
            <a:endParaRPr lang="en-GB" sz="1600" dirty="0"/>
          </a:p>
          <a:p>
            <a:pPr algn="r">
              <a:lnSpc>
                <a:spcPct val="150000"/>
              </a:lnSpc>
            </a:pPr>
            <a:r>
              <a:rPr lang="en-GB" dirty="0"/>
              <a:t>Production</a:t>
            </a:r>
          </a:p>
          <a:p>
            <a:pPr algn="r">
              <a:lnSpc>
                <a:spcPct val="150000"/>
              </a:lnSpc>
            </a:pPr>
            <a:r>
              <a:rPr lang="en-GB" dirty="0"/>
              <a:t>Maintenance cost</a:t>
            </a:r>
          </a:p>
          <a:p>
            <a:pPr algn="r">
              <a:lnSpc>
                <a:spcPct val="150000"/>
              </a:lnSpc>
            </a:pPr>
            <a:endParaRPr lang="en-GB" sz="1400" dirty="0"/>
          </a:p>
          <a:p>
            <a:pPr algn="r">
              <a:lnSpc>
                <a:spcPct val="150000"/>
              </a:lnSpc>
            </a:pPr>
            <a:endParaRPr lang="en-GB" sz="1400" dirty="0"/>
          </a:p>
          <a:p>
            <a:pPr algn="r">
              <a:lnSpc>
                <a:spcPct val="150000"/>
              </a:lnSpc>
            </a:pPr>
            <a:r>
              <a:rPr lang="en-GB" dirty="0"/>
              <a:t>Inspection cost</a:t>
            </a:r>
          </a:p>
          <a:p>
            <a:pPr algn="r">
              <a:lnSpc>
                <a:spcPct val="150000"/>
              </a:lnSpc>
            </a:pPr>
            <a:endParaRPr lang="en-GB" dirty="0"/>
          </a:p>
          <a:p>
            <a:pPr algn="r">
              <a:lnSpc>
                <a:spcPct val="150000"/>
              </a:lnSpc>
            </a:pPr>
            <a:endParaRPr lang="en-GB" sz="1600" dirty="0"/>
          </a:p>
          <a:p>
            <a:pPr algn="r">
              <a:lnSpc>
                <a:spcPct val="150000"/>
              </a:lnSpc>
            </a:pPr>
            <a:r>
              <a:rPr lang="en-GB" dirty="0"/>
              <a:t>Model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F05C3E-CE30-43FD-ABE9-EE738F4E1659}"/>
              </a:ext>
            </a:extLst>
          </p:cNvPr>
          <p:cNvSpPr txBox="1"/>
          <p:nvPr/>
        </p:nvSpPr>
        <p:spPr>
          <a:xfrm>
            <a:off x="717176" y="6051176"/>
            <a:ext cx="6600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… can be solved using off-the-shelf NLP solvers (after simplifications)</a:t>
            </a:r>
          </a:p>
        </p:txBody>
      </p:sp>
    </p:spTree>
    <p:extLst>
      <p:ext uri="{BB962C8B-B14F-4D97-AF65-F5344CB8AC3E}">
        <p14:creationId xmlns:p14="http://schemas.microsoft.com/office/powerpoint/2010/main" val="420100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45994-7D63-4B61-8F01-FCF4A68A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018F79-1EBF-46C1-9907-97F0699D5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754945" y="1252221"/>
            <a:ext cx="4959287" cy="472131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E4BCD8-F0DB-451C-A9C5-8DA9445EA0FD}"/>
              </a:ext>
            </a:extLst>
          </p:cNvPr>
          <p:cNvSpPr txBox="1"/>
          <p:nvPr/>
        </p:nvSpPr>
        <p:spPr>
          <a:xfrm>
            <a:off x="9227128" y="1668940"/>
            <a:ext cx="26324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Four degrading components, each with four possible states (A,B,C,D)</a:t>
            </a:r>
          </a:p>
          <a:p>
            <a:r>
              <a:rPr lang="en-GB" dirty="0"/>
              <a:t> </a:t>
            </a:r>
          </a:p>
          <a:p>
            <a:r>
              <a:rPr lang="en-GB" dirty="0"/>
              <a:t>= 256 state combinations!</a:t>
            </a:r>
          </a:p>
          <a:p>
            <a:r>
              <a:rPr lang="en-GB" dirty="0">
                <a:solidFill>
                  <a:srgbClr val="FF0000"/>
                </a:solidFill>
              </a:rPr>
              <a:t>= 163 state combinations!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4FAB6E-F4F9-4C77-9741-FEB06A0CB502}"/>
              </a:ext>
            </a:extLst>
          </p:cNvPr>
          <p:cNvCxnSpPr/>
          <p:nvPr/>
        </p:nvCxnSpPr>
        <p:spPr>
          <a:xfrm flipH="1">
            <a:off x="9499600" y="3232150"/>
            <a:ext cx="22606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87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45994-7D63-4B61-8F01-FCF4A68AE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– fault tree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018F79-1EBF-46C1-9907-97F0699D5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609600" y="1525818"/>
            <a:ext cx="2610534" cy="2485268"/>
          </a:xfr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4045C83-DD75-49A1-94BE-792E517832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79135" y="1721224"/>
            <a:ext cx="8103454" cy="39136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3E1ECE-3DB3-4C84-AC5F-A041635719C2}"/>
              </a:ext>
            </a:extLst>
          </p:cNvPr>
          <p:cNvSpPr txBox="1"/>
          <p:nvPr/>
        </p:nvSpPr>
        <p:spPr>
          <a:xfrm>
            <a:off x="9035294" y="1384765"/>
            <a:ext cx="142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System failed</a:t>
            </a:r>
          </a:p>
        </p:txBody>
      </p:sp>
    </p:spTree>
    <p:extLst>
      <p:ext uri="{BB962C8B-B14F-4D97-AF65-F5344CB8AC3E}">
        <p14:creationId xmlns:p14="http://schemas.microsoft.com/office/powerpoint/2010/main" val="3477922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5B351-1A2C-4807-8986-0B55C7EF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– Markov chain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2EDDB3-1531-4840-8994-10D45A77F2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>
            <a:off x="1947672" y="1258045"/>
            <a:ext cx="8567928" cy="519787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BB9ACF-756D-4E21-A929-E42903B8C019}"/>
              </a:ext>
            </a:extLst>
          </p:cNvPr>
          <p:cNvSpPr txBox="1"/>
          <p:nvPr/>
        </p:nvSpPr>
        <p:spPr>
          <a:xfrm>
            <a:off x="8404992" y="1625615"/>
            <a:ext cx="31774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163 states</a:t>
            </a:r>
          </a:p>
          <a:p>
            <a:pPr algn="ctr"/>
            <a:r>
              <a:rPr lang="en-GB" dirty="0"/>
              <a:t>945 edges </a:t>
            </a:r>
          </a:p>
          <a:p>
            <a:pPr algn="ctr"/>
            <a:r>
              <a:rPr lang="en-GB" dirty="0"/>
              <a:t>Transition rates dependent on </a:t>
            </a:r>
            <a:r>
              <a:rPr lang="en-GB" b="1" i="1" dirty="0"/>
              <a:t>u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A3176D80-FE1A-4ABE-A521-402AF888DE24}"/>
              </a:ext>
            </a:extLst>
          </p:cNvPr>
          <p:cNvSpPr/>
          <p:nvPr/>
        </p:nvSpPr>
        <p:spPr>
          <a:xfrm rot="3964967">
            <a:off x="7975416" y="1300221"/>
            <a:ext cx="2286000" cy="2265102"/>
          </a:xfrm>
          <a:prstGeom prst="arc">
            <a:avLst>
              <a:gd name="adj1" fmla="val 17877457"/>
              <a:gd name="adj2" fmla="val 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692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E62DDFC-B5EE-48A2-985A-25C4C26104F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GB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</m:d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lim>
                          </m:limLow>
                        </m:fName>
                        <m:e/>
                      </m:func>
                      <m:nary>
                        <m:naryPr>
                          <m:limLoc m:val="undOvr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where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m:rPr>
                          <m:aln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𝒄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1" i="1" smtClean="0">
                                  <a:latin typeface="Cambria Math" panose="02040503050406030204" pitchFamily="18" charset="0"/>
                                </a:rPr>
                                <m:t>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𝒙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m:rPr>
                          <m:aln/>
                        </m:rP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GB" b="1" i="1" smtClean="0">
                          <a:latin typeface="Cambria Math" panose="02040503050406030204" pitchFamily="18" charset="0"/>
                        </a:rPr>
                        <m:t>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e>
                      </m:d>
                    </m:oMath>
                  </m:oMathPara>
                </a14:m>
                <a:endParaRPr lang="en-GB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GB" dirty="0"/>
                  <a:t>subject to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E62DDFC-B5EE-48A2-985A-25C4C26104F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A1C14551-FC0D-49C1-AEA0-CC30D9EB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Optimization problem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180379F-6002-4F02-98E8-9C5DC8855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206"/>
          <a:stretch/>
        </p:blipFill>
        <p:spPr>
          <a:xfrm>
            <a:off x="8820000" y="180000"/>
            <a:ext cx="3204606" cy="425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9350E4-2F3C-49CD-B74B-ADED6FACA6E8}"/>
              </a:ext>
            </a:extLst>
          </p:cNvPr>
          <p:cNvSpPr txBox="1"/>
          <p:nvPr/>
        </p:nvSpPr>
        <p:spPr>
          <a:xfrm>
            <a:off x="8172161" y="1855694"/>
            <a:ext cx="2277035" cy="3973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dirty="0"/>
              <a:t>Objective function</a:t>
            </a:r>
          </a:p>
          <a:p>
            <a:pPr algn="r">
              <a:lnSpc>
                <a:spcPct val="150000"/>
              </a:lnSpc>
            </a:pPr>
            <a:endParaRPr lang="en-GB" sz="1600" dirty="0"/>
          </a:p>
          <a:p>
            <a:pPr algn="r">
              <a:lnSpc>
                <a:spcPct val="150000"/>
              </a:lnSpc>
            </a:pPr>
            <a:r>
              <a:rPr lang="en-GB" dirty="0"/>
              <a:t>Production</a:t>
            </a:r>
          </a:p>
          <a:p>
            <a:pPr algn="r">
              <a:lnSpc>
                <a:spcPct val="150000"/>
              </a:lnSpc>
            </a:pPr>
            <a:r>
              <a:rPr lang="en-GB" dirty="0"/>
              <a:t>Maintenance cost</a:t>
            </a:r>
          </a:p>
          <a:p>
            <a:pPr algn="r">
              <a:lnSpc>
                <a:spcPct val="150000"/>
              </a:lnSpc>
            </a:pPr>
            <a:endParaRPr lang="en-GB" sz="1400" dirty="0"/>
          </a:p>
          <a:p>
            <a:pPr algn="r">
              <a:lnSpc>
                <a:spcPct val="150000"/>
              </a:lnSpc>
            </a:pPr>
            <a:endParaRPr lang="en-GB" sz="1400" dirty="0"/>
          </a:p>
          <a:p>
            <a:pPr algn="r">
              <a:lnSpc>
                <a:spcPct val="150000"/>
              </a:lnSpc>
            </a:pPr>
            <a:r>
              <a:rPr lang="en-GB" dirty="0"/>
              <a:t>Inspection cost</a:t>
            </a:r>
          </a:p>
          <a:p>
            <a:pPr algn="r">
              <a:lnSpc>
                <a:spcPct val="150000"/>
              </a:lnSpc>
            </a:pPr>
            <a:endParaRPr lang="en-GB" dirty="0"/>
          </a:p>
          <a:p>
            <a:pPr algn="r">
              <a:lnSpc>
                <a:spcPct val="150000"/>
              </a:lnSpc>
            </a:pPr>
            <a:endParaRPr lang="en-GB" sz="1600" dirty="0"/>
          </a:p>
          <a:p>
            <a:pPr algn="r">
              <a:lnSpc>
                <a:spcPct val="150000"/>
              </a:lnSpc>
            </a:pPr>
            <a:r>
              <a:rPr lang="en-GB" dirty="0"/>
              <a:t>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F1BBA6-AF7D-4602-B84D-E12F8505D93A}"/>
              </a:ext>
            </a:extLst>
          </p:cNvPr>
          <p:cNvSpPr txBox="1"/>
          <p:nvPr/>
        </p:nvSpPr>
        <p:spPr>
          <a:xfrm>
            <a:off x="1797050" y="5970331"/>
            <a:ext cx="459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Transition rates non-linear functions of </a:t>
            </a:r>
            <a:r>
              <a:rPr lang="en-GB" b="1" i="1" dirty="0"/>
              <a:t>u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FA3AA328-CC82-462C-973D-58769F36F96A}"/>
              </a:ext>
            </a:extLst>
          </p:cNvPr>
          <p:cNvSpPr/>
          <p:nvPr/>
        </p:nvSpPr>
        <p:spPr>
          <a:xfrm rot="5928056">
            <a:off x="5432424" y="5637216"/>
            <a:ext cx="641350" cy="398463"/>
          </a:xfrm>
          <a:prstGeom prst="arc">
            <a:avLst/>
          </a:prstGeom>
          <a:ln w="12700">
            <a:headEnd type="triangle" w="med" len="med"/>
            <a:tailEnd type="none" w="med" len="med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8783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5B351-1A2C-4807-8986-0B55C7EF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Case study – results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B3698C1-0690-4147-8A18-620B6E1383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2" r="6635" b="1540"/>
          <a:stretch/>
        </p:blipFill>
        <p:spPr>
          <a:xfrm>
            <a:off x="6476924" y="274638"/>
            <a:ext cx="4051698" cy="60823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A40FD5-35A4-4665-A3B2-25A8C91CF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417638"/>
            <a:ext cx="4813547" cy="46611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699FC8-87CB-4376-AF61-7FA19AD7A863}"/>
              </a:ext>
            </a:extLst>
          </p:cNvPr>
          <p:cNvSpPr/>
          <p:nvPr/>
        </p:nvSpPr>
        <p:spPr>
          <a:xfrm>
            <a:off x="6189785" y="274638"/>
            <a:ext cx="4744649" cy="60823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AE1881-BE58-4290-9665-C10E64B2E914}"/>
              </a:ext>
            </a:extLst>
          </p:cNvPr>
          <p:cNvSpPr/>
          <p:nvPr/>
        </p:nvSpPr>
        <p:spPr>
          <a:xfrm>
            <a:off x="609600" y="3798277"/>
            <a:ext cx="4544291" cy="22805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92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Bilde 23">
            <a:extLst>
              <a:ext uri="{FF2B5EF4-FFF2-40B4-BE49-F238E27FC236}">
                <a16:creationId xmlns:a16="http://schemas.microsoft.com/office/drawing/2014/main" id="{466D6882-8570-48C0-8760-C106CA6AC6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106574" y="198803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B1E3C5D5-965B-4A70-8A81-CFEBB46E5FF6}"/>
              </a:ext>
            </a:extLst>
          </p:cNvPr>
          <p:cNvGrpSpPr/>
          <p:nvPr/>
        </p:nvGrpSpPr>
        <p:grpSpPr>
          <a:xfrm>
            <a:off x="242076" y="249270"/>
            <a:ext cx="3615191" cy="1427847"/>
            <a:chOff x="631371" y="870858"/>
            <a:chExt cx="2590800" cy="1023256"/>
          </a:xfrm>
        </p:grpSpPr>
        <p:pic>
          <p:nvPicPr>
            <p:cNvPr id="6" name="Grafikk 5" descr="Skjerm">
              <a:extLst>
                <a:ext uri="{FF2B5EF4-FFF2-40B4-BE49-F238E27FC236}">
                  <a16:creationId xmlns:a16="http://schemas.microsoft.com/office/drawing/2014/main" id="{08DBF7D6-EA24-46E6-AEF2-96BB2E19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371" y="892629"/>
              <a:ext cx="914400" cy="914400"/>
            </a:xfrm>
            <a:prstGeom prst="rect">
              <a:avLst/>
            </a:prstGeom>
          </p:spPr>
        </p:pic>
        <p:pic>
          <p:nvPicPr>
            <p:cNvPr id="8" name="Grafikk 7" descr="Skjerm">
              <a:extLst>
                <a:ext uri="{FF2B5EF4-FFF2-40B4-BE49-F238E27FC236}">
                  <a16:creationId xmlns:a16="http://schemas.microsoft.com/office/drawing/2014/main" id="{3C89BAEA-FADC-41E6-9380-43621C04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9571" y="870858"/>
              <a:ext cx="914400" cy="914400"/>
            </a:xfrm>
            <a:prstGeom prst="rect">
              <a:avLst/>
            </a:prstGeom>
          </p:spPr>
        </p:pic>
        <p:pic>
          <p:nvPicPr>
            <p:cNvPr id="9" name="Grafikk 8" descr="Skjerm">
              <a:extLst>
                <a:ext uri="{FF2B5EF4-FFF2-40B4-BE49-F238E27FC236}">
                  <a16:creationId xmlns:a16="http://schemas.microsoft.com/office/drawing/2014/main" id="{11BCBB2C-B53D-4F8B-BCDE-4E683DE1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7771" y="892629"/>
              <a:ext cx="914400" cy="914400"/>
            </a:xfrm>
            <a:prstGeom prst="rect">
              <a:avLst/>
            </a:prstGeom>
          </p:spPr>
        </p:pic>
        <p:pic>
          <p:nvPicPr>
            <p:cNvPr id="10" name="Grafikk 9" descr="Kundeservice">
              <a:extLst>
                <a:ext uri="{FF2B5EF4-FFF2-40B4-BE49-F238E27FC236}">
                  <a16:creationId xmlns:a16="http://schemas.microsoft.com/office/drawing/2014/main" id="{CF930FDC-ACB5-4B5D-B204-2FC72694A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8687" y="979714"/>
              <a:ext cx="914400" cy="914400"/>
            </a:xfrm>
            <a:prstGeom prst="rect">
              <a:avLst/>
            </a:prstGeom>
          </p:spPr>
        </p:pic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852E7471-3365-4EAF-B4D2-CBFB28ED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1058" y="1208354"/>
              <a:ext cx="566058" cy="195903"/>
            </a:xfrm>
            <a:prstGeom prst="rect">
              <a:avLst/>
            </a:prstGeom>
          </p:spPr>
        </p:pic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BD36DFED-E050-4C8A-99B3-1C02AB619F5A}"/>
              </a:ext>
            </a:extLst>
          </p:cNvPr>
          <p:cNvSpPr/>
          <p:nvPr/>
        </p:nvSpPr>
        <p:spPr>
          <a:xfrm>
            <a:off x="5927701" y="4182642"/>
            <a:ext cx="1459345" cy="8128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Controller</a:t>
            </a:r>
            <a:endParaRPr lang="nb-NO" sz="2400" dirty="0">
              <a:solidFill>
                <a:schemeClr val="tx1"/>
              </a:solidFill>
            </a:endParaRPr>
          </a:p>
        </p:txBody>
      </p:sp>
      <p:cxnSp>
        <p:nvCxnSpPr>
          <p:cNvPr id="23" name="Kobling: vinkel 22">
            <a:extLst>
              <a:ext uri="{FF2B5EF4-FFF2-40B4-BE49-F238E27FC236}">
                <a16:creationId xmlns:a16="http://schemas.microsoft.com/office/drawing/2014/main" id="{C1017CCC-647E-4662-A899-6EC16AD1C433}"/>
              </a:ext>
            </a:extLst>
          </p:cNvPr>
          <p:cNvCxnSpPr>
            <a:cxnSpLocks/>
            <a:stCxn id="2" idx="2"/>
          </p:cNvCxnSpPr>
          <p:nvPr/>
        </p:nvCxnSpPr>
        <p:spPr>
          <a:xfrm rot="16200000" flipH="1">
            <a:off x="2877604" y="1645986"/>
            <a:ext cx="2222166" cy="3878027"/>
          </a:xfrm>
          <a:prstGeom prst="bentConnector2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D6911B17-9687-42CE-B64D-2505E39C0605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657374" y="3286717"/>
            <a:ext cx="0" cy="895925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77A3BC-A5B6-4550-B05C-E3EC9F7DF778}"/>
              </a:ext>
            </a:extLst>
          </p:cNvPr>
          <p:cNvGrpSpPr/>
          <p:nvPr/>
        </p:nvGrpSpPr>
        <p:grpSpPr>
          <a:xfrm>
            <a:off x="129366" y="3541452"/>
            <a:ext cx="3886200" cy="2083323"/>
            <a:chOff x="129366" y="3541452"/>
            <a:chExt cx="3886200" cy="208332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2BCA5BA-3168-423A-B25C-8399D993A4B9}"/>
                </a:ext>
              </a:extLst>
            </p:cNvPr>
            <p:cNvSpPr/>
            <p:nvPr/>
          </p:nvSpPr>
          <p:spPr>
            <a:xfrm>
              <a:off x="129366" y="3541452"/>
              <a:ext cx="3886200" cy="2083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4BF1071-A924-452F-B515-9116084209B9}"/>
                </a:ext>
              </a:extLst>
            </p:cNvPr>
            <p:cNvCxnSpPr/>
            <p:nvPr/>
          </p:nvCxnSpPr>
          <p:spPr>
            <a:xfrm flipV="1">
              <a:off x="1018095" y="3734679"/>
              <a:ext cx="0" cy="133694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458C1E-D4B1-436C-B21D-5FAA9DC4B6D5}"/>
                </a:ext>
              </a:extLst>
            </p:cNvPr>
            <p:cNvSpPr txBox="1"/>
            <p:nvPr/>
          </p:nvSpPr>
          <p:spPr>
            <a:xfrm rot="16200000">
              <a:off x="-63405" y="4130962"/>
              <a:ext cx="15535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400" dirty="0"/>
                <a:t>Inputs (u)</a:t>
              </a:r>
              <a:endParaRPr lang="en-US" sz="24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8B65E44-E549-423D-AE8C-ADB56536A395}"/>
                </a:ext>
              </a:extLst>
            </p:cNvPr>
            <p:cNvCxnSpPr/>
            <p:nvPr/>
          </p:nvCxnSpPr>
          <p:spPr>
            <a:xfrm>
              <a:off x="1018095" y="5067928"/>
              <a:ext cx="246039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FEAF31-BA66-4534-9E33-C30D1F121833}"/>
                </a:ext>
              </a:extLst>
            </p:cNvPr>
            <p:cNvSpPr txBox="1"/>
            <p:nvPr/>
          </p:nvSpPr>
          <p:spPr>
            <a:xfrm>
              <a:off x="1518027" y="5115519"/>
              <a:ext cx="15535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sz="2400" dirty="0"/>
                <a:t>Time (t)</a:t>
              </a:r>
              <a:endParaRPr lang="en-US" sz="2400" dirty="0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C0B47D8C-A93F-488F-AE7A-5FBE92D23F59}"/>
                </a:ext>
              </a:extLst>
            </p:cNvPr>
            <p:cNvSpPr/>
            <p:nvPr/>
          </p:nvSpPr>
          <p:spPr>
            <a:xfrm>
              <a:off x="1046375" y="3895460"/>
              <a:ext cx="2356701" cy="834057"/>
            </a:xfrm>
            <a:custGeom>
              <a:avLst/>
              <a:gdLst>
                <a:gd name="connsiteX0" fmla="*/ 0 w 2356701"/>
                <a:gd name="connsiteY0" fmla="*/ 488004 h 834057"/>
                <a:gd name="connsiteX1" fmla="*/ 273378 w 2356701"/>
                <a:gd name="connsiteY1" fmla="*/ 7237 h 834057"/>
                <a:gd name="connsiteX2" fmla="*/ 575035 w 2356701"/>
                <a:gd name="connsiteY2" fmla="*/ 817942 h 834057"/>
                <a:gd name="connsiteX3" fmla="*/ 980388 w 2356701"/>
                <a:gd name="connsiteY3" fmla="*/ 553992 h 834057"/>
                <a:gd name="connsiteX4" fmla="*/ 1310326 w 2356701"/>
                <a:gd name="connsiteY4" fmla="*/ 629406 h 834057"/>
                <a:gd name="connsiteX5" fmla="*/ 1489435 w 2356701"/>
                <a:gd name="connsiteY5" fmla="*/ 327748 h 834057"/>
                <a:gd name="connsiteX6" fmla="*/ 1838227 w 2356701"/>
                <a:gd name="connsiteY6" fmla="*/ 553992 h 834057"/>
                <a:gd name="connsiteX7" fmla="*/ 2356701 w 2356701"/>
                <a:gd name="connsiteY7" fmla="*/ 525711 h 834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56701" h="834057">
                  <a:moveTo>
                    <a:pt x="0" y="488004"/>
                  </a:moveTo>
                  <a:cubicBezTo>
                    <a:pt x="88769" y="220125"/>
                    <a:pt x="177539" y="-47753"/>
                    <a:pt x="273378" y="7237"/>
                  </a:cubicBezTo>
                  <a:cubicBezTo>
                    <a:pt x="369217" y="62227"/>
                    <a:pt x="457200" y="726816"/>
                    <a:pt x="575035" y="817942"/>
                  </a:cubicBezTo>
                  <a:cubicBezTo>
                    <a:pt x="692870" y="909068"/>
                    <a:pt x="857840" y="585415"/>
                    <a:pt x="980388" y="553992"/>
                  </a:cubicBezTo>
                  <a:cubicBezTo>
                    <a:pt x="1102936" y="522569"/>
                    <a:pt x="1225485" y="667113"/>
                    <a:pt x="1310326" y="629406"/>
                  </a:cubicBezTo>
                  <a:cubicBezTo>
                    <a:pt x="1395167" y="591699"/>
                    <a:pt x="1401452" y="340317"/>
                    <a:pt x="1489435" y="327748"/>
                  </a:cubicBezTo>
                  <a:cubicBezTo>
                    <a:pt x="1577419" y="315179"/>
                    <a:pt x="1693683" y="520998"/>
                    <a:pt x="1838227" y="553992"/>
                  </a:cubicBezTo>
                  <a:cubicBezTo>
                    <a:pt x="1982771" y="586986"/>
                    <a:pt x="2240437" y="542993"/>
                    <a:pt x="2356701" y="525711"/>
                  </a:cubicBezTo>
                </a:path>
              </a:pathLst>
            </a:cu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0261BA90-86EF-4CC8-9934-BD632872CA6E}"/>
              </a:ext>
            </a:extLst>
          </p:cNvPr>
          <p:cNvSpPr/>
          <p:nvPr/>
        </p:nvSpPr>
        <p:spPr>
          <a:xfrm>
            <a:off x="2224725" y="3955341"/>
            <a:ext cx="555494" cy="626410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kstSylinder 16">
            <a:extLst>
              <a:ext uri="{FF2B5EF4-FFF2-40B4-BE49-F238E27FC236}">
                <a16:creationId xmlns:a16="http://schemas.microsoft.com/office/drawing/2014/main" id="{03306DE1-EF6C-4A8C-8652-5473190D3542}"/>
              </a:ext>
            </a:extLst>
          </p:cNvPr>
          <p:cNvSpPr txBox="1"/>
          <p:nvPr/>
        </p:nvSpPr>
        <p:spPr>
          <a:xfrm>
            <a:off x="493033" y="1585978"/>
            <a:ext cx="3158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2800" dirty="0"/>
              <a:t>Production engineer</a:t>
            </a:r>
          </a:p>
        </p:txBody>
      </p:sp>
    </p:spTree>
    <p:extLst>
      <p:ext uri="{BB962C8B-B14F-4D97-AF65-F5344CB8AC3E}">
        <p14:creationId xmlns:p14="http://schemas.microsoft.com/office/powerpoint/2010/main" val="14253479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87CC7-CBB3-46EF-937C-3A0129237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C1282-6FDD-41C9-AC0D-9ECB2A0E29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10972800" cy="4525963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Control and condition monitoring can be integrated to get a health-aware control system</a:t>
            </a:r>
          </a:p>
          <a:p>
            <a:endParaRPr lang="en-GB" dirty="0"/>
          </a:p>
          <a:p>
            <a:r>
              <a:rPr lang="en-GB" dirty="0"/>
              <a:t>Performs economically optimal, without jeopardizing equipment integrity</a:t>
            </a:r>
          </a:p>
          <a:p>
            <a:endParaRPr lang="en-GB" dirty="0"/>
          </a:p>
          <a:p>
            <a:r>
              <a:rPr lang="en-GB" dirty="0"/>
              <a:t>Maintenance planning can be included in the decision making process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The biggest hurdle is the lack of accurate models and data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181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472508" y="922318"/>
            <a:ext cx="9246983" cy="1562263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Control Degrees of Freedom for Optimal Operation and Extending Remaining Useful Life (RUL)</a:t>
            </a:r>
            <a:br>
              <a:rPr lang="en-US" sz="2800" dirty="0"/>
            </a:br>
            <a:br>
              <a:rPr lang="en-US" sz="2400" b="0" dirty="0"/>
            </a:br>
            <a:r>
              <a:rPr lang="en-US" sz="2400" b="0" dirty="0"/>
              <a:t>Application to subsea production and processing</a:t>
            </a:r>
            <a:endParaRPr lang="en-US" sz="2800" b="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041126" y="2887186"/>
            <a:ext cx="8063538" cy="1597265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3400" dirty="0"/>
              <a:t>Adriaen Verheyleweghen</a:t>
            </a:r>
          </a:p>
          <a:p>
            <a:pPr algn="ctr"/>
            <a:endParaRPr lang="en-US" sz="3400" b="1" dirty="0"/>
          </a:p>
          <a:p>
            <a:pPr algn="ctr"/>
            <a:r>
              <a:rPr lang="en-US" dirty="0"/>
              <a:t>Supervisor: Johannes Jäschke</a:t>
            </a:r>
          </a:p>
          <a:p>
            <a:pPr algn="ctr"/>
            <a:r>
              <a:rPr lang="en-US" dirty="0"/>
              <a:t>Co-supervisor: Sigurd Skogestad</a:t>
            </a:r>
          </a:p>
          <a:p>
            <a:endParaRPr lang="en-US" dirty="0"/>
          </a:p>
          <a:p>
            <a:pPr algn="ctr"/>
            <a:r>
              <a:rPr lang="en-US" dirty="0"/>
              <a:t>June 12, 2020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4206"/>
          <a:stretch/>
        </p:blipFill>
        <p:spPr>
          <a:xfrm>
            <a:off x="2041127" y="5146118"/>
            <a:ext cx="3744631" cy="497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288" y="5143430"/>
            <a:ext cx="2646377" cy="500320"/>
          </a:xfrm>
          <a:prstGeom prst="rect">
            <a:avLst/>
          </a:prstGeom>
        </p:spPr>
      </p:pic>
      <p:pic>
        <p:nvPicPr>
          <p:cNvPr id="2050" name="Picture 2" descr="© 2017 SUBPRO/NTNU. Distribution, copying and publishing only with written consent from NTN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557" y="6046356"/>
            <a:ext cx="5654675" cy="25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234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e 30">
            <a:extLst>
              <a:ext uri="{FF2B5EF4-FFF2-40B4-BE49-F238E27FC236}">
                <a16:creationId xmlns:a16="http://schemas.microsoft.com/office/drawing/2014/main" id="{C6AAF86B-1482-4084-868D-3C0D5537E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106574" y="198803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B1E3C5D5-965B-4A70-8A81-CFEBB46E5FF6}"/>
              </a:ext>
            </a:extLst>
          </p:cNvPr>
          <p:cNvGrpSpPr/>
          <p:nvPr/>
        </p:nvGrpSpPr>
        <p:grpSpPr>
          <a:xfrm>
            <a:off x="242077" y="249270"/>
            <a:ext cx="3615191" cy="1859928"/>
            <a:chOff x="631371" y="870858"/>
            <a:chExt cx="2590800" cy="1332904"/>
          </a:xfrm>
        </p:grpSpPr>
        <p:pic>
          <p:nvPicPr>
            <p:cNvPr id="6" name="Grafikk 5" descr="Skjerm">
              <a:extLst>
                <a:ext uri="{FF2B5EF4-FFF2-40B4-BE49-F238E27FC236}">
                  <a16:creationId xmlns:a16="http://schemas.microsoft.com/office/drawing/2014/main" id="{08DBF7D6-EA24-46E6-AEF2-96BB2E19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371" y="892629"/>
              <a:ext cx="914400" cy="914400"/>
            </a:xfrm>
            <a:prstGeom prst="rect">
              <a:avLst/>
            </a:prstGeom>
          </p:spPr>
        </p:pic>
        <p:pic>
          <p:nvPicPr>
            <p:cNvPr id="8" name="Grafikk 7" descr="Skjerm">
              <a:extLst>
                <a:ext uri="{FF2B5EF4-FFF2-40B4-BE49-F238E27FC236}">
                  <a16:creationId xmlns:a16="http://schemas.microsoft.com/office/drawing/2014/main" id="{3C89BAEA-FADC-41E6-9380-43621C04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9571" y="870858"/>
              <a:ext cx="914400" cy="914400"/>
            </a:xfrm>
            <a:prstGeom prst="rect">
              <a:avLst/>
            </a:prstGeom>
          </p:spPr>
        </p:pic>
        <p:pic>
          <p:nvPicPr>
            <p:cNvPr id="9" name="Grafikk 8" descr="Skjerm">
              <a:extLst>
                <a:ext uri="{FF2B5EF4-FFF2-40B4-BE49-F238E27FC236}">
                  <a16:creationId xmlns:a16="http://schemas.microsoft.com/office/drawing/2014/main" id="{11BCBB2C-B53D-4F8B-BCDE-4E683DE1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7771" y="892629"/>
              <a:ext cx="914400" cy="914400"/>
            </a:xfrm>
            <a:prstGeom prst="rect">
              <a:avLst/>
            </a:prstGeom>
          </p:spPr>
        </p:pic>
        <p:pic>
          <p:nvPicPr>
            <p:cNvPr id="10" name="Grafikk 9" descr="Kundeservice">
              <a:extLst>
                <a:ext uri="{FF2B5EF4-FFF2-40B4-BE49-F238E27FC236}">
                  <a16:creationId xmlns:a16="http://schemas.microsoft.com/office/drawing/2014/main" id="{CF930FDC-ACB5-4B5D-B204-2FC72694A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8687" y="979714"/>
              <a:ext cx="914400" cy="914400"/>
            </a:xfrm>
            <a:prstGeom prst="rect">
              <a:avLst/>
            </a:prstGeom>
          </p:spPr>
        </p:pic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852E7471-3365-4EAF-B4D2-CBFB28ED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1058" y="1208354"/>
              <a:ext cx="566058" cy="195903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4AD25C2-2FC6-4CEA-B3F1-791FF85F473E}"/>
                </a:ext>
              </a:extLst>
            </p:cNvPr>
            <p:cNvSpPr txBox="1"/>
            <p:nvPr/>
          </p:nvSpPr>
          <p:spPr>
            <a:xfrm>
              <a:off x="811215" y="1828800"/>
              <a:ext cx="2263787" cy="374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dirty="0"/>
                <a:t>Production engineer</a:t>
              </a: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BD36DFED-E050-4C8A-99B3-1C02AB619F5A}"/>
              </a:ext>
            </a:extLst>
          </p:cNvPr>
          <p:cNvSpPr/>
          <p:nvPr/>
        </p:nvSpPr>
        <p:spPr>
          <a:xfrm>
            <a:off x="5927701" y="4182642"/>
            <a:ext cx="1459345" cy="8128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Controller</a:t>
            </a:r>
            <a:endParaRPr lang="nb-NO" sz="2400" dirty="0">
              <a:solidFill>
                <a:schemeClr val="tx1"/>
              </a:solidFill>
            </a:endParaRPr>
          </a:p>
        </p:txBody>
      </p:sp>
      <p:cxnSp>
        <p:nvCxnSpPr>
          <p:cNvPr id="23" name="Kobling: vinkel 22">
            <a:extLst>
              <a:ext uri="{FF2B5EF4-FFF2-40B4-BE49-F238E27FC236}">
                <a16:creationId xmlns:a16="http://schemas.microsoft.com/office/drawing/2014/main" id="{C1017CCC-647E-4662-A899-6EC16AD1C433}"/>
              </a:ext>
            </a:extLst>
          </p:cNvPr>
          <p:cNvCxnSpPr>
            <a:cxnSpLocks/>
            <a:stCxn id="2" idx="2"/>
          </p:cNvCxnSpPr>
          <p:nvPr/>
        </p:nvCxnSpPr>
        <p:spPr>
          <a:xfrm rot="16200000" flipH="1">
            <a:off x="2877604" y="1645986"/>
            <a:ext cx="2222166" cy="3878027"/>
          </a:xfrm>
          <a:prstGeom prst="bentConnector2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D6911B17-9687-42CE-B64D-2505E39C0605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657374" y="3286717"/>
            <a:ext cx="0" cy="895925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9366" y="3541452"/>
            <a:ext cx="3886200" cy="20833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018095" y="3734679"/>
            <a:ext cx="0" cy="13369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-63405" y="4130962"/>
            <a:ext cx="155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Inputs (u)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18095" y="5067928"/>
            <a:ext cx="246039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18027" y="5115519"/>
            <a:ext cx="155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Time (t)</a:t>
            </a:r>
            <a:endParaRPr lang="en-US" sz="2400" dirty="0"/>
          </a:p>
        </p:txBody>
      </p:sp>
      <p:sp>
        <p:nvSpPr>
          <p:cNvPr id="20" name="Freeform 19"/>
          <p:cNvSpPr/>
          <p:nvPr/>
        </p:nvSpPr>
        <p:spPr>
          <a:xfrm>
            <a:off x="1046375" y="3895460"/>
            <a:ext cx="2356701" cy="834057"/>
          </a:xfrm>
          <a:custGeom>
            <a:avLst/>
            <a:gdLst>
              <a:gd name="connsiteX0" fmla="*/ 0 w 2356701"/>
              <a:gd name="connsiteY0" fmla="*/ 488004 h 834057"/>
              <a:gd name="connsiteX1" fmla="*/ 273378 w 2356701"/>
              <a:gd name="connsiteY1" fmla="*/ 7237 h 834057"/>
              <a:gd name="connsiteX2" fmla="*/ 575035 w 2356701"/>
              <a:gd name="connsiteY2" fmla="*/ 817942 h 834057"/>
              <a:gd name="connsiteX3" fmla="*/ 980388 w 2356701"/>
              <a:gd name="connsiteY3" fmla="*/ 553992 h 834057"/>
              <a:gd name="connsiteX4" fmla="*/ 1310326 w 2356701"/>
              <a:gd name="connsiteY4" fmla="*/ 629406 h 834057"/>
              <a:gd name="connsiteX5" fmla="*/ 1489435 w 2356701"/>
              <a:gd name="connsiteY5" fmla="*/ 327748 h 834057"/>
              <a:gd name="connsiteX6" fmla="*/ 1838227 w 2356701"/>
              <a:gd name="connsiteY6" fmla="*/ 553992 h 834057"/>
              <a:gd name="connsiteX7" fmla="*/ 2356701 w 2356701"/>
              <a:gd name="connsiteY7" fmla="*/ 525711 h 834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6701" h="834057">
                <a:moveTo>
                  <a:pt x="0" y="488004"/>
                </a:moveTo>
                <a:cubicBezTo>
                  <a:pt x="88769" y="220125"/>
                  <a:pt x="177539" y="-47753"/>
                  <a:pt x="273378" y="7237"/>
                </a:cubicBezTo>
                <a:cubicBezTo>
                  <a:pt x="369217" y="62227"/>
                  <a:pt x="457200" y="726816"/>
                  <a:pt x="575035" y="817942"/>
                </a:cubicBezTo>
                <a:cubicBezTo>
                  <a:pt x="692870" y="909068"/>
                  <a:pt x="857840" y="585415"/>
                  <a:pt x="980388" y="553992"/>
                </a:cubicBezTo>
                <a:cubicBezTo>
                  <a:pt x="1102936" y="522569"/>
                  <a:pt x="1225485" y="667113"/>
                  <a:pt x="1310326" y="629406"/>
                </a:cubicBezTo>
                <a:cubicBezTo>
                  <a:pt x="1395167" y="591699"/>
                  <a:pt x="1401452" y="340317"/>
                  <a:pt x="1489435" y="327748"/>
                </a:cubicBezTo>
                <a:cubicBezTo>
                  <a:pt x="1577419" y="315179"/>
                  <a:pt x="1693683" y="520998"/>
                  <a:pt x="1838227" y="553992"/>
                </a:cubicBezTo>
                <a:cubicBezTo>
                  <a:pt x="1982771" y="586986"/>
                  <a:pt x="2240437" y="542993"/>
                  <a:pt x="2356701" y="525711"/>
                </a:cubicBezTo>
              </a:path>
            </a:pathLst>
          </a:cu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4893984" y="198801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22" name="Gruppe 27">
            <a:extLst>
              <a:ext uri="{FF2B5EF4-FFF2-40B4-BE49-F238E27FC236}">
                <a16:creationId xmlns:a16="http://schemas.microsoft.com/office/drawing/2014/main" id="{B1E3C5D5-965B-4A70-8A81-CFEBB46E5FF6}"/>
              </a:ext>
            </a:extLst>
          </p:cNvPr>
          <p:cNvGrpSpPr/>
          <p:nvPr/>
        </p:nvGrpSpPr>
        <p:grpSpPr>
          <a:xfrm>
            <a:off x="5029487" y="249268"/>
            <a:ext cx="3615191" cy="1859928"/>
            <a:chOff x="631371" y="870858"/>
            <a:chExt cx="2590800" cy="1332904"/>
          </a:xfrm>
        </p:grpSpPr>
        <p:pic>
          <p:nvPicPr>
            <p:cNvPr id="26" name="Grafikk 5" descr="Skjerm">
              <a:extLst>
                <a:ext uri="{FF2B5EF4-FFF2-40B4-BE49-F238E27FC236}">
                  <a16:creationId xmlns:a16="http://schemas.microsoft.com/office/drawing/2014/main" id="{08DBF7D6-EA24-46E6-AEF2-96BB2E19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371" y="892629"/>
              <a:ext cx="914400" cy="914400"/>
            </a:xfrm>
            <a:prstGeom prst="rect">
              <a:avLst/>
            </a:prstGeom>
          </p:spPr>
        </p:pic>
        <p:pic>
          <p:nvPicPr>
            <p:cNvPr id="27" name="Grafikk 7" descr="Skjerm">
              <a:extLst>
                <a:ext uri="{FF2B5EF4-FFF2-40B4-BE49-F238E27FC236}">
                  <a16:creationId xmlns:a16="http://schemas.microsoft.com/office/drawing/2014/main" id="{3C89BAEA-FADC-41E6-9380-43621C04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9571" y="870858"/>
              <a:ext cx="914400" cy="914400"/>
            </a:xfrm>
            <a:prstGeom prst="rect">
              <a:avLst/>
            </a:prstGeom>
          </p:spPr>
        </p:pic>
        <p:pic>
          <p:nvPicPr>
            <p:cNvPr id="29" name="Grafikk 8" descr="Skjerm">
              <a:extLst>
                <a:ext uri="{FF2B5EF4-FFF2-40B4-BE49-F238E27FC236}">
                  <a16:creationId xmlns:a16="http://schemas.microsoft.com/office/drawing/2014/main" id="{11BCBB2C-B53D-4F8B-BCDE-4E683DE1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7771" y="892629"/>
              <a:ext cx="914400" cy="914400"/>
            </a:xfrm>
            <a:prstGeom prst="rect">
              <a:avLst/>
            </a:prstGeom>
          </p:spPr>
        </p:pic>
        <p:pic>
          <p:nvPicPr>
            <p:cNvPr id="30" name="Grafikk 9" descr="Kundeservice">
              <a:extLst>
                <a:ext uri="{FF2B5EF4-FFF2-40B4-BE49-F238E27FC236}">
                  <a16:creationId xmlns:a16="http://schemas.microsoft.com/office/drawing/2014/main" id="{CF930FDC-ACB5-4B5D-B204-2FC72694A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8687" y="979714"/>
              <a:ext cx="914400" cy="914400"/>
            </a:xfrm>
            <a:prstGeom prst="rect">
              <a:avLst/>
            </a:prstGeom>
          </p:spPr>
        </p:pic>
        <p:pic>
          <p:nvPicPr>
            <p:cNvPr id="32" name="Bilde 15">
              <a:extLst>
                <a:ext uri="{FF2B5EF4-FFF2-40B4-BE49-F238E27FC236}">
                  <a16:creationId xmlns:a16="http://schemas.microsoft.com/office/drawing/2014/main" id="{852E7471-3365-4EAF-B4D2-CBFB28ED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1058" y="1208354"/>
              <a:ext cx="566058" cy="195903"/>
            </a:xfrm>
            <a:prstGeom prst="rect">
              <a:avLst/>
            </a:prstGeom>
          </p:spPr>
        </p:pic>
        <p:sp>
          <p:nvSpPr>
            <p:cNvPr id="33" name="TekstSylinder 16">
              <a:extLst>
                <a:ext uri="{FF2B5EF4-FFF2-40B4-BE49-F238E27FC236}">
                  <a16:creationId xmlns:a16="http://schemas.microsoft.com/office/drawing/2014/main" id="{14AD25C2-2FC6-4CEA-B3F1-791FF85F473E}"/>
                </a:ext>
              </a:extLst>
            </p:cNvPr>
            <p:cNvSpPr txBox="1"/>
            <p:nvPr/>
          </p:nvSpPr>
          <p:spPr>
            <a:xfrm>
              <a:off x="1072216" y="1828800"/>
              <a:ext cx="1741781" cy="374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dirty="0"/>
                <a:t>RAMS </a:t>
              </a:r>
              <a:r>
                <a:rPr lang="nb-NO" sz="2800" dirty="0" err="1"/>
                <a:t>engineer</a:t>
              </a:r>
              <a:endParaRPr lang="nb-NO" sz="28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06FB659-FB0E-4E4C-B3F9-E8C261BF1972}"/>
              </a:ext>
            </a:extLst>
          </p:cNvPr>
          <p:cNvSpPr txBox="1"/>
          <p:nvPr/>
        </p:nvSpPr>
        <p:spPr>
          <a:xfrm>
            <a:off x="9706610" y="4600251"/>
            <a:ext cx="168155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RAMS = </a:t>
            </a:r>
          </a:p>
          <a:p>
            <a:r>
              <a:rPr lang="en-GB" sz="2000" dirty="0">
                <a:solidFill>
                  <a:schemeClr val="bg1"/>
                </a:solidFill>
              </a:rPr>
              <a:t>  </a:t>
            </a:r>
            <a:r>
              <a:rPr lang="en-GB" sz="2000" b="1" dirty="0">
                <a:solidFill>
                  <a:srgbClr val="FF0000"/>
                </a:solidFill>
              </a:rPr>
              <a:t>R</a:t>
            </a:r>
            <a:r>
              <a:rPr lang="en-GB" sz="2000" dirty="0">
                <a:solidFill>
                  <a:schemeClr val="bg1"/>
                </a:solidFill>
              </a:rPr>
              <a:t>eliability</a:t>
            </a:r>
          </a:p>
          <a:p>
            <a:r>
              <a:rPr lang="en-GB" sz="2000" dirty="0">
                <a:solidFill>
                  <a:schemeClr val="bg1"/>
                </a:solidFill>
              </a:rPr>
              <a:t>  </a:t>
            </a:r>
            <a:r>
              <a:rPr lang="en-GB" sz="2000" b="1" dirty="0">
                <a:solidFill>
                  <a:srgbClr val="FF0000"/>
                </a:solidFill>
              </a:rPr>
              <a:t>A</a:t>
            </a:r>
            <a:r>
              <a:rPr lang="en-GB" sz="2000" dirty="0">
                <a:solidFill>
                  <a:schemeClr val="bg1"/>
                </a:solidFill>
              </a:rPr>
              <a:t>vailability</a:t>
            </a:r>
          </a:p>
          <a:p>
            <a:r>
              <a:rPr lang="en-GB" sz="2000" dirty="0">
                <a:solidFill>
                  <a:schemeClr val="bg1"/>
                </a:solidFill>
              </a:rPr>
              <a:t>  </a:t>
            </a:r>
            <a:r>
              <a:rPr lang="en-GB" sz="2000" b="1" dirty="0">
                <a:solidFill>
                  <a:srgbClr val="FF0000"/>
                </a:solidFill>
              </a:rPr>
              <a:t>M</a:t>
            </a:r>
            <a:r>
              <a:rPr lang="en-GB" sz="2000" dirty="0">
                <a:solidFill>
                  <a:schemeClr val="bg1"/>
                </a:solidFill>
              </a:rPr>
              <a:t>aintenance</a:t>
            </a:r>
          </a:p>
          <a:p>
            <a:r>
              <a:rPr lang="en-GB" sz="2000" dirty="0">
                <a:solidFill>
                  <a:schemeClr val="bg1"/>
                </a:solidFill>
              </a:rPr>
              <a:t>  </a:t>
            </a:r>
            <a:r>
              <a:rPr lang="en-GB" sz="2000" b="1" dirty="0">
                <a:solidFill>
                  <a:srgbClr val="FF0000"/>
                </a:solidFill>
              </a:rPr>
              <a:t>S</a:t>
            </a:r>
            <a:r>
              <a:rPr lang="en-GB" sz="2000" dirty="0">
                <a:solidFill>
                  <a:schemeClr val="bg1"/>
                </a:solidFill>
              </a:rPr>
              <a:t>afety</a:t>
            </a:r>
          </a:p>
        </p:txBody>
      </p:sp>
    </p:spTree>
    <p:extLst>
      <p:ext uri="{BB962C8B-B14F-4D97-AF65-F5344CB8AC3E}">
        <p14:creationId xmlns:p14="http://schemas.microsoft.com/office/powerpoint/2010/main" val="11412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e 30">
            <a:extLst>
              <a:ext uri="{FF2B5EF4-FFF2-40B4-BE49-F238E27FC236}">
                <a16:creationId xmlns:a16="http://schemas.microsoft.com/office/drawing/2014/main" id="{C6AAF86B-1482-4084-868D-3C0D5537E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106574" y="198803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B1E3C5D5-965B-4A70-8A81-CFEBB46E5FF6}"/>
              </a:ext>
            </a:extLst>
          </p:cNvPr>
          <p:cNvGrpSpPr/>
          <p:nvPr/>
        </p:nvGrpSpPr>
        <p:grpSpPr>
          <a:xfrm>
            <a:off x="242077" y="249270"/>
            <a:ext cx="3615191" cy="1859928"/>
            <a:chOff x="631371" y="870858"/>
            <a:chExt cx="2590800" cy="1332904"/>
          </a:xfrm>
        </p:grpSpPr>
        <p:pic>
          <p:nvPicPr>
            <p:cNvPr id="6" name="Grafikk 5" descr="Skjerm">
              <a:extLst>
                <a:ext uri="{FF2B5EF4-FFF2-40B4-BE49-F238E27FC236}">
                  <a16:creationId xmlns:a16="http://schemas.microsoft.com/office/drawing/2014/main" id="{08DBF7D6-EA24-46E6-AEF2-96BB2E19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371" y="892629"/>
              <a:ext cx="914400" cy="914400"/>
            </a:xfrm>
            <a:prstGeom prst="rect">
              <a:avLst/>
            </a:prstGeom>
          </p:spPr>
        </p:pic>
        <p:pic>
          <p:nvPicPr>
            <p:cNvPr id="8" name="Grafikk 7" descr="Skjerm">
              <a:extLst>
                <a:ext uri="{FF2B5EF4-FFF2-40B4-BE49-F238E27FC236}">
                  <a16:creationId xmlns:a16="http://schemas.microsoft.com/office/drawing/2014/main" id="{3C89BAEA-FADC-41E6-9380-43621C04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9571" y="870858"/>
              <a:ext cx="914400" cy="914400"/>
            </a:xfrm>
            <a:prstGeom prst="rect">
              <a:avLst/>
            </a:prstGeom>
          </p:spPr>
        </p:pic>
        <p:pic>
          <p:nvPicPr>
            <p:cNvPr id="9" name="Grafikk 8" descr="Skjerm">
              <a:extLst>
                <a:ext uri="{FF2B5EF4-FFF2-40B4-BE49-F238E27FC236}">
                  <a16:creationId xmlns:a16="http://schemas.microsoft.com/office/drawing/2014/main" id="{11BCBB2C-B53D-4F8B-BCDE-4E683DE1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7771" y="892629"/>
              <a:ext cx="914400" cy="914400"/>
            </a:xfrm>
            <a:prstGeom prst="rect">
              <a:avLst/>
            </a:prstGeom>
          </p:spPr>
        </p:pic>
        <p:pic>
          <p:nvPicPr>
            <p:cNvPr id="10" name="Grafikk 9" descr="Kundeservice">
              <a:extLst>
                <a:ext uri="{FF2B5EF4-FFF2-40B4-BE49-F238E27FC236}">
                  <a16:creationId xmlns:a16="http://schemas.microsoft.com/office/drawing/2014/main" id="{CF930FDC-ACB5-4B5D-B204-2FC72694A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8687" y="979714"/>
              <a:ext cx="914400" cy="914400"/>
            </a:xfrm>
            <a:prstGeom prst="rect">
              <a:avLst/>
            </a:prstGeom>
          </p:spPr>
        </p:pic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852E7471-3365-4EAF-B4D2-CBFB28ED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1058" y="1208354"/>
              <a:ext cx="566058" cy="195903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4AD25C2-2FC6-4CEA-B3F1-791FF85F473E}"/>
                </a:ext>
              </a:extLst>
            </p:cNvPr>
            <p:cNvSpPr txBox="1"/>
            <p:nvPr/>
          </p:nvSpPr>
          <p:spPr>
            <a:xfrm>
              <a:off x="811215" y="1828800"/>
              <a:ext cx="2263787" cy="374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dirty="0"/>
                <a:t>Production engineer</a:t>
              </a: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BD36DFED-E050-4C8A-99B3-1C02AB619F5A}"/>
              </a:ext>
            </a:extLst>
          </p:cNvPr>
          <p:cNvSpPr/>
          <p:nvPr/>
        </p:nvSpPr>
        <p:spPr>
          <a:xfrm>
            <a:off x="5927701" y="4182642"/>
            <a:ext cx="1459345" cy="8128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Controller</a:t>
            </a:r>
            <a:endParaRPr lang="nb-NO" sz="2400" dirty="0">
              <a:solidFill>
                <a:schemeClr val="tx1"/>
              </a:solidFill>
            </a:endParaRPr>
          </a:p>
        </p:txBody>
      </p:sp>
      <p:cxnSp>
        <p:nvCxnSpPr>
          <p:cNvPr id="23" name="Kobling: vinkel 22">
            <a:extLst>
              <a:ext uri="{FF2B5EF4-FFF2-40B4-BE49-F238E27FC236}">
                <a16:creationId xmlns:a16="http://schemas.microsoft.com/office/drawing/2014/main" id="{C1017CCC-647E-4662-A899-6EC16AD1C433}"/>
              </a:ext>
            </a:extLst>
          </p:cNvPr>
          <p:cNvCxnSpPr>
            <a:cxnSpLocks/>
            <a:stCxn id="2" idx="2"/>
          </p:cNvCxnSpPr>
          <p:nvPr/>
        </p:nvCxnSpPr>
        <p:spPr>
          <a:xfrm rot="16200000" flipH="1">
            <a:off x="2877604" y="1645986"/>
            <a:ext cx="2222166" cy="3878027"/>
          </a:xfrm>
          <a:prstGeom prst="bentConnector2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D6911B17-9687-42CE-B64D-2505E39C0605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657374" y="3286717"/>
            <a:ext cx="0" cy="895925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9366" y="3541452"/>
            <a:ext cx="3886200" cy="20833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018095" y="3734679"/>
            <a:ext cx="0" cy="13369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-63405" y="4130962"/>
            <a:ext cx="155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Inputs (u)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18095" y="5067928"/>
            <a:ext cx="246039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18027" y="5115519"/>
            <a:ext cx="155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Time (t)</a:t>
            </a:r>
            <a:endParaRPr lang="en-US" sz="2400" dirty="0"/>
          </a:p>
        </p:txBody>
      </p:sp>
      <p:sp>
        <p:nvSpPr>
          <p:cNvPr id="20" name="Freeform 19"/>
          <p:cNvSpPr/>
          <p:nvPr/>
        </p:nvSpPr>
        <p:spPr>
          <a:xfrm>
            <a:off x="1046375" y="3895460"/>
            <a:ext cx="2356701" cy="834057"/>
          </a:xfrm>
          <a:custGeom>
            <a:avLst/>
            <a:gdLst>
              <a:gd name="connsiteX0" fmla="*/ 0 w 2356701"/>
              <a:gd name="connsiteY0" fmla="*/ 488004 h 834057"/>
              <a:gd name="connsiteX1" fmla="*/ 273378 w 2356701"/>
              <a:gd name="connsiteY1" fmla="*/ 7237 h 834057"/>
              <a:gd name="connsiteX2" fmla="*/ 575035 w 2356701"/>
              <a:gd name="connsiteY2" fmla="*/ 817942 h 834057"/>
              <a:gd name="connsiteX3" fmla="*/ 980388 w 2356701"/>
              <a:gd name="connsiteY3" fmla="*/ 553992 h 834057"/>
              <a:gd name="connsiteX4" fmla="*/ 1310326 w 2356701"/>
              <a:gd name="connsiteY4" fmla="*/ 629406 h 834057"/>
              <a:gd name="connsiteX5" fmla="*/ 1489435 w 2356701"/>
              <a:gd name="connsiteY5" fmla="*/ 327748 h 834057"/>
              <a:gd name="connsiteX6" fmla="*/ 1838227 w 2356701"/>
              <a:gd name="connsiteY6" fmla="*/ 553992 h 834057"/>
              <a:gd name="connsiteX7" fmla="*/ 2356701 w 2356701"/>
              <a:gd name="connsiteY7" fmla="*/ 525711 h 834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6701" h="834057">
                <a:moveTo>
                  <a:pt x="0" y="488004"/>
                </a:moveTo>
                <a:cubicBezTo>
                  <a:pt x="88769" y="220125"/>
                  <a:pt x="177539" y="-47753"/>
                  <a:pt x="273378" y="7237"/>
                </a:cubicBezTo>
                <a:cubicBezTo>
                  <a:pt x="369217" y="62227"/>
                  <a:pt x="457200" y="726816"/>
                  <a:pt x="575035" y="817942"/>
                </a:cubicBezTo>
                <a:cubicBezTo>
                  <a:pt x="692870" y="909068"/>
                  <a:pt x="857840" y="585415"/>
                  <a:pt x="980388" y="553992"/>
                </a:cubicBezTo>
                <a:cubicBezTo>
                  <a:pt x="1102936" y="522569"/>
                  <a:pt x="1225485" y="667113"/>
                  <a:pt x="1310326" y="629406"/>
                </a:cubicBezTo>
                <a:cubicBezTo>
                  <a:pt x="1395167" y="591699"/>
                  <a:pt x="1401452" y="340317"/>
                  <a:pt x="1489435" y="327748"/>
                </a:cubicBezTo>
                <a:cubicBezTo>
                  <a:pt x="1577419" y="315179"/>
                  <a:pt x="1693683" y="520998"/>
                  <a:pt x="1838227" y="553992"/>
                </a:cubicBezTo>
                <a:cubicBezTo>
                  <a:pt x="1982771" y="586986"/>
                  <a:pt x="2240437" y="542993"/>
                  <a:pt x="2356701" y="525711"/>
                </a:cubicBezTo>
              </a:path>
            </a:pathLst>
          </a:cu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4893984" y="198801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22" name="Gruppe 27">
            <a:extLst>
              <a:ext uri="{FF2B5EF4-FFF2-40B4-BE49-F238E27FC236}">
                <a16:creationId xmlns:a16="http://schemas.microsoft.com/office/drawing/2014/main" id="{B1E3C5D5-965B-4A70-8A81-CFEBB46E5FF6}"/>
              </a:ext>
            </a:extLst>
          </p:cNvPr>
          <p:cNvGrpSpPr/>
          <p:nvPr/>
        </p:nvGrpSpPr>
        <p:grpSpPr>
          <a:xfrm>
            <a:off x="5029487" y="249268"/>
            <a:ext cx="3615191" cy="1859928"/>
            <a:chOff x="631371" y="870858"/>
            <a:chExt cx="2590800" cy="1332904"/>
          </a:xfrm>
        </p:grpSpPr>
        <p:pic>
          <p:nvPicPr>
            <p:cNvPr id="26" name="Grafikk 5" descr="Skjerm">
              <a:extLst>
                <a:ext uri="{FF2B5EF4-FFF2-40B4-BE49-F238E27FC236}">
                  <a16:creationId xmlns:a16="http://schemas.microsoft.com/office/drawing/2014/main" id="{08DBF7D6-EA24-46E6-AEF2-96BB2E19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371" y="892629"/>
              <a:ext cx="914400" cy="914400"/>
            </a:xfrm>
            <a:prstGeom prst="rect">
              <a:avLst/>
            </a:prstGeom>
          </p:spPr>
        </p:pic>
        <p:pic>
          <p:nvPicPr>
            <p:cNvPr id="27" name="Grafikk 7" descr="Skjerm">
              <a:extLst>
                <a:ext uri="{FF2B5EF4-FFF2-40B4-BE49-F238E27FC236}">
                  <a16:creationId xmlns:a16="http://schemas.microsoft.com/office/drawing/2014/main" id="{3C89BAEA-FADC-41E6-9380-43621C04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9571" y="870858"/>
              <a:ext cx="914400" cy="914400"/>
            </a:xfrm>
            <a:prstGeom prst="rect">
              <a:avLst/>
            </a:prstGeom>
          </p:spPr>
        </p:pic>
        <p:pic>
          <p:nvPicPr>
            <p:cNvPr id="29" name="Grafikk 8" descr="Skjerm">
              <a:extLst>
                <a:ext uri="{FF2B5EF4-FFF2-40B4-BE49-F238E27FC236}">
                  <a16:creationId xmlns:a16="http://schemas.microsoft.com/office/drawing/2014/main" id="{11BCBB2C-B53D-4F8B-BCDE-4E683DE1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7771" y="892629"/>
              <a:ext cx="914400" cy="914400"/>
            </a:xfrm>
            <a:prstGeom prst="rect">
              <a:avLst/>
            </a:prstGeom>
          </p:spPr>
        </p:pic>
        <p:pic>
          <p:nvPicPr>
            <p:cNvPr id="30" name="Grafikk 9" descr="Kundeservice">
              <a:extLst>
                <a:ext uri="{FF2B5EF4-FFF2-40B4-BE49-F238E27FC236}">
                  <a16:creationId xmlns:a16="http://schemas.microsoft.com/office/drawing/2014/main" id="{CF930FDC-ACB5-4B5D-B204-2FC72694A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8687" y="979714"/>
              <a:ext cx="914400" cy="914400"/>
            </a:xfrm>
            <a:prstGeom prst="rect">
              <a:avLst/>
            </a:prstGeom>
          </p:spPr>
        </p:pic>
        <p:pic>
          <p:nvPicPr>
            <p:cNvPr id="32" name="Bilde 15">
              <a:extLst>
                <a:ext uri="{FF2B5EF4-FFF2-40B4-BE49-F238E27FC236}">
                  <a16:creationId xmlns:a16="http://schemas.microsoft.com/office/drawing/2014/main" id="{852E7471-3365-4EAF-B4D2-CBFB28ED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1058" y="1208354"/>
              <a:ext cx="566058" cy="195903"/>
            </a:xfrm>
            <a:prstGeom prst="rect">
              <a:avLst/>
            </a:prstGeom>
          </p:spPr>
        </p:pic>
        <p:sp>
          <p:nvSpPr>
            <p:cNvPr id="33" name="TekstSylinder 16">
              <a:extLst>
                <a:ext uri="{FF2B5EF4-FFF2-40B4-BE49-F238E27FC236}">
                  <a16:creationId xmlns:a16="http://schemas.microsoft.com/office/drawing/2014/main" id="{14AD25C2-2FC6-4CEA-B3F1-791FF85F473E}"/>
                </a:ext>
              </a:extLst>
            </p:cNvPr>
            <p:cNvSpPr txBox="1"/>
            <p:nvPr/>
          </p:nvSpPr>
          <p:spPr>
            <a:xfrm>
              <a:off x="1072216" y="1828800"/>
              <a:ext cx="1741781" cy="374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dirty="0"/>
                <a:t>RAMS </a:t>
              </a:r>
              <a:r>
                <a:rPr lang="nb-NO" sz="2800" dirty="0" err="1"/>
                <a:t>engineer</a:t>
              </a:r>
              <a:endParaRPr lang="nb-NO" sz="2800" dirty="0"/>
            </a:p>
          </p:txBody>
        </p:sp>
      </p:grpSp>
      <p:cxnSp>
        <p:nvCxnSpPr>
          <p:cNvPr id="7" name="Straight Connector 6"/>
          <p:cNvCxnSpPr/>
          <p:nvPr/>
        </p:nvCxnSpPr>
        <p:spPr>
          <a:xfrm flipH="1">
            <a:off x="2158739" y="3734679"/>
            <a:ext cx="28280" cy="1333249"/>
          </a:xfrm>
          <a:prstGeom prst="line">
            <a:avLst/>
          </a:prstGeom>
          <a:ln w="2857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193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Bilde 30">
            <a:extLst>
              <a:ext uri="{FF2B5EF4-FFF2-40B4-BE49-F238E27FC236}">
                <a16:creationId xmlns:a16="http://schemas.microsoft.com/office/drawing/2014/main" id="{C6AAF86B-1482-4084-868D-3C0D5537E8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9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106574" y="198803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B1E3C5D5-965B-4A70-8A81-CFEBB46E5FF6}"/>
              </a:ext>
            </a:extLst>
          </p:cNvPr>
          <p:cNvGrpSpPr/>
          <p:nvPr/>
        </p:nvGrpSpPr>
        <p:grpSpPr>
          <a:xfrm>
            <a:off x="242077" y="249270"/>
            <a:ext cx="3615191" cy="1859928"/>
            <a:chOff x="631371" y="870858"/>
            <a:chExt cx="2590800" cy="1332904"/>
          </a:xfrm>
        </p:grpSpPr>
        <p:pic>
          <p:nvPicPr>
            <p:cNvPr id="6" name="Grafikk 5" descr="Skjerm">
              <a:extLst>
                <a:ext uri="{FF2B5EF4-FFF2-40B4-BE49-F238E27FC236}">
                  <a16:creationId xmlns:a16="http://schemas.microsoft.com/office/drawing/2014/main" id="{08DBF7D6-EA24-46E6-AEF2-96BB2E19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371" y="892629"/>
              <a:ext cx="914400" cy="914400"/>
            </a:xfrm>
            <a:prstGeom prst="rect">
              <a:avLst/>
            </a:prstGeom>
          </p:spPr>
        </p:pic>
        <p:pic>
          <p:nvPicPr>
            <p:cNvPr id="8" name="Grafikk 7" descr="Skjerm">
              <a:extLst>
                <a:ext uri="{FF2B5EF4-FFF2-40B4-BE49-F238E27FC236}">
                  <a16:creationId xmlns:a16="http://schemas.microsoft.com/office/drawing/2014/main" id="{3C89BAEA-FADC-41E6-9380-43621C04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9571" y="870858"/>
              <a:ext cx="914400" cy="914400"/>
            </a:xfrm>
            <a:prstGeom prst="rect">
              <a:avLst/>
            </a:prstGeom>
          </p:spPr>
        </p:pic>
        <p:pic>
          <p:nvPicPr>
            <p:cNvPr id="9" name="Grafikk 8" descr="Skjerm">
              <a:extLst>
                <a:ext uri="{FF2B5EF4-FFF2-40B4-BE49-F238E27FC236}">
                  <a16:creationId xmlns:a16="http://schemas.microsoft.com/office/drawing/2014/main" id="{11BCBB2C-B53D-4F8B-BCDE-4E683DE1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7771" y="892629"/>
              <a:ext cx="914400" cy="914400"/>
            </a:xfrm>
            <a:prstGeom prst="rect">
              <a:avLst/>
            </a:prstGeom>
          </p:spPr>
        </p:pic>
        <p:pic>
          <p:nvPicPr>
            <p:cNvPr id="10" name="Grafikk 9" descr="Kundeservice">
              <a:extLst>
                <a:ext uri="{FF2B5EF4-FFF2-40B4-BE49-F238E27FC236}">
                  <a16:creationId xmlns:a16="http://schemas.microsoft.com/office/drawing/2014/main" id="{CF930FDC-ACB5-4B5D-B204-2FC72694A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8687" y="979714"/>
              <a:ext cx="914400" cy="914400"/>
            </a:xfrm>
            <a:prstGeom prst="rect">
              <a:avLst/>
            </a:prstGeom>
          </p:spPr>
        </p:pic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852E7471-3365-4EAF-B4D2-CBFB28ED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1058" y="1208354"/>
              <a:ext cx="566058" cy="195903"/>
            </a:xfrm>
            <a:prstGeom prst="rect">
              <a:avLst/>
            </a:prstGeom>
          </p:spPr>
        </p:pic>
        <p:sp>
          <p:nvSpPr>
            <p:cNvPr id="17" name="TekstSylinder 16">
              <a:extLst>
                <a:ext uri="{FF2B5EF4-FFF2-40B4-BE49-F238E27FC236}">
                  <a16:creationId xmlns:a16="http://schemas.microsoft.com/office/drawing/2014/main" id="{14AD25C2-2FC6-4CEA-B3F1-791FF85F473E}"/>
                </a:ext>
              </a:extLst>
            </p:cNvPr>
            <p:cNvSpPr txBox="1"/>
            <p:nvPr/>
          </p:nvSpPr>
          <p:spPr>
            <a:xfrm>
              <a:off x="811214" y="1828800"/>
              <a:ext cx="2263787" cy="374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dirty="0"/>
                <a:t>Production engineer</a:t>
              </a: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BD36DFED-E050-4C8A-99B3-1C02AB619F5A}"/>
              </a:ext>
            </a:extLst>
          </p:cNvPr>
          <p:cNvSpPr/>
          <p:nvPr/>
        </p:nvSpPr>
        <p:spPr>
          <a:xfrm>
            <a:off x="5927701" y="4182642"/>
            <a:ext cx="1459345" cy="812800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Controller</a:t>
            </a:r>
            <a:endParaRPr lang="nb-NO" sz="2400" dirty="0">
              <a:solidFill>
                <a:schemeClr val="tx1"/>
              </a:solidFill>
            </a:endParaRPr>
          </a:p>
        </p:txBody>
      </p:sp>
      <p:cxnSp>
        <p:nvCxnSpPr>
          <p:cNvPr id="23" name="Kobling: vinkel 22">
            <a:extLst>
              <a:ext uri="{FF2B5EF4-FFF2-40B4-BE49-F238E27FC236}">
                <a16:creationId xmlns:a16="http://schemas.microsoft.com/office/drawing/2014/main" id="{C1017CCC-647E-4662-A899-6EC16AD1C433}"/>
              </a:ext>
            </a:extLst>
          </p:cNvPr>
          <p:cNvCxnSpPr>
            <a:cxnSpLocks/>
            <a:stCxn id="2" idx="2"/>
          </p:cNvCxnSpPr>
          <p:nvPr/>
        </p:nvCxnSpPr>
        <p:spPr>
          <a:xfrm rot="16200000" flipH="1">
            <a:off x="2877604" y="1645986"/>
            <a:ext cx="2222166" cy="3878027"/>
          </a:xfrm>
          <a:prstGeom prst="bentConnector2">
            <a:avLst/>
          </a:prstGeom>
          <a:ln w="635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Rett pilkobling 24">
            <a:extLst>
              <a:ext uri="{FF2B5EF4-FFF2-40B4-BE49-F238E27FC236}">
                <a16:creationId xmlns:a16="http://schemas.microsoft.com/office/drawing/2014/main" id="{D6911B17-9687-42CE-B64D-2505E39C0605}"/>
              </a:ext>
            </a:extLst>
          </p:cNvPr>
          <p:cNvCxnSpPr>
            <a:cxnSpLocks/>
            <a:stCxn id="19" idx="0"/>
          </p:cNvCxnSpPr>
          <p:nvPr/>
        </p:nvCxnSpPr>
        <p:spPr>
          <a:xfrm flipV="1">
            <a:off x="6657374" y="3286717"/>
            <a:ext cx="0" cy="895925"/>
          </a:xfrm>
          <a:prstGeom prst="straightConnector1">
            <a:avLst/>
          </a:prstGeom>
          <a:ln w="63500">
            <a:solidFill>
              <a:schemeClr val="bg1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29366" y="3541452"/>
            <a:ext cx="3886200" cy="20833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1018095" y="3734679"/>
            <a:ext cx="0" cy="13369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 rot="16200000">
            <a:off x="-63405" y="4130962"/>
            <a:ext cx="155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Inputs (u)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18095" y="5067928"/>
            <a:ext cx="246039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18027" y="5115519"/>
            <a:ext cx="1553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/>
              <a:t>Time (t)</a:t>
            </a:r>
            <a:endParaRPr lang="en-US" sz="2400" dirty="0"/>
          </a:p>
        </p:txBody>
      </p:sp>
      <p:sp>
        <p:nvSpPr>
          <p:cNvPr id="20" name="Freeform 19"/>
          <p:cNvSpPr/>
          <p:nvPr/>
        </p:nvSpPr>
        <p:spPr>
          <a:xfrm>
            <a:off x="1046375" y="3895460"/>
            <a:ext cx="2356701" cy="834057"/>
          </a:xfrm>
          <a:custGeom>
            <a:avLst/>
            <a:gdLst>
              <a:gd name="connsiteX0" fmla="*/ 0 w 2356701"/>
              <a:gd name="connsiteY0" fmla="*/ 488004 h 834057"/>
              <a:gd name="connsiteX1" fmla="*/ 273378 w 2356701"/>
              <a:gd name="connsiteY1" fmla="*/ 7237 h 834057"/>
              <a:gd name="connsiteX2" fmla="*/ 575035 w 2356701"/>
              <a:gd name="connsiteY2" fmla="*/ 817942 h 834057"/>
              <a:gd name="connsiteX3" fmla="*/ 980388 w 2356701"/>
              <a:gd name="connsiteY3" fmla="*/ 553992 h 834057"/>
              <a:gd name="connsiteX4" fmla="*/ 1310326 w 2356701"/>
              <a:gd name="connsiteY4" fmla="*/ 629406 h 834057"/>
              <a:gd name="connsiteX5" fmla="*/ 1489435 w 2356701"/>
              <a:gd name="connsiteY5" fmla="*/ 327748 h 834057"/>
              <a:gd name="connsiteX6" fmla="*/ 1838227 w 2356701"/>
              <a:gd name="connsiteY6" fmla="*/ 553992 h 834057"/>
              <a:gd name="connsiteX7" fmla="*/ 2356701 w 2356701"/>
              <a:gd name="connsiteY7" fmla="*/ 525711 h 834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6701" h="834057">
                <a:moveTo>
                  <a:pt x="0" y="488004"/>
                </a:moveTo>
                <a:cubicBezTo>
                  <a:pt x="88769" y="220125"/>
                  <a:pt x="177539" y="-47753"/>
                  <a:pt x="273378" y="7237"/>
                </a:cubicBezTo>
                <a:cubicBezTo>
                  <a:pt x="369217" y="62227"/>
                  <a:pt x="457200" y="726816"/>
                  <a:pt x="575035" y="817942"/>
                </a:cubicBezTo>
                <a:cubicBezTo>
                  <a:pt x="692870" y="909068"/>
                  <a:pt x="857840" y="585415"/>
                  <a:pt x="980388" y="553992"/>
                </a:cubicBezTo>
                <a:cubicBezTo>
                  <a:pt x="1102936" y="522569"/>
                  <a:pt x="1225485" y="667113"/>
                  <a:pt x="1310326" y="629406"/>
                </a:cubicBezTo>
                <a:cubicBezTo>
                  <a:pt x="1395167" y="591699"/>
                  <a:pt x="1401452" y="340317"/>
                  <a:pt x="1489435" y="327748"/>
                </a:cubicBezTo>
                <a:cubicBezTo>
                  <a:pt x="1577419" y="315179"/>
                  <a:pt x="1693683" y="520998"/>
                  <a:pt x="1838227" y="553992"/>
                </a:cubicBezTo>
                <a:cubicBezTo>
                  <a:pt x="1982771" y="586986"/>
                  <a:pt x="2240437" y="542993"/>
                  <a:pt x="2356701" y="525711"/>
                </a:cubicBezTo>
              </a:path>
            </a:pathLst>
          </a:cu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ktangel 1">
            <a:extLst>
              <a:ext uri="{FF2B5EF4-FFF2-40B4-BE49-F238E27FC236}">
                <a16:creationId xmlns:a16="http://schemas.microsoft.com/office/drawing/2014/main" id="{98AFEA0D-FC93-4CB4-A51D-3C5DFF4CEDC5}"/>
              </a:ext>
            </a:extLst>
          </p:cNvPr>
          <p:cNvSpPr/>
          <p:nvPr/>
        </p:nvSpPr>
        <p:spPr>
          <a:xfrm>
            <a:off x="4893984" y="198801"/>
            <a:ext cx="3886200" cy="22751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grpSp>
        <p:nvGrpSpPr>
          <p:cNvPr id="22" name="Gruppe 27">
            <a:extLst>
              <a:ext uri="{FF2B5EF4-FFF2-40B4-BE49-F238E27FC236}">
                <a16:creationId xmlns:a16="http://schemas.microsoft.com/office/drawing/2014/main" id="{B1E3C5D5-965B-4A70-8A81-CFEBB46E5FF6}"/>
              </a:ext>
            </a:extLst>
          </p:cNvPr>
          <p:cNvGrpSpPr/>
          <p:nvPr/>
        </p:nvGrpSpPr>
        <p:grpSpPr>
          <a:xfrm>
            <a:off x="5029487" y="249268"/>
            <a:ext cx="3615191" cy="1859928"/>
            <a:chOff x="631371" y="870858"/>
            <a:chExt cx="2590800" cy="1332904"/>
          </a:xfrm>
        </p:grpSpPr>
        <p:pic>
          <p:nvPicPr>
            <p:cNvPr id="26" name="Grafikk 5" descr="Skjerm">
              <a:extLst>
                <a:ext uri="{FF2B5EF4-FFF2-40B4-BE49-F238E27FC236}">
                  <a16:creationId xmlns:a16="http://schemas.microsoft.com/office/drawing/2014/main" id="{08DBF7D6-EA24-46E6-AEF2-96BB2E195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31371" y="892629"/>
              <a:ext cx="914400" cy="914400"/>
            </a:xfrm>
            <a:prstGeom prst="rect">
              <a:avLst/>
            </a:prstGeom>
          </p:spPr>
        </p:pic>
        <p:pic>
          <p:nvPicPr>
            <p:cNvPr id="27" name="Grafikk 7" descr="Skjerm">
              <a:extLst>
                <a:ext uri="{FF2B5EF4-FFF2-40B4-BE49-F238E27FC236}">
                  <a16:creationId xmlns:a16="http://schemas.microsoft.com/office/drawing/2014/main" id="{3C89BAEA-FADC-41E6-9380-43621C04E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69571" y="870858"/>
              <a:ext cx="914400" cy="914400"/>
            </a:xfrm>
            <a:prstGeom prst="rect">
              <a:avLst/>
            </a:prstGeom>
          </p:spPr>
        </p:pic>
        <p:pic>
          <p:nvPicPr>
            <p:cNvPr id="29" name="Grafikk 8" descr="Skjerm">
              <a:extLst>
                <a:ext uri="{FF2B5EF4-FFF2-40B4-BE49-F238E27FC236}">
                  <a16:creationId xmlns:a16="http://schemas.microsoft.com/office/drawing/2014/main" id="{11BCBB2C-B53D-4F8B-BCDE-4E683DE18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7771" y="892629"/>
              <a:ext cx="914400" cy="914400"/>
            </a:xfrm>
            <a:prstGeom prst="rect">
              <a:avLst/>
            </a:prstGeom>
          </p:spPr>
        </p:pic>
        <p:pic>
          <p:nvPicPr>
            <p:cNvPr id="30" name="Grafikk 9" descr="Kundeservice">
              <a:extLst>
                <a:ext uri="{FF2B5EF4-FFF2-40B4-BE49-F238E27FC236}">
                  <a16:creationId xmlns:a16="http://schemas.microsoft.com/office/drawing/2014/main" id="{CF930FDC-ACB5-4B5D-B204-2FC72694A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58687" y="979714"/>
              <a:ext cx="914400" cy="914400"/>
            </a:xfrm>
            <a:prstGeom prst="rect">
              <a:avLst/>
            </a:prstGeom>
          </p:spPr>
        </p:pic>
        <p:pic>
          <p:nvPicPr>
            <p:cNvPr id="32" name="Bilde 15">
              <a:extLst>
                <a:ext uri="{FF2B5EF4-FFF2-40B4-BE49-F238E27FC236}">
                  <a16:creationId xmlns:a16="http://schemas.microsoft.com/office/drawing/2014/main" id="{852E7471-3365-4EAF-B4D2-CBFB28EDC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1058" y="1208354"/>
              <a:ext cx="566058" cy="195903"/>
            </a:xfrm>
            <a:prstGeom prst="rect">
              <a:avLst/>
            </a:prstGeom>
          </p:spPr>
        </p:pic>
        <p:sp>
          <p:nvSpPr>
            <p:cNvPr id="33" name="TekstSylinder 16">
              <a:extLst>
                <a:ext uri="{FF2B5EF4-FFF2-40B4-BE49-F238E27FC236}">
                  <a16:creationId xmlns:a16="http://schemas.microsoft.com/office/drawing/2014/main" id="{14AD25C2-2FC6-4CEA-B3F1-791FF85F473E}"/>
                </a:ext>
              </a:extLst>
            </p:cNvPr>
            <p:cNvSpPr txBox="1"/>
            <p:nvPr/>
          </p:nvSpPr>
          <p:spPr>
            <a:xfrm>
              <a:off x="1072216" y="1828800"/>
              <a:ext cx="1741781" cy="374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nb-NO" sz="2800" dirty="0"/>
                <a:t>RAMS </a:t>
              </a:r>
              <a:r>
                <a:rPr lang="nb-NO" sz="2800" dirty="0" err="1"/>
                <a:t>engineer</a:t>
              </a:r>
              <a:endParaRPr lang="nb-NO" sz="2800" dirty="0"/>
            </a:p>
          </p:txBody>
        </p:sp>
      </p:grpSp>
      <p:cxnSp>
        <p:nvCxnSpPr>
          <p:cNvPr id="7" name="Straight Connector 6"/>
          <p:cNvCxnSpPr/>
          <p:nvPr/>
        </p:nvCxnSpPr>
        <p:spPr>
          <a:xfrm flipH="1">
            <a:off x="2158739" y="3734679"/>
            <a:ext cx="28280" cy="1333249"/>
          </a:xfrm>
          <a:prstGeom prst="line">
            <a:avLst/>
          </a:prstGeom>
          <a:ln w="28575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1018095" y="3827282"/>
            <a:ext cx="2384981" cy="35536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3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509E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E4DC032-D6E3-46C2-BCED-329E14DA8346}">
  <we:reference id="wa104380862" version="1.5.0.0" store="en-US" storeType="OMEX"/>
  <we:alternateReferences>
    <we:reference id="wa104380862" version="1.5.0.0" store="WA104380862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chnical Document" ma:contentTypeID="0x0101003B6CAE80E6BA9648AB191FA4B875EBBE0021DF2D3362839C4CAF785703267F371D" ma:contentTypeVersion="53" ma:contentTypeDescription="" ma:contentTypeScope="" ma:versionID="52b1a8a49ada45b906c628bb46eb6368">
  <xsd:schema xmlns:xsd="http://www.w3.org/2001/XMLSchema" xmlns:xs="http://www.w3.org/2001/XMLSchema" xmlns:p="http://schemas.microsoft.com/office/2006/metadata/properties" xmlns:ns2="7f067856-359d-4edf-8b45-f7c84b174be1" xmlns:ns3="2A13D011-B467-46E2-8B11-28DA830F924E" xmlns:ns4="2a13d011-b467-46e2-8b11-28da830f924e" targetNamespace="http://schemas.microsoft.com/office/2006/metadata/properties" ma:root="true" ma:fieldsID="84e5c6d37038ed7043dadc0a3a54b2c8" ns2:_="" ns3:_="" ns4:_="">
    <xsd:import namespace="7f067856-359d-4edf-8b45-f7c84b174be1"/>
    <xsd:import namespace="2A13D011-B467-46E2-8B11-28DA830F924E"/>
    <xsd:import namespace="2a13d011-b467-46e2-8b11-28da830f924e"/>
    <xsd:element name="properties">
      <xsd:complexType>
        <xsd:sequence>
          <xsd:element name="documentManagement">
            <xsd:complexType>
              <xsd:all>
                <xsd:element ref="ns2:Type_x0020_of_x0020_Document"/>
                <xsd:element ref="ns2:Main_x0020_author" minOccurs="0"/>
                <xsd:element ref="ns2:Research_x0020_Area" minOccurs="0"/>
                <xsd:element ref="ns2:Research_x0020_Program" minOccurs="0"/>
                <xsd:element ref="ns2:Meeting_x0020_date" minOccurs="0"/>
                <xsd:element ref="ns2:Industry_x0020_partners" minOccurs="0"/>
                <xsd:element ref="ns2:Mini_x0020_Abstract"/>
                <xsd:element ref="ns2:MoteDato" minOccurs="0"/>
                <xsd:element ref="ns3:MoteDato_x0028_1_x0029_" minOccurs="0"/>
                <xsd:element ref="ns4:SettMoteDato_x0028_1_x0029_" minOccurs="0"/>
                <xsd:element ref="ns2:ResCop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067856-359d-4edf-8b45-f7c84b174be1" elementFormDefault="qualified">
    <xsd:import namespace="http://schemas.microsoft.com/office/2006/documentManagement/types"/>
    <xsd:import namespace="http://schemas.microsoft.com/office/infopath/2007/PartnerControls"/>
    <xsd:element name="Type_x0020_of_x0020_Document" ma:index="2" ma:displayName="Type of Document" ma:format="Dropdown" ma:internalName="Type_x0020_of_x0020_Document">
      <xsd:simpleType>
        <xsd:restriction base="dms:Choice">
          <xsd:enumeration value="Project plan"/>
          <xsd:enumeration value="Budget"/>
          <xsd:enumeration value="Presentation"/>
          <xsd:enumeration value="Abstract"/>
          <xsd:enumeration value="Journal paper"/>
          <xsd:enumeration value="Conference paper"/>
          <xsd:enumeration value="Conference presentation"/>
          <xsd:enumeration value="Poster"/>
          <xsd:enumeration value="Technical report"/>
          <xsd:enumeration value="Other project result"/>
          <xsd:enumeration value="Handbook"/>
          <xsd:enumeration value="Course material"/>
          <xsd:enumeration value="Video"/>
          <xsd:enumeration value="Software code"/>
          <xsd:enumeration value="Contact person list"/>
          <xsd:enumeration value="Organisation chart"/>
          <xsd:enumeration value="Meeting invitation"/>
          <xsd:enumeration value="Meeting documents"/>
          <xsd:enumeration value="Meeting presentation"/>
          <xsd:enumeration value="Minutes of Meeting"/>
          <xsd:enumeration value="Progress/cost report"/>
          <xsd:enumeration value="Contract"/>
          <xsd:enumeration value="Procedure"/>
          <xsd:enumeration value="Literature base"/>
          <xsd:enumeration value="Status Report"/>
          <xsd:enumeration value="PhD Thesis"/>
        </xsd:restriction>
      </xsd:simpleType>
    </xsd:element>
    <xsd:element name="Main_x0020_author" ma:index="3" nillable="true" ma:displayName="Main author" ma:list="{cd39bb46-d8b5-484a-8cb7-f4c9b8d709a9}" ma:internalName="Main_x0020_author" ma:showField="Title" ma:web="7f067856-359d-4edf-8b45-f7c84b174be1">
      <xsd:simpleType>
        <xsd:restriction base="dms:Lookup"/>
      </xsd:simpleType>
    </xsd:element>
    <xsd:element name="Research_x0020_Area" ma:index="4" nillable="true" ma:displayName="Research Area" ma:internalName="Research_x0020_Area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SUBPRO whole project"/>
                    <xsd:enumeration value="Research area A.  Field architecture"/>
                    <xsd:enumeration value="Research area B. RAMS"/>
                    <xsd:enumeration value="Research area C. Fluid characterization"/>
                    <xsd:enumeration value="Research area D. Separation process concepts"/>
                    <xsd:enumeration value="Research area E. System control"/>
                    <xsd:enumeration value="In kind contribution from industry partners"/>
                  </xsd:restriction>
                </xsd:simpleType>
              </xsd:element>
            </xsd:sequence>
          </xsd:extension>
        </xsd:complexContent>
      </xsd:complexType>
    </xsd:element>
    <xsd:element name="Research_x0020_Program" ma:index="5" nillable="true" ma:displayName="Sub project" ma:internalName="Research_x0020_Program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1.1 Subsea Gate Box"/>
                    <xsd:enumeration value="1.1.b Optimization of layout with subsea processing"/>
                    <xsd:enumeration value="1.1.c Enabling technology for low cost subsea field development"/>
                    <xsd:enumeration value="1.2 Field development concepts"/>
                    <xsd:enumeration value="1.3 Multiphase boosters models"/>
                    <xsd:enumeration value="1.4 Optimizing subsea production systems to minimize risk and cost"/>
                    <xsd:enumeration value="2.1 Produced water quality"/>
                    <xsd:enumeration value="2.1.b Influence of chemicals on produced water quality"/>
                    <xsd:enumeration value="2.1.c Re-injection of produced water"/>
                    <xsd:enumeration value="2.1.d Gas flotation for produced water treatment"/>
                    <xsd:enumeration value="2.2 Modelling of wax deposition"/>
                    <xsd:enumeration value="2.2.b Flow Improvers for Waxy Crudes"/>
                    <xsd:enumeration value="2.3 Sequential Separation"/>
                    <xsd:enumeration value="2.4 Membranes for gas dehydration"/>
                    <xsd:enumeration value="2.4.b Membrane testing for gas dehydration"/>
                    <xsd:enumeration value="2.4.c Natural gas dehydration with the use of membranes"/>
                    <xsd:enumeration value="2.5 H2S and hydrate control"/>
                    <xsd:enumeration value="2.6 Particle breakup and contactor studies"/>
                    <xsd:enumeration value="2.6.b Mechanistic modeling of droplet breakage"/>
                    <xsd:enumeration value="2.7 Experiments on fluid particle breakage"/>
                    <xsd:enumeration value="2.8  Modelling of coalescence"/>
                    <xsd:enumeration value="2.8.b Multiphase Separation and Transport Model Library"/>
                    <xsd:enumeration value="2.9 Compact separation"/>
                    <xsd:enumeration value="2.9.b Subsea bulk oil‐water separation"/>
                    <xsd:enumeration value="3.1 Safety and control philosophy"/>
                    <xsd:enumeration value="3.1.b Safety-critical systems at unmanned facilities"/>
                    <xsd:enumeration value="3.1.c Digital Twin for Safety Demonstration in the complete lifecycle"/>
                    <xsd:enumeration value="3.2 RAMS in system design"/>
                    <xsd:enumeration value="3.3 Condition based maintenance"/>
                    <xsd:enumeration value="3.3.b Optimizing condition monitoring"/>
                    <xsd:enumeration value="3.4 Dynamic simulation model library"/>
                    <xsd:enumeration value="3.5 Modelling of subsea systems"/>
                    <xsd:enumeration value="3.5.b Automatic control of subsea separation"/>
                    <xsd:enumeration value="3.5.c Energy-optimal subsea production and processing"/>
                    <xsd:enumeration value="3.6 Control of subsea processes"/>
                    <xsd:enumeration value="3.7 Estimation of un-measureable variables"/>
                    <xsd:enumeration value="3.7.b Enhanced virtual flow metering"/>
                    <xsd:enumeration value="3.8 Control for extending component life"/>
                    <xsd:enumeration value="3.8.b Experimental validation of methods - Remaining Useful Life"/>
                    <xsd:enumeration value="3.9 Production Optimization"/>
                    <xsd:enumeration value="3.9.b Field-wide production optimization processing"/>
                    <xsd:enumeration value="3.10 Digital Twins: Automatic calibration and decision making"/>
                    <xsd:enumeration value="In kind Aker Solutions"/>
                    <xsd:enumeration value="In kind ABB"/>
                  </xsd:restriction>
                </xsd:simpleType>
              </xsd:element>
            </xsd:sequence>
          </xsd:extension>
        </xsd:complexContent>
      </xsd:complexType>
    </xsd:element>
    <xsd:element name="Meeting_x0020_date" ma:index="6" nillable="true" ma:displayName="Meeting date" ma:format="DateOnly" ma:internalName="Meeting_x0020_date">
      <xsd:simpleType>
        <xsd:restriction base="dms:DateTime"/>
      </xsd:simpleType>
    </xsd:element>
    <xsd:element name="Industry_x0020_partners" ma:index="7" nillable="true" ma:displayName="Industry partners" ma:internalName="Industry_x0020_partner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ker Solutions"/>
                    <xsd:enumeration value="DNGV GL"/>
                    <xsd:enumeration value="Neptune Energy"/>
                    <xsd:enumeration value="Lundin"/>
                    <xsd:enumeration value="Equinor"/>
                    <xsd:enumeration value="Kongsberg Digital"/>
                    <xsd:enumeration value="Total"/>
                  </xsd:restriction>
                </xsd:simpleType>
              </xsd:element>
            </xsd:sequence>
          </xsd:extension>
        </xsd:complexContent>
      </xsd:complexType>
    </xsd:element>
    <xsd:element name="Mini_x0020_Abstract" ma:index="8" ma:displayName="Mini Abstract" ma:internalName="Mini_x0020_Abstract" ma:readOnly="false">
      <xsd:simpleType>
        <xsd:restriction base="dms:Note">
          <xsd:maxLength value="255"/>
        </xsd:restriction>
      </xsd:simpleType>
    </xsd:element>
    <xsd:element name="MoteDato" ma:index="15" nillable="true" ma:displayName="MoteDato" ma:hidden="true" ma:internalName="MoteDato" ma:readOnly="false">
      <xsd:simpleType>
        <xsd:restriction base="dms:Text">
          <xsd:maxLength value="255"/>
        </xsd:restriction>
      </xsd:simpleType>
    </xsd:element>
    <xsd:element name="ResCop" ma:index="20" nillable="true" ma:displayName="ResCop" ma:default="No" ma:description="System settings. Don't change unless you know what you're doing!" ma:format="Dropdown" ma:internalName="ResCop" ma:readOnly="false">
      <xsd:simpleType>
        <xsd:restriction base="dms:Choice">
          <xsd:enumeration value="Yes"/>
          <xsd:enumeration value="No"/>
        </xsd:restriction>
      </xsd:simpleType>
    </xsd:element>
    <xsd:element name="SharedWithUsers" ma:index="2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3D011-B467-46E2-8B11-28DA830F924E" elementFormDefault="qualified">
    <xsd:import namespace="http://schemas.microsoft.com/office/2006/documentManagement/types"/>
    <xsd:import namespace="http://schemas.microsoft.com/office/infopath/2007/PartnerControls"/>
    <xsd:element name="MoteDato_x0028_1_x0029_" ma:index="16" nillable="true" ma:displayName="SettMoteDato" ma:format="Hyperlink" ma:hidden="true" ma:internalName="MoteDato_x0028_1_x0029_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3d011-b467-46e2-8b11-28da830f924e" elementFormDefault="qualified">
    <xsd:import namespace="http://schemas.microsoft.com/office/2006/documentManagement/types"/>
    <xsd:import namespace="http://schemas.microsoft.com/office/infopath/2007/PartnerControls"/>
    <xsd:element name="SettMoteDato_x0028_1_x0029_" ma:index="17" nillable="true" ma:displayName="SettMoteDato" ma:hidden="true" ma:internalName="SettMoteDato_x0028_1_x0029_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_x0020_of_x0020_Document xmlns="7f067856-359d-4edf-8b45-f7c84b174be1">Meeting presentation</Type_x0020_of_x0020_Document>
    <Meeting_x0020_date xmlns="7f067856-359d-4edf-8b45-f7c84b174be1">2017-09-20T22:00:00+00:00</Meeting_x0020_date>
    <MoteDato xmlns="7f067856-359d-4edf-8b45-f7c84b174be1">21/09/2017</MoteDato>
    <MoteDato_x0028_1_x0029_ xmlns="2A13D011-B467-46E2-8B11-28DA830F924E">
      <Url xsi:nil="true"/>
      <Description xsi:nil="true"/>
    </MoteDato_x0028_1_x0029_>
    <ResCop xmlns="7f067856-359d-4edf-8b45-f7c84b174be1">No</ResCop>
    <Research_x0020_Area xmlns="7f067856-359d-4edf-8b45-f7c84b174be1">
      <Value>Research area E. System control</Value>
    </Research_x0020_Area>
    <Main_x0020_author xmlns="7f067856-359d-4edf-8b45-f7c84b174be1">1</Main_x0020_author>
    <Mini_x0020_Abstract xmlns="7f067856-359d-4edf-8b45-f7c84b174be1">Defense presentation</Mini_x0020_Abstract>
    <Research_x0020_Program xmlns="7f067856-359d-4edf-8b45-f7c84b174be1">
      <Value>3.8 Control for extending component life</Value>
    </Research_x0020_Program>
    <Industry_x0020_partners xmlns="7f067856-359d-4edf-8b45-f7c84b174be1"/>
    <SettMoteDato_x0028_1_x0029_ xmlns="2a13d011-b467-46e2-8b11-28da830f924e">
      <Url>https://project.ntnu.no/sites/subpro/SC/_layouts/15/wrkstat.aspx?List=2a13d011-b467-46e2-8b11-28da830f924e&amp;WorkflowInstanceName=5b78da08-bf3d-4506-b485-834c5c5c208e</Url>
      <Description>type set, rescop no, abstract not empty</Description>
    </SettMoteDato_x0028_1_x0029_>
  </documentManagement>
</p:properties>
</file>

<file path=customXml/itemProps1.xml><?xml version="1.0" encoding="utf-8"?>
<ds:datastoreItem xmlns:ds="http://schemas.openxmlformats.org/officeDocument/2006/customXml" ds:itemID="{0C1AD12D-50D1-4BDD-BCAF-0EB1DA37DA0C}"/>
</file>

<file path=customXml/itemProps2.xml><?xml version="1.0" encoding="utf-8"?>
<ds:datastoreItem xmlns:ds="http://schemas.openxmlformats.org/officeDocument/2006/customXml" ds:itemID="{713ADDC3-489B-4C57-B1B0-1F3EF61DAB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6FAA11-3690-406D-BBE3-2499D65BACCF}">
  <ds:schemaRefs>
    <ds:schemaRef ds:uri="0a4c7994-10f8-498c-9887-1d711d90372d"/>
    <ds:schemaRef ds:uri="http://purl.org/dc/elements/1.1/"/>
    <ds:schemaRef ds:uri="http://schemas.microsoft.com/office/infopath/2007/PartnerControls"/>
    <ds:schemaRef ds:uri="7f067856-359d-4edf-8b45-f7c84b174be1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3285</TotalTime>
  <Words>1393</Words>
  <Application>Microsoft Office PowerPoint</Application>
  <PresentationFormat>Widescreen</PresentationFormat>
  <Paragraphs>419</Paragraphs>
  <Slides>61</Slides>
  <Notes>61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6" baseType="lpstr">
      <vt:lpstr>Arial</vt:lpstr>
      <vt:lpstr>Calibri</vt:lpstr>
      <vt:lpstr>Cambria Math</vt:lpstr>
      <vt:lpstr>Imprint MT Shadow</vt:lpstr>
      <vt:lpstr>Office-tema</vt:lpstr>
      <vt:lpstr>Control Degrees of Freedom for Optimal Operation and Extending Remaining Useful Life (RUL)  Application to subsea production and processing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I: How to achieve health-aware operation?</vt:lpstr>
      <vt:lpstr>Case study – Subsea compression</vt:lpstr>
      <vt:lpstr>PowerPoint Presentation</vt:lpstr>
      <vt:lpstr>Model-predictive control (MPC)</vt:lpstr>
      <vt:lpstr>Developing fit-for-purpose models</vt:lpstr>
      <vt:lpstr>Ball bearing defects</vt:lpstr>
      <vt:lpstr>Ball bearing defects</vt:lpstr>
      <vt:lpstr>Ball bearing defects</vt:lpstr>
      <vt:lpstr>Ball bearing diagnostics</vt:lpstr>
      <vt:lpstr>Ball bearing diagnostics</vt:lpstr>
      <vt:lpstr>Vibration model</vt:lpstr>
      <vt:lpstr>Ball bearing diagnostics</vt:lpstr>
      <vt:lpstr>Ball bearing prognostics</vt:lpstr>
      <vt:lpstr>Optimization problem formulation</vt:lpstr>
      <vt:lpstr>Optimization problem formulation</vt:lpstr>
      <vt:lpstr>Optimization problem formulation</vt:lpstr>
      <vt:lpstr>Optimization problem formulation</vt:lpstr>
      <vt:lpstr>Optimization problem formulation</vt:lpstr>
      <vt:lpstr>What if the model is inaccurate? </vt:lpstr>
      <vt:lpstr>Dealing with uncertainty</vt:lpstr>
      <vt:lpstr>Dealing with uncertainty</vt:lpstr>
      <vt:lpstr>Dealing with uncertainty</vt:lpstr>
      <vt:lpstr>Closed-loop solution</vt:lpstr>
      <vt:lpstr>Closed-loop solution</vt:lpstr>
      <vt:lpstr>Part II: Combined production and maintenance optimization</vt:lpstr>
      <vt:lpstr>Combined production and maintenance optimization</vt:lpstr>
      <vt:lpstr>Race car example</vt:lpstr>
      <vt:lpstr>Race car example</vt:lpstr>
      <vt:lpstr>Markov chains</vt:lpstr>
      <vt:lpstr>Markov chains</vt:lpstr>
      <vt:lpstr>Markov chains</vt:lpstr>
      <vt:lpstr>Markov chains</vt:lpstr>
      <vt:lpstr>Markov chain with input-dependent transition rate</vt:lpstr>
      <vt:lpstr>Markov chain with input-dependent transition rate</vt:lpstr>
      <vt:lpstr>Markov chain with repairs</vt:lpstr>
      <vt:lpstr>Markov chain with repairs</vt:lpstr>
      <vt:lpstr>Markov chain with repairs</vt:lpstr>
      <vt:lpstr>Optimization problem</vt:lpstr>
      <vt:lpstr>Case study</vt:lpstr>
      <vt:lpstr>Case study – fault tree</vt:lpstr>
      <vt:lpstr>Case study – Markov chain</vt:lpstr>
      <vt:lpstr>Optimization problem</vt:lpstr>
      <vt:lpstr>Case study – results</vt:lpstr>
      <vt:lpstr>Conclusion</vt:lpstr>
      <vt:lpstr>Control Degrees of Freedom for Optimal Operation and Extending Remaining Useful Life (RUL)  Application to subsea production and processing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2020-06-12_Verheyleweghen_Defense</dc:title>
  <dc:creator>Adriaen Verheyleweghen</dc:creator>
  <cp:lastModifiedBy>Adriaen Verheyleweghen</cp:lastModifiedBy>
  <cp:revision>128</cp:revision>
  <dcterms:created xsi:type="dcterms:W3CDTF">2020-06-07T09:10:45Z</dcterms:created>
  <dcterms:modified xsi:type="dcterms:W3CDTF">2020-06-15T13:01:53Z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0x0101003B6CAE80E6BA9648AB191FA4B875EBBE0021DF2D3362839C4CAF785703267F371D</vt:lpwstr>
  </property>
</Properties>
</file>